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61" r:id="rId5"/>
    <p:sldId id="262" r:id="rId6"/>
    <p:sldId id="264" r:id="rId7"/>
    <p:sldId id="283" r:id="rId8"/>
    <p:sldId id="267" r:id="rId9"/>
    <p:sldId id="269" r:id="rId10"/>
    <p:sldId id="271" r:id="rId11"/>
    <p:sldId id="284" r:id="rId12"/>
    <p:sldId id="274" r:id="rId13"/>
    <p:sldId id="270" r:id="rId14"/>
    <p:sldId id="275" r:id="rId15"/>
    <p:sldId id="277" r:id="rId16"/>
    <p:sldId id="279" r:id="rId17"/>
    <p:sldId id="285" r:id="rId18"/>
    <p:sldId id="276" r:id="rId19"/>
    <p:sldId id="280" r:id="rId20"/>
    <p:sldId id="281" r:id="rId21"/>
    <p:sldId id="282"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F5A"/>
    <a:srgbClr val="26262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6" d="100"/>
          <a:sy n="86" d="100"/>
        </p:scale>
        <p:origin x="101" y="48"/>
      </p:cViewPr>
      <p:guideLst>
        <p:guide orient="horz" pos="2296"/>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DC875-A0B5-4135-8AB0-8FF9CDBB6C7A}" type="datetimeFigureOut">
              <a:rPr lang="zh-CN" altLang="en-US" smtClean="0"/>
              <a:t>2021/1/31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FF674-C0E1-4F5A-9E92-D2C4D225909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D6DD93-38E7-4CB5-BAEB-9A112B3F876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D6DD93-38E7-4CB5-BAEB-9A112B3F876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FF674-C0E1-4F5A-9E92-D2C4D225909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两栏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userDrawn="1"/>
        </p:nvSpPr>
        <p:spPr>
          <a:xfrm>
            <a:off x="4160520" y="518160"/>
            <a:ext cx="3855720" cy="518160"/>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676FBB-AF9C-4533-8C27-648D700C8F1A}" type="datetimeFigureOut">
              <a:rPr lang="zh-CN" altLang="en-US" smtClean="0"/>
              <a:t>2021/1/31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C1D1CB-AD20-420F-9240-C7ECB0A3406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76FBB-AF9C-4533-8C27-648D700C8F1A}" type="datetimeFigureOut">
              <a:rPr lang="zh-CN" altLang="en-US" smtClean="0"/>
              <a:t>2021/1/31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D1CB-AD20-420F-9240-C7ECB0A3406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7329199" y="4802576"/>
            <a:ext cx="1273215" cy="3716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占位符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431" y="1956783"/>
            <a:ext cx="1962956" cy="2944434"/>
          </a:xfrm>
          <a:prstGeom prst="roundRect">
            <a:avLst>
              <a:gd name="adj" fmla="val 16092"/>
            </a:avLst>
          </a:prstGeom>
          <a:ln w="76200">
            <a:solidFill>
              <a:schemeClr val="bg1">
                <a:lumMod val="95000"/>
              </a:schemeClr>
            </a:solidFill>
          </a:ln>
          <a:effectLst>
            <a:reflection blurRad="6350" stA="52000" endA="300" endPos="35000" dir="5400000" sy="-100000" algn="bl" rotWithShape="0"/>
          </a:effectLst>
        </p:spPr>
      </p:pic>
      <p:sp>
        <p:nvSpPr>
          <p:cNvPr id="5" name="文本框 264"/>
          <p:cNvSpPr txBox="1"/>
          <p:nvPr/>
        </p:nvSpPr>
        <p:spPr>
          <a:xfrm>
            <a:off x="4778515" y="2295197"/>
            <a:ext cx="6530672" cy="1200329"/>
          </a:xfrm>
          <a:prstGeom prst="rect">
            <a:avLst/>
          </a:prstGeom>
          <a:noFill/>
          <a:ln w="9525">
            <a:noFill/>
          </a:ln>
        </p:spPr>
        <p:txBody>
          <a:bodyPr wrap="square" anchor="t">
            <a:spAutoFit/>
          </a:bodyPr>
          <a:lstStyle/>
          <a:p>
            <a:pPr lvl="0" indent="0" algn="ctr" eaLnBrk="0" hangingPunct="0"/>
            <a:r>
              <a:rPr lang="zh-CN" altLang="en-US" sz="7200" dirty="0">
                <a:solidFill>
                  <a:srgbClr val="F1DF5A"/>
                </a:solidFill>
                <a:latin typeface="微软雅黑" panose="020B0503020204020204" pitchFamily="34" charset="-122"/>
                <a:ea typeface="微软雅黑" panose="020B0503020204020204" pitchFamily="34" charset="-122"/>
              </a:rPr>
              <a:t>个人竞聘简历</a:t>
            </a:r>
          </a:p>
        </p:txBody>
      </p:sp>
      <p:sp>
        <p:nvSpPr>
          <p:cNvPr id="9" name="文本框 264"/>
          <p:cNvSpPr txBox="1"/>
          <p:nvPr/>
        </p:nvSpPr>
        <p:spPr>
          <a:xfrm>
            <a:off x="7268346" y="4812209"/>
            <a:ext cx="1394920" cy="368300"/>
          </a:xfrm>
          <a:prstGeom prst="rect">
            <a:avLst/>
          </a:prstGeom>
          <a:noFill/>
          <a:ln w="9525">
            <a:noFill/>
          </a:ln>
        </p:spPr>
        <p:txBody>
          <a:bodyPr wrap="square" anchor="t">
            <a:spAutoFit/>
          </a:bodyPr>
          <a:lstStyle/>
          <a:p>
            <a:pPr lvl="0" indent="0" algn="ctr" eaLnBrk="0" hangingPunct="0"/>
            <a:r>
              <a:rPr lang="zh-CN" altLang="en-US">
                <a:solidFill>
                  <a:schemeClr val="tx1">
                    <a:lumMod val="85000"/>
                    <a:lumOff val="15000"/>
                  </a:schemeClr>
                </a:solidFill>
                <a:latin typeface="微软雅黑" panose="020B0503020204020204" pitchFamily="34" charset="-122"/>
                <a:ea typeface="微软雅黑" panose="020B0503020204020204" pitchFamily="34" charset="-122"/>
              </a:rPr>
              <a:t>喜爱</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664066" y="3524151"/>
            <a:ext cx="5112629" cy="114500"/>
            <a:chOff x="5664066" y="3524151"/>
            <a:chExt cx="5112629" cy="114500"/>
          </a:xfrm>
        </p:grpSpPr>
        <p:cxnSp>
          <p:nvCxnSpPr>
            <p:cNvPr id="11" name="直接连接符 10"/>
            <p:cNvCxnSpPr>
              <a:endCxn id="12" idx="2"/>
            </p:cNvCxnSpPr>
            <p:nvPr/>
          </p:nvCxnSpPr>
          <p:spPr>
            <a:xfrm>
              <a:off x="5740266" y="3581400"/>
              <a:ext cx="4910479" cy="1"/>
            </a:xfrm>
            <a:prstGeom prst="line">
              <a:avLst/>
            </a:prstGeom>
            <a:ln>
              <a:solidFill>
                <a:srgbClr val="F1DF5A"/>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650745" y="3524151"/>
              <a:ext cx="125950" cy="114500"/>
            </a:xfrm>
            <a:prstGeom prst="ellipse">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64066" y="3524151"/>
              <a:ext cx="125950" cy="114500"/>
            </a:xfrm>
            <a:prstGeom prst="ellipse">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5676438" y="3695900"/>
            <a:ext cx="5008817" cy="923330"/>
          </a:xfrm>
          <a:prstGeom prst="rect">
            <a:avLst/>
          </a:prstGeom>
        </p:spPr>
        <p:txBody>
          <a:bodyPr wrap="square">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销售世界上第一号的产品</a:t>
            </a:r>
            <a:r>
              <a:rPr lang="en-US" altLang="zh-CN" dirty="0">
                <a:solidFill>
                  <a:schemeClr val="bg1">
                    <a:lumMod val="95000"/>
                  </a:schemeClr>
                </a:solidFill>
                <a:latin typeface="微软雅黑" panose="020B0503020204020204" pitchFamily="34" charset="-122"/>
                <a:ea typeface="微软雅黑" panose="020B0503020204020204" pitchFamily="34" charset="-122"/>
              </a:rPr>
              <a:t>——</a:t>
            </a:r>
            <a:r>
              <a:rPr lang="zh-CN" altLang="en-US" dirty="0">
                <a:solidFill>
                  <a:schemeClr val="bg1">
                    <a:lumMod val="95000"/>
                  </a:schemeClr>
                </a:solidFill>
                <a:latin typeface="微软雅黑" panose="020B0503020204020204" pitchFamily="34" charset="-122"/>
                <a:ea typeface="微软雅黑" panose="020B0503020204020204" pitchFamily="34" charset="-122"/>
              </a:rPr>
              <a:t>不是汽车，而是自己。在你成功地把自己推销给别人之前，你必须百分之百的把自己推销给自己！！！</a:t>
            </a:r>
          </a:p>
        </p:txBody>
      </p:sp>
      <p:pic>
        <p:nvPicPr>
          <p:cNvPr id="18" name="好听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9355" y="2295197"/>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iterate type="lt">
                                    <p:tmPct val="8571"/>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7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9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349"/>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18"/>
                </p:tgtEl>
              </p:cMediaNode>
            </p:audio>
          </p:childTnLst>
        </p:cTn>
      </p:par>
    </p:tnLst>
    <p:bldLst>
      <p:bldP spid="15" grpId="0" animBg="1"/>
      <p:bldP spid="5"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5256953" y="556053"/>
            <a:ext cx="1755609" cy="502766"/>
          </a:xfrm>
          <a:prstGeom prst="rect">
            <a:avLst/>
          </a:prstGeom>
          <a:noFill/>
        </p:spPr>
        <p:txBody>
          <a:bodyPr wrap="none" rtlCol="0">
            <a:spAutoFit/>
          </a:bodyPr>
          <a:lstStyle/>
          <a:p>
            <a:r>
              <a:rPr lang="zh-CN" altLang="en-US" sz="2665" spc="400" dirty="0">
                <a:solidFill>
                  <a:schemeClr val="bg1">
                    <a:lumMod val="95000"/>
                  </a:schemeClr>
                </a:solidFill>
                <a:latin typeface="方正兰亭细黑_GBK" pitchFamily="2" charset="-122"/>
                <a:ea typeface="方正兰亭细黑_GBK" pitchFamily="2" charset="-122"/>
              </a:rPr>
              <a:t>责任义务</a:t>
            </a:r>
          </a:p>
        </p:txBody>
      </p:sp>
      <p:sp>
        <p:nvSpPr>
          <p:cNvPr id="25" name="TextBox 24"/>
          <p:cNvSpPr txBox="1"/>
          <p:nvPr/>
        </p:nvSpPr>
        <p:spPr>
          <a:xfrm>
            <a:off x="856343" y="1987724"/>
            <a:ext cx="4698722" cy="1077218"/>
          </a:xfrm>
          <a:prstGeom prst="rect">
            <a:avLst/>
          </a:prstGeom>
          <a:noFill/>
        </p:spPr>
        <p:txBody>
          <a:bodyPr wrap="none" rtlCol="0">
            <a:spAutoFit/>
          </a:bodyPr>
          <a:lstStyle/>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企事业内部控制系统具有预见性、适应性、及时性</a:t>
            </a:r>
            <a:endParaRPr lang="en-US" altLang="zh-CN" sz="1600" dirty="0">
              <a:solidFill>
                <a:schemeClr val="bg1">
                  <a:lumMod val="95000"/>
                </a:schemeClr>
              </a:solidFill>
              <a:latin typeface="方正兰亭细黑_GBK_M" pitchFamily="2" charset="2"/>
              <a:ea typeface="方正兰亭细黑_GBK_M" pitchFamily="2" charset="2"/>
              <a:cs typeface="方正兰亭细黑_GBK_M" pitchFamily="2" charset="2"/>
            </a:endParaRPr>
          </a:p>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真实性和有效性，控制系统能适应环境的变化有预</a:t>
            </a:r>
            <a:endParaRPr lang="en-US" altLang="zh-CN" sz="1600" dirty="0">
              <a:solidFill>
                <a:schemeClr val="bg1">
                  <a:lumMod val="95000"/>
                </a:schemeClr>
              </a:solidFill>
              <a:latin typeface="方正兰亭细黑_GBK_M" pitchFamily="2" charset="2"/>
              <a:ea typeface="方正兰亭细黑_GBK_M" pitchFamily="2" charset="2"/>
              <a:cs typeface="方正兰亭细黑_GBK_M" pitchFamily="2" charset="2"/>
            </a:endParaRPr>
          </a:p>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见地、及时地发现偏差，有重点地、经济地采取措</a:t>
            </a:r>
            <a:endParaRPr lang="en-US" altLang="zh-CN" sz="1600" dirty="0">
              <a:solidFill>
                <a:schemeClr val="bg1">
                  <a:lumMod val="95000"/>
                </a:schemeClr>
              </a:solidFill>
              <a:latin typeface="方正兰亭细黑_GBK_M" pitchFamily="2" charset="2"/>
              <a:ea typeface="方正兰亭细黑_GBK_M" pitchFamily="2" charset="2"/>
              <a:cs typeface="方正兰亭细黑_GBK_M" pitchFamily="2" charset="2"/>
            </a:endParaRPr>
          </a:p>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施</a:t>
            </a:r>
            <a:r>
              <a:rPr lang="en-US" altLang="zh-CN" sz="1600" dirty="0">
                <a:solidFill>
                  <a:schemeClr val="bg1">
                    <a:lumMod val="95000"/>
                  </a:schemeClr>
                </a:solidFill>
                <a:latin typeface="方正兰亭细黑_GBK_M" pitchFamily="2" charset="2"/>
                <a:ea typeface="方正兰亭细黑_GBK_M" pitchFamily="2" charset="2"/>
                <a:cs typeface="方正兰亭细黑_GBK_M" pitchFamily="2" charset="2"/>
              </a:rPr>
              <a:t>-----</a:t>
            </a:r>
            <a:endPar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endParaRPr>
          </a:p>
        </p:txBody>
      </p:sp>
      <p:sp>
        <p:nvSpPr>
          <p:cNvPr id="28" name="TextBox 27"/>
          <p:cNvSpPr txBox="1"/>
          <p:nvPr/>
        </p:nvSpPr>
        <p:spPr>
          <a:xfrm>
            <a:off x="6727719" y="2131817"/>
            <a:ext cx="1208985" cy="502766"/>
          </a:xfrm>
          <a:prstGeom prst="rect">
            <a:avLst/>
          </a:prstGeom>
          <a:noFill/>
        </p:spPr>
        <p:txBody>
          <a:bodyPr wrap="none" rtlCol="0">
            <a:spAutoFit/>
          </a:bodyPr>
          <a:lstStyle/>
          <a:p>
            <a:r>
              <a:rPr lang="zh-CN" altLang="en-US" sz="2665" dirty="0">
                <a:solidFill>
                  <a:schemeClr val="bg1">
                    <a:lumMod val="95000"/>
                  </a:schemeClr>
                </a:solidFill>
                <a:latin typeface="方正兰亭细黑_GBK" pitchFamily="2" charset="-122"/>
                <a:ea typeface="方正兰亭细黑_GBK" pitchFamily="2" charset="-122"/>
              </a:rPr>
              <a:t>预见性</a:t>
            </a:r>
          </a:p>
        </p:txBody>
      </p:sp>
      <p:sp>
        <p:nvSpPr>
          <p:cNvPr id="29" name="TextBox 28"/>
          <p:cNvSpPr txBox="1"/>
          <p:nvPr/>
        </p:nvSpPr>
        <p:spPr>
          <a:xfrm>
            <a:off x="7672085" y="4989448"/>
            <a:ext cx="1208985" cy="502766"/>
          </a:xfrm>
          <a:prstGeom prst="rect">
            <a:avLst/>
          </a:prstGeom>
          <a:noFill/>
        </p:spPr>
        <p:txBody>
          <a:bodyPr wrap="none" rtlCol="0">
            <a:spAutoFit/>
          </a:bodyPr>
          <a:lstStyle/>
          <a:p>
            <a:r>
              <a:rPr lang="zh-CN" altLang="en-US" sz="2665" dirty="0">
                <a:solidFill>
                  <a:schemeClr val="bg1">
                    <a:lumMod val="95000"/>
                  </a:schemeClr>
                </a:solidFill>
                <a:latin typeface="方正兰亭细黑_GBK" pitchFamily="2" charset="-122"/>
                <a:ea typeface="方正兰亭细黑_GBK" pitchFamily="2" charset="-122"/>
              </a:rPr>
              <a:t>适应性</a:t>
            </a:r>
          </a:p>
        </p:txBody>
      </p:sp>
      <p:sp>
        <p:nvSpPr>
          <p:cNvPr id="30" name="TextBox 29"/>
          <p:cNvSpPr txBox="1"/>
          <p:nvPr/>
        </p:nvSpPr>
        <p:spPr>
          <a:xfrm>
            <a:off x="9881554" y="4168711"/>
            <a:ext cx="1208985" cy="502766"/>
          </a:xfrm>
          <a:prstGeom prst="rect">
            <a:avLst/>
          </a:prstGeom>
          <a:noFill/>
        </p:spPr>
        <p:txBody>
          <a:bodyPr wrap="none" rtlCol="0">
            <a:spAutoFit/>
          </a:bodyPr>
          <a:lstStyle/>
          <a:p>
            <a:r>
              <a:rPr lang="zh-CN" altLang="en-US" sz="2665" dirty="0">
                <a:solidFill>
                  <a:schemeClr val="bg1">
                    <a:lumMod val="95000"/>
                  </a:schemeClr>
                </a:solidFill>
                <a:latin typeface="方正兰亭细黑_GBK" pitchFamily="2" charset="-122"/>
                <a:ea typeface="方正兰亭细黑_GBK" pitchFamily="2" charset="-122"/>
              </a:rPr>
              <a:t>及时性</a:t>
            </a:r>
          </a:p>
        </p:txBody>
      </p:sp>
      <p:sp>
        <p:nvSpPr>
          <p:cNvPr id="31" name="TextBox 30"/>
          <p:cNvSpPr txBox="1"/>
          <p:nvPr/>
        </p:nvSpPr>
        <p:spPr>
          <a:xfrm>
            <a:off x="9245483" y="2541721"/>
            <a:ext cx="1208985" cy="502766"/>
          </a:xfrm>
          <a:prstGeom prst="rect">
            <a:avLst/>
          </a:prstGeom>
          <a:noFill/>
        </p:spPr>
        <p:txBody>
          <a:bodyPr wrap="none" rtlCol="0">
            <a:spAutoFit/>
          </a:bodyPr>
          <a:lstStyle/>
          <a:p>
            <a:r>
              <a:rPr lang="zh-CN" altLang="en-US" sz="2665" dirty="0">
                <a:solidFill>
                  <a:schemeClr val="bg1">
                    <a:lumMod val="95000"/>
                  </a:schemeClr>
                </a:solidFill>
                <a:latin typeface="方正兰亭细黑_GBK" pitchFamily="2" charset="-122"/>
                <a:ea typeface="方正兰亭细黑_GBK" pitchFamily="2" charset="-122"/>
              </a:rPr>
              <a:t>真实性</a:t>
            </a:r>
          </a:p>
        </p:txBody>
      </p:sp>
      <p:sp>
        <p:nvSpPr>
          <p:cNvPr id="32" name="TextBox 31"/>
          <p:cNvSpPr txBox="1"/>
          <p:nvPr/>
        </p:nvSpPr>
        <p:spPr>
          <a:xfrm>
            <a:off x="6625537" y="3557777"/>
            <a:ext cx="1208985" cy="502766"/>
          </a:xfrm>
          <a:prstGeom prst="rect">
            <a:avLst/>
          </a:prstGeom>
          <a:noFill/>
        </p:spPr>
        <p:txBody>
          <a:bodyPr wrap="none" rtlCol="0">
            <a:spAutoFit/>
          </a:bodyPr>
          <a:lstStyle/>
          <a:p>
            <a:r>
              <a:rPr lang="zh-CN" altLang="en-US" sz="2665" dirty="0">
                <a:solidFill>
                  <a:schemeClr val="bg1">
                    <a:lumMod val="95000"/>
                  </a:schemeClr>
                </a:solidFill>
                <a:latin typeface="方正兰亭细黑_GBK" pitchFamily="2" charset="-122"/>
                <a:ea typeface="方正兰亭细黑_GBK" pitchFamily="2" charset="-122"/>
              </a:rPr>
              <a:t>有效性</a:t>
            </a:r>
          </a:p>
        </p:txBody>
      </p:sp>
      <p:sp>
        <p:nvSpPr>
          <p:cNvPr id="33" name="TextBox 32"/>
          <p:cNvSpPr txBox="1"/>
          <p:nvPr/>
        </p:nvSpPr>
        <p:spPr>
          <a:xfrm>
            <a:off x="856343" y="4435451"/>
            <a:ext cx="4698722" cy="1077218"/>
          </a:xfrm>
          <a:prstGeom prst="rect">
            <a:avLst/>
          </a:prstGeom>
          <a:noFill/>
        </p:spPr>
        <p:txBody>
          <a:bodyPr wrap="none" rtlCol="0">
            <a:spAutoFit/>
          </a:bodyPr>
          <a:lstStyle/>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企业、事业各部门领导人具有合格的管理素质，有</a:t>
            </a:r>
            <a:endParaRPr lang="en-US" altLang="zh-CN" sz="1600" dirty="0">
              <a:solidFill>
                <a:schemeClr val="bg1">
                  <a:lumMod val="95000"/>
                </a:schemeClr>
              </a:solidFill>
              <a:latin typeface="方正兰亭细黑_GBK_M" pitchFamily="2" charset="2"/>
              <a:ea typeface="方正兰亭细黑_GBK_M" pitchFamily="2" charset="2"/>
              <a:cs typeface="方正兰亭细黑_GBK_M" pitchFamily="2" charset="2"/>
            </a:endParaRPr>
          </a:p>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战略眼光，责任心强，，管理部门的工作健全而有</a:t>
            </a:r>
            <a:endParaRPr lang="en-US" altLang="zh-CN" sz="1600" dirty="0">
              <a:solidFill>
                <a:schemeClr val="bg1">
                  <a:lumMod val="95000"/>
                </a:schemeClr>
              </a:solidFill>
              <a:latin typeface="方正兰亭细黑_GBK_M" pitchFamily="2" charset="2"/>
              <a:ea typeface="方正兰亭细黑_GBK_M" pitchFamily="2" charset="2"/>
              <a:cs typeface="方正兰亭细黑_GBK_M" pitchFamily="2" charset="2"/>
            </a:endParaRPr>
          </a:p>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效率。管理责任审计就是针对企事业的管理工作是</a:t>
            </a:r>
            <a:endParaRPr lang="en-US" altLang="zh-CN" sz="1600" dirty="0">
              <a:solidFill>
                <a:schemeClr val="bg1">
                  <a:lumMod val="95000"/>
                </a:schemeClr>
              </a:solidFill>
              <a:latin typeface="方正兰亭细黑_GBK_M" pitchFamily="2" charset="2"/>
              <a:ea typeface="方正兰亭细黑_GBK_M" pitchFamily="2" charset="2"/>
              <a:cs typeface="方正兰亭细黑_GBK_M" pitchFamily="2" charset="2"/>
            </a:endParaRPr>
          </a:p>
          <a:p>
            <a:r>
              <a:rPr lang="zh-CN" altLang="en-US" sz="1600" dirty="0">
                <a:solidFill>
                  <a:schemeClr val="bg1">
                    <a:lumMod val="95000"/>
                  </a:schemeClr>
                </a:solidFill>
                <a:latin typeface="方正兰亭细黑_GBK_M" pitchFamily="2" charset="2"/>
                <a:ea typeface="方正兰亭细黑_GBK_M" pitchFamily="2" charset="2"/>
                <a:cs typeface="方正兰亭细黑_GBK_M" pitchFamily="2" charset="2"/>
              </a:rPr>
              <a:t>否达到了上述责任要求，进行审查和评价。</a:t>
            </a:r>
          </a:p>
        </p:txBody>
      </p:sp>
      <p:sp>
        <p:nvSpPr>
          <p:cNvPr id="34" name="TextBox 33"/>
          <p:cNvSpPr txBox="1"/>
          <p:nvPr/>
        </p:nvSpPr>
        <p:spPr>
          <a:xfrm>
            <a:off x="856343" y="3211587"/>
            <a:ext cx="4698722" cy="1077218"/>
          </a:xfrm>
          <a:prstGeom prst="rect">
            <a:avLst/>
          </a:prstGeom>
          <a:noFill/>
        </p:spPr>
        <p:txBody>
          <a:bodyPr wrap="none" rtlCol="0">
            <a:spAutoFit/>
          </a:bodyPr>
          <a:lstStyle/>
          <a:p>
            <a:r>
              <a:rPr lang="zh-CN" altLang="en-US" sz="3200" dirty="0">
                <a:solidFill>
                  <a:srgbClr val="F1DF5A"/>
                </a:solidFill>
                <a:latin typeface="方正兰亭特黑_GBK" pitchFamily="2" charset="-122"/>
                <a:ea typeface="方正兰亭特黑_GBK" pitchFamily="2" charset="-122"/>
              </a:rPr>
              <a:t>把整个企业的活动引到目</a:t>
            </a:r>
            <a:endParaRPr lang="en-US" altLang="zh-CN" sz="3200" dirty="0">
              <a:solidFill>
                <a:srgbClr val="F1DF5A"/>
              </a:solidFill>
              <a:latin typeface="方正兰亭特黑_GBK" pitchFamily="2" charset="-122"/>
              <a:ea typeface="方正兰亭特黑_GBK" pitchFamily="2" charset="-122"/>
            </a:endParaRPr>
          </a:p>
          <a:p>
            <a:r>
              <a:rPr lang="zh-CN" altLang="en-US" sz="3200" dirty="0">
                <a:solidFill>
                  <a:srgbClr val="F1DF5A"/>
                </a:solidFill>
                <a:latin typeface="方正兰亭特黑_GBK" pitchFamily="2" charset="-122"/>
                <a:ea typeface="方正兰亭特黑_GBK" pitchFamily="2" charset="-122"/>
              </a:rPr>
              <a:t>标管理轨道上来。</a:t>
            </a:r>
          </a:p>
        </p:txBody>
      </p:sp>
      <p:grpSp>
        <p:nvGrpSpPr>
          <p:cNvPr id="75" name="组合 74"/>
          <p:cNvGrpSpPr/>
          <p:nvPr/>
        </p:nvGrpSpPr>
        <p:grpSpPr>
          <a:xfrm>
            <a:off x="7834077" y="2444482"/>
            <a:ext cx="1302476" cy="1302476"/>
            <a:chOff x="304800" y="673100"/>
            <a:chExt cx="4000500" cy="4000500"/>
          </a:xfrm>
          <a:solidFill>
            <a:srgbClr val="F1DF5A"/>
          </a:solidFill>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7" name="椭圆 7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8" name="椭圆 77"/>
          <p:cNvSpPr/>
          <p:nvPr/>
        </p:nvSpPr>
        <p:spPr>
          <a:xfrm>
            <a:off x="6700486" y="4194206"/>
            <a:ext cx="969388" cy="969388"/>
          </a:xfrm>
          <a:prstGeom prst="ellipse">
            <a:avLst/>
          </a:prstGeom>
          <a:solidFill>
            <a:srgbClr val="F1DF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椭圆 78"/>
          <p:cNvSpPr/>
          <p:nvPr/>
        </p:nvSpPr>
        <p:spPr>
          <a:xfrm>
            <a:off x="9736388" y="3723408"/>
            <a:ext cx="366369" cy="366369"/>
          </a:xfrm>
          <a:prstGeom prst="ellipse">
            <a:avLst/>
          </a:prstGeom>
          <a:solidFill>
            <a:srgbClr val="26262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3" name="组合 82"/>
          <p:cNvGrpSpPr/>
          <p:nvPr/>
        </p:nvGrpSpPr>
        <p:grpSpPr>
          <a:xfrm>
            <a:off x="10435122" y="2850407"/>
            <a:ext cx="831871" cy="831871"/>
            <a:chOff x="304800" y="673100"/>
            <a:chExt cx="4000500" cy="4000500"/>
          </a:xfrm>
          <a:solidFill>
            <a:srgbClr val="F1DF5A"/>
          </a:solidFill>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5" name="椭圆 8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6" name="组合 85"/>
          <p:cNvGrpSpPr/>
          <p:nvPr/>
        </p:nvGrpSpPr>
        <p:grpSpPr>
          <a:xfrm>
            <a:off x="6866045" y="5294673"/>
            <a:ext cx="293036" cy="293036"/>
            <a:chOff x="304800" y="673100"/>
            <a:chExt cx="4000500" cy="4000500"/>
          </a:xfrm>
          <a:effectLst>
            <a:outerShdw blurRad="381000" dist="152400" dir="8100000" algn="tr" rotWithShape="0">
              <a:prstClr val="black">
                <a:alpha val="7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8" name="椭圆 8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9" name="组合 88"/>
          <p:cNvGrpSpPr/>
          <p:nvPr/>
        </p:nvGrpSpPr>
        <p:grpSpPr>
          <a:xfrm>
            <a:off x="6498910" y="3192862"/>
            <a:ext cx="383892" cy="383892"/>
            <a:chOff x="304800" y="673100"/>
            <a:chExt cx="4000500" cy="4000500"/>
          </a:xfrm>
          <a:effectLst>
            <a:outerShdw blurRad="381000" dist="152400" dir="8100000" algn="tr" rotWithShape="0">
              <a:prstClr val="black">
                <a:alpha val="7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1" name="椭圆 9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2" name="椭圆 91"/>
          <p:cNvSpPr/>
          <p:nvPr/>
        </p:nvSpPr>
        <p:spPr>
          <a:xfrm>
            <a:off x="9647301" y="1858062"/>
            <a:ext cx="366369" cy="366369"/>
          </a:xfrm>
          <a:prstGeom prst="ellipse">
            <a:avLst/>
          </a:prstGeom>
          <a:solidFill>
            <a:srgbClr val="26262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椭圆 92"/>
          <p:cNvSpPr/>
          <p:nvPr/>
        </p:nvSpPr>
        <p:spPr>
          <a:xfrm>
            <a:off x="10615746" y="5328176"/>
            <a:ext cx="183185" cy="183185"/>
          </a:xfrm>
          <a:prstGeom prst="ellipse">
            <a:avLst/>
          </a:prstGeom>
          <a:solidFill>
            <a:srgbClr val="26262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5" name="组合 94"/>
          <p:cNvGrpSpPr/>
          <p:nvPr/>
        </p:nvGrpSpPr>
        <p:grpSpPr>
          <a:xfrm>
            <a:off x="8979489" y="4245352"/>
            <a:ext cx="850995" cy="850995"/>
            <a:chOff x="304800" y="673100"/>
            <a:chExt cx="4000500" cy="4000500"/>
          </a:xfrm>
          <a:solidFill>
            <a:srgbClr val="F1DF5A"/>
          </a:solidFill>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7" name="椭圆 9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9" name="椭圆 98"/>
          <p:cNvSpPr/>
          <p:nvPr/>
        </p:nvSpPr>
        <p:spPr>
          <a:xfrm>
            <a:off x="7941788" y="1491693"/>
            <a:ext cx="366369" cy="366369"/>
          </a:xfrm>
          <a:prstGeom prst="ellipse">
            <a:avLst/>
          </a:prstGeom>
          <a:solidFill>
            <a:srgbClr val="26262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椭圆 99"/>
          <p:cNvSpPr/>
          <p:nvPr/>
        </p:nvSpPr>
        <p:spPr>
          <a:xfrm>
            <a:off x="8887897" y="3975512"/>
            <a:ext cx="183185" cy="183185"/>
          </a:xfrm>
          <a:prstGeom prst="ellipse">
            <a:avLst/>
          </a:prstGeom>
          <a:solidFill>
            <a:srgbClr val="26262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TextBox 36"/>
          <p:cNvSpPr txBox="1"/>
          <p:nvPr/>
        </p:nvSpPr>
        <p:spPr>
          <a:xfrm>
            <a:off x="14146653" y="8510119"/>
            <a:ext cx="1107996" cy="461665"/>
          </a:xfrm>
          <a:prstGeom prst="rect">
            <a:avLst/>
          </a:prstGeom>
          <a:noFill/>
        </p:spPr>
        <p:txBody>
          <a:bodyPr wrap="none" rtlCol="0">
            <a:spAutoFit/>
          </a:bodyPr>
          <a:lstStyle/>
          <a:p>
            <a:r>
              <a:rPr lang="zh-CN" altLang="en-US" sz="2400" dirty="0"/>
              <a:t>延时符</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nodeType="withEffect">
                                      <p:stCondLst>
                                        <p:cond delay="40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par>
                                    <p:cTn id="45" presetID="53" presetClass="entr" presetSubtype="16"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par>
                                    <p:cTn id="50" presetID="53" presetClass="entr" presetSubtype="16" fill="hold" nodeType="withEffect">
                                      <p:stCondLst>
                                        <p:cond delay="400"/>
                                      </p:stCondLst>
                                      <p:childTnLst>
                                        <p:set>
                                          <p:cBhvr>
                                            <p:cTn id="51" dur="1" fill="hold">
                                              <p:stCondLst>
                                                <p:cond delay="0"/>
                                              </p:stCondLst>
                                            </p:cTn>
                                            <p:tgtEl>
                                              <p:spTgt spid="86"/>
                                            </p:tgtEl>
                                            <p:attrNameLst>
                                              <p:attrName>style.visibility</p:attrName>
                                            </p:attrNameLst>
                                          </p:cBhvr>
                                          <p:to>
                                            <p:strVal val="visible"/>
                                          </p:to>
                                        </p:set>
                                        <p:anim calcmode="lin" valueType="num">
                                          <p:cBhvr>
                                            <p:cTn id="52" dur="500" fill="hold"/>
                                            <p:tgtEl>
                                              <p:spTgt spid="86"/>
                                            </p:tgtEl>
                                            <p:attrNameLst>
                                              <p:attrName>ppt_w</p:attrName>
                                            </p:attrNameLst>
                                          </p:cBhvr>
                                          <p:tavLst>
                                            <p:tav tm="0">
                                              <p:val>
                                                <p:fltVal val="0"/>
                                              </p:val>
                                            </p:tav>
                                            <p:tav tm="100000">
                                              <p:val>
                                                <p:strVal val="#ppt_w"/>
                                              </p:val>
                                            </p:tav>
                                          </p:tavLst>
                                        </p:anim>
                                        <p:anim calcmode="lin" valueType="num">
                                          <p:cBhvr>
                                            <p:cTn id="53" dur="500" fill="hold"/>
                                            <p:tgtEl>
                                              <p:spTgt spid="86"/>
                                            </p:tgtEl>
                                            <p:attrNameLst>
                                              <p:attrName>ppt_h</p:attrName>
                                            </p:attrNameLst>
                                          </p:cBhvr>
                                          <p:tavLst>
                                            <p:tav tm="0">
                                              <p:val>
                                                <p:fltVal val="0"/>
                                              </p:val>
                                            </p:tav>
                                            <p:tav tm="100000">
                                              <p:val>
                                                <p:strVal val="#ppt_h"/>
                                              </p:val>
                                            </p:tav>
                                          </p:tavLst>
                                        </p:anim>
                                        <p:animEffect transition="in" filter="fade">
                                          <p:cBhvr>
                                            <p:cTn id="54" dur="500"/>
                                            <p:tgtEl>
                                              <p:spTgt spid="86"/>
                                            </p:tgtEl>
                                          </p:cBhvr>
                                        </p:animEffect>
                                      </p:childTnLst>
                                    </p:cTn>
                                  </p:par>
                                  <p:par>
                                    <p:cTn id="55" presetID="53" presetClass="entr" presetSubtype="16" fill="hold" nodeType="withEffect">
                                      <p:stCondLst>
                                        <p:cond delay="200"/>
                                      </p:stCondLst>
                                      <p:childTnLst>
                                        <p:set>
                                          <p:cBhvr>
                                            <p:cTn id="56" dur="1" fill="hold">
                                              <p:stCondLst>
                                                <p:cond delay="0"/>
                                              </p:stCondLst>
                                            </p:cTn>
                                            <p:tgtEl>
                                              <p:spTgt spid="89"/>
                                            </p:tgtEl>
                                            <p:attrNameLst>
                                              <p:attrName>style.visibility</p:attrName>
                                            </p:attrNameLst>
                                          </p:cBhvr>
                                          <p:to>
                                            <p:strVal val="visible"/>
                                          </p:to>
                                        </p:set>
                                        <p:anim calcmode="lin" valueType="num">
                                          <p:cBhvr>
                                            <p:cTn id="57" dur="500" fill="hold"/>
                                            <p:tgtEl>
                                              <p:spTgt spid="89"/>
                                            </p:tgtEl>
                                            <p:attrNameLst>
                                              <p:attrName>ppt_w</p:attrName>
                                            </p:attrNameLst>
                                          </p:cBhvr>
                                          <p:tavLst>
                                            <p:tav tm="0">
                                              <p:val>
                                                <p:fltVal val="0"/>
                                              </p:val>
                                            </p:tav>
                                            <p:tav tm="100000">
                                              <p:val>
                                                <p:strVal val="#ppt_w"/>
                                              </p:val>
                                            </p:tav>
                                          </p:tavLst>
                                        </p:anim>
                                        <p:anim calcmode="lin" valueType="num">
                                          <p:cBhvr>
                                            <p:cTn id="58" dur="500" fill="hold"/>
                                            <p:tgtEl>
                                              <p:spTgt spid="89"/>
                                            </p:tgtEl>
                                            <p:attrNameLst>
                                              <p:attrName>ppt_h</p:attrName>
                                            </p:attrNameLst>
                                          </p:cBhvr>
                                          <p:tavLst>
                                            <p:tav tm="0">
                                              <p:val>
                                                <p:fltVal val="0"/>
                                              </p:val>
                                            </p:tav>
                                            <p:tav tm="100000">
                                              <p:val>
                                                <p:strVal val="#ppt_h"/>
                                              </p:val>
                                            </p:tav>
                                          </p:tavLst>
                                        </p:anim>
                                        <p:animEffect transition="in" filter="fade">
                                          <p:cBhvr>
                                            <p:cTn id="59" dur="500"/>
                                            <p:tgtEl>
                                              <p:spTgt spid="89"/>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92"/>
                                            </p:tgtEl>
                                            <p:attrNameLst>
                                              <p:attrName>style.visibility</p:attrName>
                                            </p:attrNameLst>
                                          </p:cBhvr>
                                          <p:to>
                                            <p:strVal val="visible"/>
                                          </p:to>
                                        </p:set>
                                        <p:anim calcmode="lin" valueType="num">
                                          <p:cBhvr>
                                            <p:cTn id="62" dur="500" fill="hold"/>
                                            <p:tgtEl>
                                              <p:spTgt spid="92"/>
                                            </p:tgtEl>
                                            <p:attrNameLst>
                                              <p:attrName>ppt_w</p:attrName>
                                            </p:attrNameLst>
                                          </p:cBhvr>
                                          <p:tavLst>
                                            <p:tav tm="0">
                                              <p:val>
                                                <p:fltVal val="0"/>
                                              </p:val>
                                            </p:tav>
                                            <p:tav tm="100000">
                                              <p:val>
                                                <p:strVal val="#ppt_w"/>
                                              </p:val>
                                            </p:tav>
                                          </p:tavLst>
                                        </p:anim>
                                        <p:anim calcmode="lin" valueType="num">
                                          <p:cBhvr>
                                            <p:cTn id="63" dur="500" fill="hold"/>
                                            <p:tgtEl>
                                              <p:spTgt spid="92"/>
                                            </p:tgtEl>
                                            <p:attrNameLst>
                                              <p:attrName>ppt_h</p:attrName>
                                            </p:attrNameLst>
                                          </p:cBhvr>
                                          <p:tavLst>
                                            <p:tav tm="0">
                                              <p:val>
                                                <p:fltVal val="0"/>
                                              </p:val>
                                            </p:tav>
                                            <p:tav tm="100000">
                                              <p:val>
                                                <p:strVal val="#ppt_h"/>
                                              </p:val>
                                            </p:tav>
                                          </p:tavLst>
                                        </p:anim>
                                        <p:animEffect transition="in" filter="fade">
                                          <p:cBhvr>
                                            <p:cTn id="64" dur="500"/>
                                            <p:tgtEl>
                                              <p:spTgt spid="9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par>
                                    <p:cTn id="70" presetID="53" presetClass="entr" presetSubtype="16" fill="hold" nodeType="withEffect">
                                      <p:stCondLst>
                                        <p:cond delay="40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99"/>
                                            </p:tgtEl>
                                            <p:attrNameLst>
                                              <p:attrName>style.visibility</p:attrName>
                                            </p:attrNameLst>
                                          </p:cBhvr>
                                          <p:to>
                                            <p:strVal val="visible"/>
                                          </p:to>
                                        </p:set>
                                        <p:anim calcmode="lin" valueType="num">
                                          <p:cBhvr>
                                            <p:cTn id="77" dur="500" fill="hold"/>
                                            <p:tgtEl>
                                              <p:spTgt spid="99"/>
                                            </p:tgtEl>
                                            <p:attrNameLst>
                                              <p:attrName>ppt_w</p:attrName>
                                            </p:attrNameLst>
                                          </p:cBhvr>
                                          <p:tavLst>
                                            <p:tav tm="0">
                                              <p:val>
                                                <p:fltVal val="0"/>
                                              </p:val>
                                            </p:tav>
                                            <p:tav tm="100000">
                                              <p:val>
                                                <p:strVal val="#ppt_w"/>
                                              </p:val>
                                            </p:tav>
                                          </p:tavLst>
                                        </p:anim>
                                        <p:anim calcmode="lin" valueType="num">
                                          <p:cBhvr>
                                            <p:cTn id="78" dur="500" fill="hold"/>
                                            <p:tgtEl>
                                              <p:spTgt spid="99"/>
                                            </p:tgtEl>
                                            <p:attrNameLst>
                                              <p:attrName>ppt_h</p:attrName>
                                            </p:attrNameLst>
                                          </p:cBhvr>
                                          <p:tavLst>
                                            <p:tav tm="0">
                                              <p:val>
                                                <p:fltVal val="0"/>
                                              </p:val>
                                            </p:tav>
                                            <p:tav tm="100000">
                                              <p:val>
                                                <p:strVal val="#ppt_h"/>
                                              </p:val>
                                            </p:tav>
                                          </p:tavLst>
                                        </p:anim>
                                        <p:animEffect transition="in" filter="fade">
                                          <p:cBhvr>
                                            <p:cTn id="79" dur="500"/>
                                            <p:tgtEl>
                                              <p:spTgt spid="9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100"/>
                                            </p:tgtEl>
                                            <p:attrNameLst>
                                              <p:attrName>style.visibility</p:attrName>
                                            </p:attrNameLst>
                                          </p:cBhvr>
                                          <p:to>
                                            <p:strVal val="visible"/>
                                          </p:to>
                                        </p:set>
                                        <p:anim calcmode="lin" valueType="num">
                                          <p:cBhvr>
                                            <p:cTn id="82" dur="500" fill="hold"/>
                                            <p:tgtEl>
                                              <p:spTgt spid="100"/>
                                            </p:tgtEl>
                                            <p:attrNameLst>
                                              <p:attrName>ppt_w</p:attrName>
                                            </p:attrNameLst>
                                          </p:cBhvr>
                                          <p:tavLst>
                                            <p:tav tm="0">
                                              <p:val>
                                                <p:fltVal val="0"/>
                                              </p:val>
                                            </p:tav>
                                            <p:tav tm="100000">
                                              <p:val>
                                                <p:strVal val="#ppt_w"/>
                                              </p:val>
                                            </p:tav>
                                          </p:tavLst>
                                        </p:anim>
                                        <p:anim calcmode="lin" valueType="num">
                                          <p:cBhvr>
                                            <p:cTn id="83" dur="500" fill="hold"/>
                                            <p:tgtEl>
                                              <p:spTgt spid="100"/>
                                            </p:tgtEl>
                                            <p:attrNameLst>
                                              <p:attrName>ppt_h</p:attrName>
                                            </p:attrNameLst>
                                          </p:cBhvr>
                                          <p:tavLst>
                                            <p:tav tm="0">
                                              <p:val>
                                                <p:fltVal val="0"/>
                                              </p:val>
                                            </p:tav>
                                            <p:tav tm="100000">
                                              <p:val>
                                                <p:strVal val="#ppt_h"/>
                                              </p:val>
                                            </p:tav>
                                          </p:tavLst>
                                        </p:anim>
                                        <p:animEffect transition="in" filter="fade">
                                          <p:cBhvr>
                                            <p:cTn id="84" dur="500"/>
                                            <p:tgtEl>
                                              <p:spTgt spid="100"/>
                                            </p:tgtEl>
                                          </p:cBhvr>
                                        </p:animEffect>
                                      </p:childTnLst>
                                    </p:cTn>
                                  </p:par>
                                </p:childTnLst>
                              </p:cTn>
                            </p:par>
                            <p:par>
                              <p:cTn id="85" fill="hold">
                                <p:stCondLst>
                                  <p:cond delay="500"/>
                                </p:stCondLst>
                                <p:childTnLst>
                                  <p:par>
                                    <p:cTn id="86" presetID="18" presetClass="entr" presetSubtype="3"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strips(upRight)">
                                          <p:cBhvr>
                                            <p:cTn id="88" dur="500"/>
                                            <p:tgtEl>
                                              <p:spTgt spid="33"/>
                                            </p:tgtEl>
                                          </p:cBhvr>
                                        </p:animEffect>
                                      </p:childTnLst>
                                    </p:cTn>
                                  </p:par>
                                  <p:par>
                                    <p:cTn id="89" presetID="18" presetClass="entr" presetSubtype="3"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strips(upRight)">
                                          <p:cBhvr>
                                            <p:cTn id="91" dur="500"/>
                                            <p:tgtEl>
                                              <p:spTgt spid="25"/>
                                            </p:tgtEl>
                                          </p:cBhvr>
                                        </p:animEffect>
                                      </p:childTnLst>
                                    </p:cTn>
                                  </p:par>
                                </p:childTnLst>
                              </p:cTn>
                            </p:par>
                            <p:par>
                              <p:cTn id="92" fill="hold">
                                <p:stCondLst>
                                  <p:cond delay="1000"/>
                                </p:stCondLst>
                                <p:childTnLst>
                                  <p:par>
                                    <p:cTn id="93" presetID="2" presetClass="entr" presetSubtype="8" fill="hold" grpId="0" nodeType="afterEffect" p14:presetBounceEnd="44000">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14:bounceEnd="44000">
                                          <p:cBhvr additive="base">
                                            <p:cTn id="95" dur="500" fill="hold"/>
                                            <p:tgtEl>
                                              <p:spTgt spid="34"/>
                                            </p:tgtEl>
                                            <p:attrNameLst>
                                              <p:attrName>ppt_x</p:attrName>
                                            </p:attrNameLst>
                                          </p:cBhvr>
                                          <p:tavLst>
                                            <p:tav tm="0">
                                              <p:val>
                                                <p:strVal val="0-#ppt_w/2"/>
                                              </p:val>
                                            </p:tav>
                                            <p:tav tm="100000">
                                              <p:val>
                                                <p:strVal val="#ppt_x"/>
                                              </p:val>
                                            </p:tav>
                                          </p:tavLst>
                                        </p:anim>
                                        <p:anim calcmode="lin" valueType="num" p14:bounceEnd="44000">
                                          <p:cBhvr additive="base">
                                            <p:cTn id="96" dur="500" fill="hold"/>
                                            <p:tgtEl>
                                              <p:spTgt spid="34"/>
                                            </p:tgtEl>
                                            <p:attrNameLst>
                                              <p:attrName>ppt_y</p:attrName>
                                            </p:attrNameLst>
                                          </p:cBhvr>
                                          <p:tavLst>
                                            <p:tav tm="0">
                                              <p:val>
                                                <p:strVal val="#ppt_y"/>
                                              </p:val>
                                            </p:tav>
                                            <p:tav tm="100000">
                                              <p:val>
                                                <p:strVal val="#ppt_y"/>
                                              </p:val>
                                            </p:tav>
                                          </p:tavLst>
                                        </p:anim>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31" grpId="0"/>
          <p:bldP spid="32" grpId="0"/>
          <p:bldP spid="33" grpId="0"/>
          <p:bldP spid="34" grpId="0"/>
          <p:bldP spid="78" grpId="0" animBg="1"/>
          <p:bldP spid="79" grpId="0" animBg="1"/>
          <p:bldP spid="92" grpId="0" animBg="1"/>
          <p:bldP spid="93" grpId="0" animBg="1"/>
          <p:bldP spid="99" grpId="0" animBg="1"/>
          <p:bldP spid="100"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nodeType="withEffect">
                                      <p:stCondLst>
                                        <p:cond delay="40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par>
                                    <p:cTn id="45" presetID="53" presetClass="entr" presetSubtype="16"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par>
                                    <p:cTn id="50" presetID="53" presetClass="entr" presetSubtype="16" fill="hold" nodeType="withEffect">
                                      <p:stCondLst>
                                        <p:cond delay="400"/>
                                      </p:stCondLst>
                                      <p:childTnLst>
                                        <p:set>
                                          <p:cBhvr>
                                            <p:cTn id="51" dur="1" fill="hold">
                                              <p:stCondLst>
                                                <p:cond delay="0"/>
                                              </p:stCondLst>
                                            </p:cTn>
                                            <p:tgtEl>
                                              <p:spTgt spid="86"/>
                                            </p:tgtEl>
                                            <p:attrNameLst>
                                              <p:attrName>style.visibility</p:attrName>
                                            </p:attrNameLst>
                                          </p:cBhvr>
                                          <p:to>
                                            <p:strVal val="visible"/>
                                          </p:to>
                                        </p:set>
                                        <p:anim calcmode="lin" valueType="num">
                                          <p:cBhvr>
                                            <p:cTn id="52" dur="500" fill="hold"/>
                                            <p:tgtEl>
                                              <p:spTgt spid="86"/>
                                            </p:tgtEl>
                                            <p:attrNameLst>
                                              <p:attrName>ppt_w</p:attrName>
                                            </p:attrNameLst>
                                          </p:cBhvr>
                                          <p:tavLst>
                                            <p:tav tm="0">
                                              <p:val>
                                                <p:fltVal val="0"/>
                                              </p:val>
                                            </p:tav>
                                            <p:tav tm="100000">
                                              <p:val>
                                                <p:strVal val="#ppt_w"/>
                                              </p:val>
                                            </p:tav>
                                          </p:tavLst>
                                        </p:anim>
                                        <p:anim calcmode="lin" valueType="num">
                                          <p:cBhvr>
                                            <p:cTn id="53" dur="500" fill="hold"/>
                                            <p:tgtEl>
                                              <p:spTgt spid="86"/>
                                            </p:tgtEl>
                                            <p:attrNameLst>
                                              <p:attrName>ppt_h</p:attrName>
                                            </p:attrNameLst>
                                          </p:cBhvr>
                                          <p:tavLst>
                                            <p:tav tm="0">
                                              <p:val>
                                                <p:fltVal val="0"/>
                                              </p:val>
                                            </p:tav>
                                            <p:tav tm="100000">
                                              <p:val>
                                                <p:strVal val="#ppt_h"/>
                                              </p:val>
                                            </p:tav>
                                          </p:tavLst>
                                        </p:anim>
                                        <p:animEffect transition="in" filter="fade">
                                          <p:cBhvr>
                                            <p:cTn id="54" dur="500"/>
                                            <p:tgtEl>
                                              <p:spTgt spid="86"/>
                                            </p:tgtEl>
                                          </p:cBhvr>
                                        </p:animEffect>
                                      </p:childTnLst>
                                    </p:cTn>
                                  </p:par>
                                  <p:par>
                                    <p:cTn id="55" presetID="53" presetClass="entr" presetSubtype="16" fill="hold" nodeType="withEffect">
                                      <p:stCondLst>
                                        <p:cond delay="200"/>
                                      </p:stCondLst>
                                      <p:childTnLst>
                                        <p:set>
                                          <p:cBhvr>
                                            <p:cTn id="56" dur="1" fill="hold">
                                              <p:stCondLst>
                                                <p:cond delay="0"/>
                                              </p:stCondLst>
                                            </p:cTn>
                                            <p:tgtEl>
                                              <p:spTgt spid="89"/>
                                            </p:tgtEl>
                                            <p:attrNameLst>
                                              <p:attrName>style.visibility</p:attrName>
                                            </p:attrNameLst>
                                          </p:cBhvr>
                                          <p:to>
                                            <p:strVal val="visible"/>
                                          </p:to>
                                        </p:set>
                                        <p:anim calcmode="lin" valueType="num">
                                          <p:cBhvr>
                                            <p:cTn id="57" dur="500" fill="hold"/>
                                            <p:tgtEl>
                                              <p:spTgt spid="89"/>
                                            </p:tgtEl>
                                            <p:attrNameLst>
                                              <p:attrName>ppt_w</p:attrName>
                                            </p:attrNameLst>
                                          </p:cBhvr>
                                          <p:tavLst>
                                            <p:tav tm="0">
                                              <p:val>
                                                <p:fltVal val="0"/>
                                              </p:val>
                                            </p:tav>
                                            <p:tav tm="100000">
                                              <p:val>
                                                <p:strVal val="#ppt_w"/>
                                              </p:val>
                                            </p:tav>
                                          </p:tavLst>
                                        </p:anim>
                                        <p:anim calcmode="lin" valueType="num">
                                          <p:cBhvr>
                                            <p:cTn id="58" dur="500" fill="hold"/>
                                            <p:tgtEl>
                                              <p:spTgt spid="89"/>
                                            </p:tgtEl>
                                            <p:attrNameLst>
                                              <p:attrName>ppt_h</p:attrName>
                                            </p:attrNameLst>
                                          </p:cBhvr>
                                          <p:tavLst>
                                            <p:tav tm="0">
                                              <p:val>
                                                <p:fltVal val="0"/>
                                              </p:val>
                                            </p:tav>
                                            <p:tav tm="100000">
                                              <p:val>
                                                <p:strVal val="#ppt_h"/>
                                              </p:val>
                                            </p:tav>
                                          </p:tavLst>
                                        </p:anim>
                                        <p:animEffect transition="in" filter="fade">
                                          <p:cBhvr>
                                            <p:cTn id="59" dur="500"/>
                                            <p:tgtEl>
                                              <p:spTgt spid="89"/>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92"/>
                                            </p:tgtEl>
                                            <p:attrNameLst>
                                              <p:attrName>style.visibility</p:attrName>
                                            </p:attrNameLst>
                                          </p:cBhvr>
                                          <p:to>
                                            <p:strVal val="visible"/>
                                          </p:to>
                                        </p:set>
                                        <p:anim calcmode="lin" valueType="num">
                                          <p:cBhvr>
                                            <p:cTn id="62" dur="500" fill="hold"/>
                                            <p:tgtEl>
                                              <p:spTgt spid="92"/>
                                            </p:tgtEl>
                                            <p:attrNameLst>
                                              <p:attrName>ppt_w</p:attrName>
                                            </p:attrNameLst>
                                          </p:cBhvr>
                                          <p:tavLst>
                                            <p:tav tm="0">
                                              <p:val>
                                                <p:fltVal val="0"/>
                                              </p:val>
                                            </p:tav>
                                            <p:tav tm="100000">
                                              <p:val>
                                                <p:strVal val="#ppt_w"/>
                                              </p:val>
                                            </p:tav>
                                          </p:tavLst>
                                        </p:anim>
                                        <p:anim calcmode="lin" valueType="num">
                                          <p:cBhvr>
                                            <p:cTn id="63" dur="500" fill="hold"/>
                                            <p:tgtEl>
                                              <p:spTgt spid="92"/>
                                            </p:tgtEl>
                                            <p:attrNameLst>
                                              <p:attrName>ppt_h</p:attrName>
                                            </p:attrNameLst>
                                          </p:cBhvr>
                                          <p:tavLst>
                                            <p:tav tm="0">
                                              <p:val>
                                                <p:fltVal val="0"/>
                                              </p:val>
                                            </p:tav>
                                            <p:tav tm="100000">
                                              <p:val>
                                                <p:strVal val="#ppt_h"/>
                                              </p:val>
                                            </p:tav>
                                          </p:tavLst>
                                        </p:anim>
                                        <p:animEffect transition="in" filter="fade">
                                          <p:cBhvr>
                                            <p:cTn id="64" dur="500"/>
                                            <p:tgtEl>
                                              <p:spTgt spid="9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par>
                                    <p:cTn id="70" presetID="53" presetClass="entr" presetSubtype="16" fill="hold" nodeType="withEffect">
                                      <p:stCondLst>
                                        <p:cond delay="40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99"/>
                                            </p:tgtEl>
                                            <p:attrNameLst>
                                              <p:attrName>style.visibility</p:attrName>
                                            </p:attrNameLst>
                                          </p:cBhvr>
                                          <p:to>
                                            <p:strVal val="visible"/>
                                          </p:to>
                                        </p:set>
                                        <p:anim calcmode="lin" valueType="num">
                                          <p:cBhvr>
                                            <p:cTn id="77" dur="500" fill="hold"/>
                                            <p:tgtEl>
                                              <p:spTgt spid="99"/>
                                            </p:tgtEl>
                                            <p:attrNameLst>
                                              <p:attrName>ppt_w</p:attrName>
                                            </p:attrNameLst>
                                          </p:cBhvr>
                                          <p:tavLst>
                                            <p:tav tm="0">
                                              <p:val>
                                                <p:fltVal val="0"/>
                                              </p:val>
                                            </p:tav>
                                            <p:tav tm="100000">
                                              <p:val>
                                                <p:strVal val="#ppt_w"/>
                                              </p:val>
                                            </p:tav>
                                          </p:tavLst>
                                        </p:anim>
                                        <p:anim calcmode="lin" valueType="num">
                                          <p:cBhvr>
                                            <p:cTn id="78" dur="500" fill="hold"/>
                                            <p:tgtEl>
                                              <p:spTgt spid="99"/>
                                            </p:tgtEl>
                                            <p:attrNameLst>
                                              <p:attrName>ppt_h</p:attrName>
                                            </p:attrNameLst>
                                          </p:cBhvr>
                                          <p:tavLst>
                                            <p:tav tm="0">
                                              <p:val>
                                                <p:fltVal val="0"/>
                                              </p:val>
                                            </p:tav>
                                            <p:tav tm="100000">
                                              <p:val>
                                                <p:strVal val="#ppt_h"/>
                                              </p:val>
                                            </p:tav>
                                          </p:tavLst>
                                        </p:anim>
                                        <p:animEffect transition="in" filter="fade">
                                          <p:cBhvr>
                                            <p:cTn id="79" dur="500"/>
                                            <p:tgtEl>
                                              <p:spTgt spid="9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100"/>
                                            </p:tgtEl>
                                            <p:attrNameLst>
                                              <p:attrName>style.visibility</p:attrName>
                                            </p:attrNameLst>
                                          </p:cBhvr>
                                          <p:to>
                                            <p:strVal val="visible"/>
                                          </p:to>
                                        </p:set>
                                        <p:anim calcmode="lin" valueType="num">
                                          <p:cBhvr>
                                            <p:cTn id="82" dur="500" fill="hold"/>
                                            <p:tgtEl>
                                              <p:spTgt spid="100"/>
                                            </p:tgtEl>
                                            <p:attrNameLst>
                                              <p:attrName>ppt_w</p:attrName>
                                            </p:attrNameLst>
                                          </p:cBhvr>
                                          <p:tavLst>
                                            <p:tav tm="0">
                                              <p:val>
                                                <p:fltVal val="0"/>
                                              </p:val>
                                            </p:tav>
                                            <p:tav tm="100000">
                                              <p:val>
                                                <p:strVal val="#ppt_w"/>
                                              </p:val>
                                            </p:tav>
                                          </p:tavLst>
                                        </p:anim>
                                        <p:anim calcmode="lin" valueType="num">
                                          <p:cBhvr>
                                            <p:cTn id="83" dur="500" fill="hold"/>
                                            <p:tgtEl>
                                              <p:spTgt spid="100"/>
                                            </p:tgtEl>
                                            <p:attrNameLst>
                                              <p:attrName>ppt_h</p:attrName>
                                            </p:attrNameLst>
                                          </p:cBhvr>
                                          <p:tavLst>
                                            <p:tav tm="0">
                                              <p:val>
                                                <p:fltVal val="0"/>
                                              </p:val>
                                            </p:tav>
                                            <p:tav tm="100000">
                                              <p:val>
                                                <p:strVal val="#ppt_h"/>
                                              </p:val>
                                            </p:tav>
                                          </p:tavLst>
                                        </p:anim>
                                        <p:animEffect transition="in" filter="fade">
                                          <p:cBhvr>
                                            <p:cTn id="84" dur="500"/>
                                            <p:tgtEl>
                                              <p:spTgt spid="100"/>
                                            </p:tgtEl>
                                          </p:cBhvr>
                                        </p:animEffect>
                                      </p:childTnLst>
                                    </p:cTn>
                                  </p:par>
                                </p:childTnLst>
                              </p:cTn>
                            </p:par>
                            <p:par>
                              <p:cTn id="85" fill="hold">
                                <p:stCondLst>
                                  <p:cond delay="500"/>
                                </p:stCondLst>
                                <p:childTnLst>
                                  <p:par>
                                    <p:cTn id="86" presetID="18" presetClass="entr" presetSubtype="3"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strips(upRight)">
                                          <p:cBhvr>
                                            <p:cTn id="88" dur="500"/>
                                            <p:tgtEl>
                                              <p:spTgt spid="33"/>
                                            </p:tgtEl>
                                          </p:cBhvr>
                                        </p:animEffect>
                                      </p:childTnLst>
                                    </p:cTn>
                                  </p:par>
                                  <p:par>
                                    <p:cTn id="89" presetID="18" presetClass="entr" presetSubtype="3"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strips(upRight)">
                                          <p:cBhvr>
                                            <p:cTn id="91" dur="500"/>
                                            <p:tgtEl>
                                              <p:spTgt spid="25"/>
                                            </p:tgtEl>
                                          </p:cBhvr>
                                        </p:animEffect>
                                      </p:childTnLst>
                                    </p:cTn>
                                  </p:par>
                                </p:childTnLst>
                              </p:cTn>
                            </p:par>
                            <p:par>
                              <p:cTn id="92" fill="hold">
                                <p:stCondLst>
                                  <p:cond delay="1000"/>
                                </p:stCondLst>
                                <p:childTnLst>
                                  <p:par>
                                    <p:cTn id="93" presetID="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0-#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31" grpId="0"/>
          <p:bldP spid="32" grpId="0"/>
          <p:bldP spid="33" grpId="0"/>
          <p:bldP spid="34" grpId="0"/>
          <p:bldP spid="78" grpId="0" animBg="1"/>
          <p:bldP spid="79" grpId="0" animBg="1"/>
          <p:bldP spid="92" grpId="0" animBg="1"/>
          <p:bldP spid="93" grpId="0" animBg="1"/>
          <p:bldP spid="99" grpId="0" animBg="1"/>
          <p:bldP spid="100" grpId="0" animBg="1"/>
          <p:bldP spid="3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18872" y="1688135"/>
            <a:ext cx="3481728" cy="3481729"/>
            <a:chOff x="1723103" y="2005791"/>
            <a:chExt cx="1452230" cy="1452230"/>
          </a:xfrm>
        </p:grpSpPr>
        <p:sp>
          <p:nvSpPr>
            <p:cNvPr id="3" name="Rounded Rectangle 3"/>
            <p:cNvSpPr/>
            <p:nvPr/>
          </p:nvSpPr>
          <p:spPr>
            <a:xfrm>
              <a:off x="1723103" y="2005791"/>
              <a:ext cx="1452230" cy="1452230"/>
            </a:xfrm>
            <a:prstGeom prst="round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11"/>
            <p:cNvSpPr/>
            <p:nvPr/>
          </p:nvSpPr>
          <p:spPr>
            <a:xfrm>
              <a:off x="1853476" y="2136165"/>
              <a:ext cx="1191483" cy="1191483"/>
            </a:xfrm>
            <a:prstGeom prst="roundRect">
              <a:avLst/>
            </a:prstGeom>
            <a:solidFill>
              <a:srgbClr val="26262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lumMod val="65000"/>
                    <a:lumOff val="35000"/>
                  </a:prstClr>
                </a:solidFill>
              </a:endParaRPr>
            </a:p>
          </p:txBody>
        </p:sp>
      </p:grpSp>
      <p:sp>
        <p:nvSpPr>
          <p:cNvPr id="8" name="TextBox 6"/>
          <p:cNvSpPr txBox="1">
            <a:spLocks noChangeArrowheads="1"/>
          </p:cNvSpPr>
          <p:nvPr/>
        </p:nvSpPr>
        <p:spPr bwMode="auto">
          <a:xfrm>
            <a:off x="4516452" y="2706580"/>
            <a:ext cx="33913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5400" dirty="0">
                <a:solidFill>
                  <a:schemeClr val="bg1"/>
                </a:solidFill>
                <a:latin typeface="方正兰亭细黑_GBK" pitchFamily="2" charset="-122"/>
                <a:ea typeface="方正兰亭细黑_GBK" pitchFamily="2" charset="-122"/>
              </a:rPr>
              <a:t>胜任能力</a:t>
            </a:r>
            <a:endParaRPr lang="zh-CN" sz="5400" dirty="0">
              <a:solidFill>
                <a:schemeClr val="bg1"/>
              </a:solidFill>
              <a:latin typeface="方正兰亭细黑_GBK" pitchFamily="2" charset="-122"/>
              <a:ea typeface="方正兰亭细黑_GBK" pitchFamily="2" charset="-122"/>
            </a:endParaRPr>
          </a:p>
        </p:txBody>
      </p:sp>
      <p:sp>
        <p:nvSpPr>
          <p:cNvPr id="10" name="TextBox 113"/>
          <p:cNvSpPr txBox="1"/>
          <p:nvPr/>
        </p:nvSpPr>
        <p:spPr>
          <a:xfrm>
            <a:off x="4531442" y="3644900"/>
            <a:ext cx="2736647" cy="584775"/>
          </a:xfrm>
          <a:prstGeom prst="rect">
            <a:avLst/>
          </a:prstGeom>
          <a:noFill/>
        </p:spPr>
        <p:txBody>
          <a:bodyPr wrap="none" rtlCol="0">
            <a:spAutoFit/>
          </a:bodyPr>
          <a:lstStyle/>
          <a:p>
            <a:r>
              <a:rPr lang="en-US" altLang="zh-CN" sz="3200" dirty="0">
                <a:solidFill>
                  <a:srgbClr val="F1DF5A"/>
                </a:solidFill>
                <a:latin typeface="Kozuka Gothic Pro R" pitchFamily="34" charset="-128"/>
                <a:ea typeface="Kozuka Gothic Pro R" pitchFamily="34" charset="-128"/>
              </a:rPr>
              <a:t>COMPETENCE</a:t>
            </a:r>
            <a:endParaRPr lang="zh-CN" altLang="en-US" sz="3200" dirty="0">
              <a:solidFill>
                <a:srgbClr val="F1DF5A"/>
              </a:solidFill>
              <a:latin typeface="Kozuka Gothic Pro R" pitchFamily="34" charset="-128"/>
              <a:ea typeface="Kozuka Gothic Pro R"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bwMode="auto">
          <a:xfrm>
            <a:off x="3285570" y="1937894"/>
            <a:ext cx="3562194" cy="3578855"/>
          </a:xfrm>
          <a:prstGeom prst="ellipse">
            <a:avLst/>
          </a:prstGeom>
          <a:noFill/>
          <a:ln w="19050" cap="flat" cmpd="sng" algn="ctr">
            <a:solidFill>
              <a:schemeClr val="bg1">
                <a:lumMod val="75000"/>
              </a:schemeClr>
            </a:solidFill>
            <a:prstDash val="solid"/>
          </a:ln>
          <a:effectLst/>
        </p:spPr>
        <p:txBody>
          <a:bodyPr lIns="89456" tIns="44728" rIns="89456" bIns="4472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5" name="椭圆 4"/>
          <p:cNvSpPr/>
          <p:nvPr/>
        </p:nvSpPr>
        <p:spPr bwMode="auto">
          <a:xfrm>
            <a:off x="5416997" y="1937894"/>
            <a:ext cx="3563744" cy="3578855"/>
          </a:xfrm>
          <a:prstGeom prst="ellipse">
            <a:avLst/>
          </a:prstGeom>
          <a:noFill/>
          <a:ln w="19050" cap="flat" cmpd="sng" algn="ctr">
            <a:solidFill>
              <a:schemeClr val="bg1">
                <a:lumMod val="75000"/>
              </a:schemeClr>
            </a:solidFill>
            <a:prstDash val="solid"/>
          </a:ln>
          <a:effectLst/>
        </p:spPr>
        <p:txBody>
          <a:bodyPr lIns="89456" tIns="44728" rIns="89456" bIns="4472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6" name="直接连接符 5"/>
          <p:cNvCxnSpPr>
            <a:cxnSpLocks noChangeShapeType="1"/>
          </p:cNvCxnSpPr>
          <p:nvPr/>
        </p:nvCxnSpPr>
        <p:spPr bwMode="auto">
          <a:xfrm>
            <a:off x="4263700" y="2811584"/>
            <a:ext cx="558047" cy="263196"/>
          </a:xfrm>
          <a:prstGeom prst="line">
            <a:avLst/>
          </a:prstGeom>
          <a:noFill/>
          <a:ln w="19050" algn="ctr">
            <a:solidFill>
              <a:schemeClr val="bg1">
                <a:lumMod val="75000"/>
              </a:schemeClr>
            </a:solidFill>
            <a:round/>
            <a:headEnd type="none" w="med" len="med"/>
            <a:tailEnd type="arrow" w="med" len="med"/>
          </a:ln>
        </p:spPr>
      </p:cxnSp>
      <p:cxnSp>
        <p:nvCxnSpPr>
          <p:cNvPr id="7" name="直接连接符 6"/>
          <p:cNvCxnSpPr>
            <a:cxnSpLocks noChangeShapeType="1"/>
          </p:cNvCxnSpPr>
          <p:nvPr/>
        </p:nvCxnSpPr>
        <p:spPr bwMode="auto">
          <a:xfrm>
            <a:off x="3966075" y="3619861"/>
            <a:ext cx="576647" cy="0"/>
          </a:xfrm>
          <a:prstGeom prst="line">
            <a:avLst/>
          </a:prstGeom>
          <a:noFill/>
          <a:ln w="19050" algn="ctr">
            <a:solidFill>
              <a:schemeClr val="bg1">
                <a:lumMod val="75000"/>
              </a:schemeClr>
            </a:solidFill>
            <a:round/>
            <a:headEnd type="none" w="med" len="med"/>
            <a:tailEnd type="arrow" w="med" len="med"/>
          </a:ln>
        </p:spPr>
      </p:cxnSp>
      <p:cxnSp>
        <p:nvCxnSpPr>
          <p:cNvPr id="8" name="直接连接符 7"/>
          <p:cNvCxnSpPr>
            <a:cxnSpLocks noChangeShapeType="1"/>
          </p:cNvCxnSpPr>
          <p:nvPr/>
        </p:nvCxnSpPr>
        <p:spPr bwMode="auto">
          <a:xfrm flipV="1">
            <a:off x="4263699" y="4143142"/>
            <a:ext cx="576647" cy="306804"/>
          </a:xfrm>
          <a:prstGeom prst="line">
            <a:avLst/>
          </a:prstGeom>
          <a:noFill/>
          <a:ln w="19050" algn="ctr">
            <a:solidFill>
              <a:schemeClr val="bg1">
                <a:lumMod val="75000"/>
              </a:schemeClr>
            </a:solidFill>
            <a:round/>
            <a:headEnd type="none" w="med" len="med"/>
            <a:tailEnd type="arrow" w="med" len="med"/>
          </a:ln>
        </p:spPr>
      </p:cxnSp>
      <p:cxnSp>
        <p:nvCxnSpPr>
          <p:cNvPr id="9" name="直接连接符 8"/>
          <p:cNvCxnSpPr>
            <a:cxnSpLocks noChangeShapeType="1"/>
          </p:cNvCxnSpPr>
          <p:nvPr/>
        </p:nvCxnSpPr>
        <p:spPr bwMode="auto">
          <a:xfrm flipH="1" flipV="1">
            <a:off x="7517418" y="4130683"/>
            <a:ext cx="576647" cy="306804"/>
          </a:xfrm>
          <a:prstGeom prst="line">
            <a:avLst/>
          </a:prstGeom>
          <a:noFill/>
          <a:ln w="19050" algn="ctr">
            <a:solidFill>
              <a:schemeClr val="bg1">
                <a:lumMod val="75000"/>
              </a:schemeClr>
            </a:solidFill>
            <a:round/>
            <a:headEnd type="none" w="med" len="med"/>
            <a:tailEnd type="arrow" w="med" len="med"/>
          </a:ln>
        </p:spPr>
      </p:cxnSp>
      <p:cxnSp>
        <p:nvCxnSpPr>
          <p:cNvPr id="10" name="直接连接符 9"/>
          <p:cNvCxnSpPr>
            <a:cxnSpLocks noChangeShapeType="1"/>
          </p:cNvCxnSpPr>
          <p:nvPr/>
        </p:nvCxnSpPr>
        <p:spPr bwMode="auto">
          <a:xfrm flipH="1">
            <a:off x="7805741" y="3616747"/>
            <a:ext cx="576647" cy="0"/>
          </a:xfrm>
          <a:prstGeom prst="line">
            <a:avLst/>
          </a:prstGeom>
          <a:noFill/>
          <a:ln w="19050" algn="ctr">
            <a:solidFill>
              <a:schemeClr val="bg1">
                <a:lumMod val="75000"/>
              </a:schemeClr>
            </a:solidFill>
            <a:round/>
            <a:headEnd type="none" w="med" len="med"/>
            <a:tailEnd type="arrow" w="med" len="med"/>
          </a:ln>
        </p:spPr>
      </p:cxnSp>
      <p:cxnSp>
        <p:nvCxnSpPr>
          <p:cNvPr id="11" name="直接连接符 10"/>
          <p:cNvCxnSpPr>
            <a:cxnSpLocks noChangeShapeType="1"/>
          </p:cNvCxnSpPr>
          <p:nvPr/>
        </p:nvCxnSpPr>
        <p:spPr bwMode="auto">
          <a:xfrm flipH="1">
            <a:off x="7536020" y="2811584"/>
            <a:ext cx="558047" cy="263196"/>
          </a:xfrm>
          <a:prstGeom prst="line">
            <a:avLst/>
          </a:prstGeom>
          <a:noFill/>
          <a:ln w="19050" algn="ctr">
            <a:solidFill>
              <a:schemeClr val="bg1">
                <a:lumMod val="75000"/>
              </a:schemeClr>
            </a:solidFill>
            <a:round/>
            <a:headEnd type="none" w="med" len="med"/>
            <a:tailEnd type="arrow" w="med" len="med"/>
          </a:ln>
        </p:spPr>
      </p:cxnSp>
      <p:grpSp>
        <p:nvGrpSpPr>
          <p:cNvPr id="12" name="组合 11"/>
          <p:cNvGrpSpPr/>
          <p:nvPr/>
        </p:nvGrpSpPr>
        <p:grpSpPr>
          <a:xfrm>
            <a:off x="5046011" y="2593551"/>
            <a:ext cx="2055468" cy="2065083"/>
            <a:chOff x="4952480" y="2584450"/>
            <a:chExt cx="2105025" cy="2105025"/>
          </a:xfrm>
        </p:grpSpPr>
        <p:sp>
          <p:nvSpPr>
            <p:cNvPr id="13" name="Oval 19"/>
            <p:cNvSpPr>
              <a:spLocks noChangeArrowheads="1"/>
            </p:cNvSpPr>
            <p:nvPr/>
          </p:nvSpPr>
          <p:spPr bwMode="auto">
            <a:xfrm>
              <a:off x="4952480" y="2584450"/>
              <a:ext cx="2105025" cy="2105025"/>
            </a:xfrm>
            <a:prstGeom prst="ellipse">
              <a:avLst/>
            </a:prstGeom>
            <a:solidFill>
              <a:srgbClr val="F1DF5A"/>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4" name="Oval 19"/>
            <p:cNvSpPr>
              <a:spLocks noChangeArrowheads="1"/>
            </p:cNvSpPr>
            <p:nvPr/>
          </p:nvSpPr>
          <p:spPr bwMode="auto">
            <a:xfrm>
              <a:off x="5257683" y="2885437"/>
              <a:ext cx="1465262" cy="1465261"/>
            </a:xfrm>
            <a:prstGeom prst="ellipse">
              <a:avLst/>
            </a:prstGeom>
            <a:solidFill>
              <a:srgbClr val="262626"/>
            </a:solidFill>
            <a:ln w="3175" cap="flat" cmpd="sng" algn="ctr">
              <a:solidFill>
                <a:srgbClr val="D7D7D7"/>
              </a:solidFill>
              <a:prstDash val="solid"/>
            </a:ln>
            <a:effectLst/>
          </p:spPr>
          <p:txBody>
            <a:bodyPr anchor="ctr"/>
            <a:lstStyle/>
            <a:p>
              <a:pPr algn="ctr">
                <a:defRPr/>
              </a:pPr>
              <a:r>
                <a:rPr lang="zh-CN" altLang="en-US" sz="2100" b="1" kern="0" dirty="0">
                  <a:solidFill>
                    <a:schemeClr val="bg1">
                      <a:lumMod val="95000"/>
                    </a:schemeClr>
                  </a:solidFill>
                  <a:latin typeface="Impact" panose="020B0806030902050204" pitchFamily="34" charset="0"/>
                  <a:ea typeface="微软雅黑" panose="020B0503020204020204" pitchFamily="34" charset="-122"/>
                </a:rPr>
                <a:t>核心</a:t>
              </a:r>
              <a:endParaRPr lang="en-US" altLang="zh-CN" sz="2100" b="1" kern="0" dirty="0">
                <a:solidFill>
                  <a:schemeClr val="bg1">
                    <a:lumMod val="95000"/>
                  </a:schemeClr>
                </a:solidFill>
                <a:latin typeface="Impact" panose="020B0806030902050204" pitchFamily="34" charset="0"/>
                <a:ea typeface="微软雅黑" panose="020B0503020204020204" pitchFamily="34" charset="-122"/>
              </a:endParaRPr>
            </a:p>
            <a:p>
              <a:pPr algn="ctr">
                <a:defRPr/>
              </a:pPr>
              <a:r>
                <a:rPr lang="zh-CN" altLang="en-US" sz="2100" b="1" kern="0" dirty="0">
                  <a:solidFill>
                    <a:schemeClr val="bg1">
                      <a:lumMod val="95000"/>
                    </a:schemeClr>
                  </a:solidFill>
                  <a:latin typeface="Impact" panose="020B0806030902050204" pitchFamily="34" charset="0"/>
                  <a:ea typeface="微软雅黑" panose="020B0503020204020204" pitchFamily="34" charset="-122"/>
                </a:rPr>
                <a:t>竞争力</a:t>
              </a:r>
            </a:p>
          </p:txBody>
        </p:sp>
      </p:grpSp>
      <p:sp>
        <p:nvSpPr>
          <p:cNvPr id="15" name="Oval 19"/>
          <p:cNvSpPr>
            <a:spLocks noChangeArrowheads="1"/>
          </p:cNvSpPr>
          <p:nvPr/>
        </p:nvSpPr>
        <p:spPr bwMode="auto">
          <a:xfrm>
            <a:off x="3302620" y="2021994"/>
            <a:ext cx="968831" cy="973360"/>
          </a:xfrm>
          <a:prstGeom prst="ellipse">
            <a:avLst/>
          </a:prstGeom>
          <a:solidFill>
            <a:srgbClr val="262626"/>
          </a:solidFill>
          <a:ln w="9525">
            <a:solidFill>
              <a:schemeClr val="bg1"/>
            </a:solidFill>
            <a:round/>
          </a:ln>
          <a:effectLst/>
        </p:spPr>
        <p:txBody>
          <a:bodyPr lIns="89456" tIns="44728" rIns="89456" bIns="4472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6" name="Oval 19"/>
          <p:cNvSpPr>
            <a:spLocks noChangeArrowheads="1"/>
          </p:cNvSpPr>
          <p:nvPr/>
        </p:nvSpPr>
        <p:spPr bwMode="auto">
          <a:xfrm>
            <a:off x="8044463" y="2037566"/>
            <a:ext cx="968830" cy="974918"/>
          </a:xfrm>
          <a:prstGeom prst="ellipse">
            <a:avLst/>
          </a:prstGeom>
          <a:solidFill>
            <a:srgbClr val="262626"/>
          </a:solidFill>
          <a:ln w="9525">
            <a:solidFill>
              <a:schemeClr val="bg1"/>
            </a:solidFill>
            <a:round/>
          </a:ln>
          <a:effectLst/>
        </p:spPr>
        <p:txBody>
          <a:bodyPr lIns="89456" tIns="44728" rIns="89456" bIns="4472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7" name="Oval 19"/>
          <p:cNvSpPr>
            <a:spLocks noChangeArrowheads="1"/>
          </p:cNvSpPr>
          <p:nvPr/>
        </p:nvSpPr>
        <p:spPr bwMode="auto">
          <a:xfrm>
            <a:off x="8484699" y="3168224"/>
            <a:ext cx="970379" cy="974918"/>
          </a:xfrm>
          <a:prstGeom prst="ellipse">
            <a:avLst/>
          </a:prstGeom>
          <a:solidFill>
            <a:srgbClr val="262626"/>
          </a:solidFill>
          <a:ln w="9525">
            <a:solidFill>
              <a:schemeClr val="bg1">
                <a:lumMod val="95000"/>
              </a:schemeClr>
            </a:solidFill>
            <a:round/>
          </a:ln>
          <a:effectLst/>
        </p:spPr>
        <p:txBody>
          <a:bodyPr lIns="89456" tIns="44728" rIns="89456" bIns="4472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8092515" y="4286421"/>
            <a:ext cx="970379" cy="974918"/>
          </a:xfrm>
          <a:prstGeom prst="ellipse">
            <a:avLst/>
          </a:prstGeom>
          <a:solidFill>
            <a:srgbClr val="262626"/>
          </a:solidFill>
          <a:ln w="9525">
            <a:solidFill>
              <a:schemeClr val="bg1"/>
            </a:solidFill>
            <a:round/>
          </a:ln>
          <a:effectLst/>
        </p:spPr>
        <p:txBody>
          <a:bodyPr lIns="89456" tIns="44728" rIns="89456" bIns="4472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2868584" y="3130846"/>
            <a:ext cx="970379" cy="974918"/>
          </a:xfrm>
          <a:prstGeom prst="ellipse">
            <a:avLst/>
          </a:prstGeom>
          <a:solidFill>
            <a:srgbClr val="262626"/>
          </a:solidFill>
          <a:ln w="9525">
            <a:solidFill>
              <a:schemeClr val="bg1">
                <a:lumMod val="95000"/>
              </a:schemeClr>
            </a:solidFill>
            <a:round/>
          </a:ln>
          <a:effectLst/>
        </p:spPr>
        <p:txBody>
          <a:bodyPr lIns="89456" tIns="44728" rIns="89456" bIns="4472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3265418" y="4280190"/>
            <a:ext cx="970379" cy="974918"/>
          </a:xfrm>
          <a:prstGeom prst="ellipse">
            <a:avLst/>
          </a:prstGeom>
          <a:solidFill>
            <a:srgbClr val="262626"/>
          </a:solidFill>
          <a:ln w="9525">
            <a:solidFill>
              <a:schemeClr val="bg1"/>
            </a:solidFill>
            <a:round/>
          </a:ln>
          <a:effectLst/>
        </p:spPr>
        <p:txBody>
          <a:bodyPr lIns="89456" tIns="44728" rIns="89456" bIns="4472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1" name="TextBox 22"/>
          <p:cNvSpPr txBox="1"/>
          <p:nvPr/>
        </p:nvSpPr>
        <p:spPr>
          <a:xfrm>
            <a:off x="929942" y="2051521"/>
            <a:ext cx="2123641" cy="690494"/>
          </a:xfrm>
          <a:prstGeom prst="rect">
            <a:avLst/>
          </a:prstGeom>
          <a:noFill/>
        </p:spPr>
        <p:txBody>
          <a:bodyPr wrap="square" lIns="89456" tIns="44728" rIns="89456" bIns="44728" rtlCol="0">
            <a:spAutoFit/>
          </a:bodyPr>
          <a:lstStyle/>
          <a:p>
            <a:pPr>
              <a:lnSpc>
                <a:spcPct val="13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 name="TextBox 23"/>
          <p:cNvSpPr txBox="1"/>
          <p:nvPr/>
        </p:nvSpPr>
        <p:spPr>
          <a:xfrm>
            <a:off x="9228312" y="2051521"/>
            <a:ext cx="2094900" cy="661255"/>
          </a:xfrm>
          <a:prstGeom prst="rect">
            <a:avLst/>
          </a:prstGeom>
          <a:noFill/>
        </p:spPr>
        <p:txBody>
          <a:bodyPr wrap="square" lIns="89456" tIns="44728" rIns="89456" bIns="44728" rtlCol="0">
            <a:spAutoFit/>
          </a:bodyPr>
          <a:lstStyle/>
          <a:p>
            <a:pPr>
              <a:lnSpc>
                <a:spcPct val="13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a:t>
            </a:r>
            <a:r>
              <a:rPr lang="zh-CN" altLang="en-US" sz="1500">
                <a:solidFill>
                  <a:schemeClr val="bg1">
                    <a:lumMod val="75000"/>
                  </a:schemeClr>
                </a:solidFill>
                <a:latin typeface="微软雅黑" panose="020B0503020204020204" pitchFamily="34" charset="-122"/>
                <a:ea typeface="微软雅黑" panose="020B0503020204020204" pitchFamily="34" charset="-122"/>
              </a:rPr>
              <a:t>文本后。</a:t>
            </a:r>
          </a:p>
        </p:txBody>
      </p:sp>
      <p:sp>
        <p:nvSpPr>
          <p:cNvPr id="23" name="TextBox 24"/>
          <p:cNvSpPr txBox="1"/>
          <p:nvPr/>
        </p:nvSpPr>
        <p:spPr>
          <a:xfrm>
            <a:off x="536806" y="3335628"/>
            <a:ext cx="2094900" cy="690494"/>
          </a:xfrm>
          <a:prstGeom prst="rect">
            <a:avLst/>
          </a:prstGeom>
          <a:noFill/>
        </p:spPr>
        <p:txBody>
          <a:bodyPr wrap="square" lIns="89456" tIns="44728" rIns="89456" bIns="44728" rtlCol="0">
            <a:spAutoFit/>
          </a:bodyPr>
          <a:lstStyle/>
          <a:p>
            <a:pPr>
              <a:lnSpc>
                <a:spcPct val="13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5"/>
          <p:cNvSpPr txBox="1"/>
          <p:nvPr/>
        </p:nvSpPr>
        <p:spPr>
          <a:xfrm>
            <a:off x="9684717" y="3335628"/>
            <a:ext cx="2094900" cy="661255"/>
          </a:xfrm>
          <a:prstGeom prst="rect">
            <a:avLst/>
          </a:prstGeom>
          <a:noFill/>
        </p:spPr>
        <p:txBody>
          <a:bodyPr wrap="square" lIns="89456" tIns="44728" rIns="89456" bIns="44728" rtlCol="0">
            <a:spAutoFit/>
          </a:bodyPr>
          <a:lstStyle/>
          <a:p>
            <a:pPr>
              <a:lnSpc>
                <a:spcPct val="13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a:t>
            </a:r>
            <a:r>
              <a:rPr lang="zh-CN" altLang="en-US" sz="1500">
                <a:solidFill>
                  <a:schemeClr val="bg1">
                    <a:lumMod val="75000"/>
                  </a:schemeClr>
                </a:solidFill>
                <a:latin typeface="微软雅黑" panose="020B0503020204020204" pitchFamily="34" charset="-122"/>
                <a:ea typeface="微软雅黑" panose="020B0503020204020204" pitchFamily="34" charset="-122"/>
              </a:rPr>
              <a:t>文本后。</a:t>
            </a:r>
          </a:p>
        </p:txBody>
      </p:sp>
      <p:sp>
        <p:nvSpPr>
          <p:cNvPr id="25" name="TextBox 26"/>
          <p:cNvSpPr txBox="1"/>
          <p:nvPr/>
        </p:nvSpPr>
        <p:spPr>
          <a:xfrm>
            <a:off x="9253511" y="4453826"/>
            <a:ext cx="2094900" cy="661255"/>
          </a:xfrm>
          <a:prstGeom prst="rect">
            <a:avLst/>
          </a:prstGeom>
          <a:noFill/>
        </p:spPr>
        <p:txBody>
          <a:bodyPr wrap="square" lIns="89456" tIns="44728" rIns="89456" bIns="44728" rtlCol="0">
            <a:spAutoFit/>
          </a:bodyPr>
          <a:lstStyle/>
          <a:p>
            <a:pPr>
              <a:lnSpc>
                <a:spcPct val="13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a:t>
            </a:r>
            <a:r>
              <a:rPr lang="zh-CN" altLang="en-US" sz="1500">
                <a:solidFill>
                  <a:schemeClr val="bg1">
                    <a:lumMod val="75000"/>
                  </a:schemeClr>
                </a:solidFill>
                <a:latin typeface="微软雅黑" panose="020B0503020204020204" pitchFamily="34" charset="-122"/>
                <a:ea typeface="微软雅黑" panose="020B0503020204020204" pitchFamily="34" charset="-122"/>
              </a:rPr>
              <a:t>文本后。</a:t>
            </a:r>
          </a:p>
        </p:txBody>
      </p:sp>
      <p:sp>
        <p:nvSpPr>
          <p:cNvPr id="26" name="TextBox 27"/>
          <p:cNvSpPr txBox="1"/>
          <p:nvPr/>
        </p:nvSpPr>
        <p:spPr>
          <a:xfrm>
            <a:off x="929941" y="4453826"/>
            <a:ext cx="2094900" cy="690494"/>
          </a:xfrm>
          <a:prstGeom prst="rect">
            <a:avLst/>
          </a:prstGeom>
          <a:noFill/>
        </p:spPr>
        <p:txBody>
          <a:bodyPr wrap="square" lIns="89456" tIns="44728" rIns="89456" bIns="44728" rtlCol="0">
            <a:spAutoFit/>
          </a:bodyPr>
          <a:lstStyle/>
          <a:p>
            <a:pPr>
              <a:lnSpc>
                <a:spcPct val="130000"/>
              </a:lnSpc>
            </a:pPr>
            <a:r>
              <a:rPr lang="zh-CN" altLang="en-US" sz="1500" dirty="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7" name="TextBox 93"/>
          <p:cNvSpPr txBox="1"/>
          <p:nvPr/>
        </p:nvSpPr>
        <p:spPr>
          <a:xfrm>
            <a:off x="5021827" y="577013"/>
            <a:ext cx="2148345" cy="502766"/>
          </a:xfrm>
          <a:prstGeom prst="rect">
            <a:avLst/>
          </a:prstGeom>
          <a:noFill/>
        </p:spPr>
        <p:txBody>
          <a:bodyPr wrap="none" rtlCol="0">
            <a:spAutoFit/>
          </a:bodyPr>
          <a:lstStyle/>
          <a:p>
            <a:r>
              <a:rPr lang="zh-CN" altLang="en-US" sz="2665" spc="400" dirty="0">
                <a:solidFill>
                  <a:schemeClr val="bg1">
                    <a:lumMod val="95000"/>
                  </a:schemeClr>
                </a:solidFill>
                <a:latin typeface="方正兰亭细黑_GBK" pitchFamily="2" charset="-122"/>
                <a:ea typeface="方正兰亭细黑_GBK" pitchFamily="2" charset="-122"/>
              </a:rPr>
              <a:t>核心竞争力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000"/>
                            </p:stCondLst>
                            <p:childTnLst>
                              <p:par>
                                <p:cTn id="19" presetID="5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
                                        </p:tgtEl>
                                        <p:attrNameLst>
                                          <p:attrName>ppt_x</p:attrName>
                                          <p:attrName>ppt_y</p:attrName>
                                        </p:attrNameLst>
                                      </p:cBhvr>
                                    </p:animMotion>
                                    <p:animEffect transition="in" filter="fade">
                                      <p:cBhvr>
                                        <p:cTn id="23" dur="1000"/>
                                        <p:tgtEl>
                                          <p:spTgt spid="15"/>
                                        </p:tgtEl>
                                      </p:cBhvr>
                                    </p:animEffect>
                                  </p:childTnLst>
                                </p:cTn>
                              </p:par>
                              <p:par>
                                <p:cTn id="24" presetID="52" presetClass="entr" presetSubtype="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Scale>
                                      <p:cBhvr>
                                        <p:cTn id="2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6"/>
                                        </p:tgtEl>
                                        <p:attrNameLst>
                                          <p:attrName>ppt_x</p:attrName>
                                          <p:attrName>ppt_y</p:attrName>
                                        </p:attrNameLst>
                                      </p:cBhvr>
                                    </p:animMotion>
                                    <p:animEffect transition="in" filter="fade">
                                      <p:cBhvr>
                                        <p:cTn id="28" dur="1000"/>
                                        <p:tgtEl>
                                          <p:spTgt spid="16"/>
                                        </p:tgtEl>
                                      </p:cBhvr>
                                    </p:animEffect>
                                  </p:childTnLst>
                                </p:cTn>
                              </p:par>
                              <p:par>
                                <p:cTn id="29" presetID="52" presetClass="entr" presetSubtype="0" fill="hold" grpId="0" nodeType="withEffect">
                                  <p:stCondLst>
                                    <p:cond delay="400"/>
                                  </p:stCondLst>
                                  <p:childTnLst>
                                    <p:set>
                                      <p:cBhvr>
                                        <p:cTn id="30" dur="1" fill="hold">
                                          <p:stCondLst>
                                            <p:cond delay="0"/>
                                          </p:stCondLst>
                                        </p:cTn>
                                        <p:tgtEl>
                                          <p:spTgt spid="19"/>
                                        </p:tgtEl>
                                        <p:attrNameLst>
                                          <p:attrName>style.visibility</p:attrName>
                                        </p:attrNameLst>
                                      </p:cBhvr>
                                      <p:to>
                                        <p:strVal val="visible"/>
                                      </p:to>
                                    </p:set>
                                    <p:animScale>
                                      <p:cBhvr>
                                        <p:cTn id="3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9"/>
                                        </p:tgtEl>
                                        <p:attrNameLst>
                                          <p:attrName>ppt_x</p:attrName>
                                          <p:attrName>ppt_y</p:attrName>
                                        </p:attrNameLst>
                                      </p:cBhvr>
                                    </p:animMotion>
                                    <p:animEffect transition="in" filter="fade">
                                      <p:cBhvr>
                                        <p:cTn id="33" dur="1000"/>
                                        <p:tgtEl>
                                          <p:spTgt spid="19"/>
                                        </p:tgtEl>
                                      </p:cBhvr>
                                    </p:animEffect>
                                  </p:childTnLst>
                                </p:cTn>
                              </p:par>
                              <p:par>
                                <p:cTn id="34" presetID="52" presetClass="entr" presetSubtype="0" fill="hold" grpId="0" nodeType="withEffect">
                                  <p:stCondLst>
                                    <p:cond delay="600"/>
                                  </p:stCondLst>
                                  <p:childTnLst>
                                    <p:set>
                                      <p:cBhvr>
                                        <p:cTn id="35" dur="1" fill="hold">
                                          <p:stCondLst>
                                            <p:cond delay="0"/>
                                          </p:stCondLst>
                                        </p:cTn>
                                        <p:tgtEl>
                                          <p:spTgt spid="17"/>
                                        </p:tgtEl>
                                        <p:attrNameLst>
                                          <p:attrName>style.visibility</p:attrName>
                                        </p:attrNameLst>
                                      </p:cBhvr>
                                      <p:to>
                                        <p:strVal val="visible"/>
                                      </p:to>
                                    </p:set>
                                    <p:animScale>
                                      <p:cBhvr>
                                        <p:cTn id="3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
                                        </p:tgtEl>
                                        <p:attrNameLst>
                                          <p:attrName>ppt_x</p:attrName>
                                          <p:attrName>ppt_y</p:attrName>
                                        </p:attrNameLst>
                                      </p:cBhvr>
                                    </p:animMotion>
                                    <p:animEffect transition="in" filter="fade">
                                      <p:cBhvr>
                                        <p:cTn id="38" dur="1000"/>
                                        <p:tgtEl>
                                          <p:spTgt spid="17"/>
                                        </p:tgtEl>
                                      </p:cBhvr>
                                    </p:animEffect>
                                  </p:childTnLst>
                                </p:cTn>
                              </p:par>
                              <p:par>
                                <p:cTn id="39" presetID="52" presetClass="entr" presetSubtype="0" fill="hold" grpId="0" nodeType="withEffect">
                                  <p:stCondLst>
                                    <p:cond delay="800"/>
                                  </p:stCondLst>
                                  <p:childTnLst>
                                    <p:set>
                                      <p:cBhvr>
                                        <p:cTn id="40" dur="1" fill="hold">
                                          <p:stCondLst>
                                            <p:cond delay="0"/>
                                          </p:stCondLst>
                                        </p:cTn>
                                        <p:tgtEl>
                                          <p:spTgt spid="20"/>
                                        </p:tgtEl>
                                        <p:attrNameLst>
                                          <p:attrName>style.visibility</p:attrName>
                                        </p:attrNameLst>
                                      </p:cBhvr>
                                      <p:to>
                                        <p:strVal val="visible"/>
                                      </p:to>
                                    </p:set>
                                    <p:animScale>
                                      <p:cBhvr>
                                        <p:cTn id="4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
                                        </p:tgtEl>
                                        <p:attrNameLst>
                                          <p:attrName>ppt_x</p:attrName>
                                          <p:attrName>ppt_y</p:attrName>
                                        </p:attrNameLst>
                                      </p:cBhvr>
                                    </p:animMotion>
                                    <p:animEffect transition="in" filter="fade">
                                      <p:cBhvr>
                                        <p:cTn id="43" dur="1000"/>
                                        <p:tgtEl>
                                          <p:spTgt spid="20"/>
                                        </p:tgtEl>
                                      </p:cBhvr>
                                    </p:animEffect>
                                  </p:childTnLst>
                                </p:cTn>
                              </p:par>
                              <p:par>
                                <p:cTn id="44" presetID="52" presetClass="entr" presetSubtype="0" fill="hold" grpId="0" nodeType="withEffect">
                                  <p:stCondLst>
                                    <p:cond delay="100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childTnLst>
                          </p:cTn>
                        </p:par>
                        <p:par>
                          <p:cTn id="49" fill="hold">
                            <p:stCondLst>
                              <p:cond delay="2000"/>
                            </p:stCondLst>
                            <p:childTnLst>
                              <p:par>
                                <p:cTn id="50" presetID="12" presetClass="entr" presetSubtype="8"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p:tgtEl>
                                          <p:spTgt spid="6"/>
                                        </p:tgtEl>
                                        <p:attrNameLst>
                                          <p:attrName>ppt_x</p:attrName>
                                        </p:attrNameLst>
                                      </p:cBhvr>
                                      <p:tavLst>
                                        <p:tav tm="0">
                                          <p:val>
                                            <p:strVal val="#ppt_x-#ppt_w*1.125000"/>
                                          </p:val>
                                        </p:tav>
                                        <p:tav tm="100000">
                                          <p:val>
                                            <p:strVal val="#ppt_x"/>
                                          </p:val>
                                        </p:tav>
                                      </p:tavLst>
                                    </p:anim>
                                    <p:animEffect transition="in" filter="wipe(right)">
                                      <p:cBhvr>
                                        <p:cTn id="53" dur="500"/>
                                        <p:tgtEl>
                                          <p:spTgt spid="6"/>
                                        </p:tgtEl>
                                      </p:cBhvr>
                                    </p:animEffect>
                                  </p:childTnLst>
                                </p:cTn>
                              </p:par>
                              <p:par>
                                <p:cTn id="54" presetID="12" presetClass="entr" presetSubtype="8"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p:tgtEl>
                                          <p:spTgt spid="7"/>
                                        </p:tgtEl>
                                        <p:attrNameLst>
                                          <p:attrName>ppt_x</p:attrName>
                                        </p:attrNameLst>
                                      </p:cBhvr>
                                      <p:tavLst>
                                        <p:tav tm="0">
                                          <p:val>
                                            <p:strVal val="#ppt_x-#ppt_w*1.125000"/>
                                          </p:val>
                                        </p:tav>
                                        <p:tav tm="100000">
                                          <p:val>
                                            <p:strVal val="#ppt_x"/>
                                          </p:val>
                                        </p:tav>
                                      </p:tavLst>
                                    </p:anim>
                                    <p:animEffect transition="in" filter="wipe(right)">
                                      <p:cBhvr>
                                        <p:cTn id="57" dur="500"/>
                                        <p:tgtEl>
                                          <p:spTgt spid="7"/>
                                        </p:tgtEl>
                                      </p:cBhvr>
                                    </p:animEffect>
                                  </p:childTnLst>
                                </p:cTn>
                              </p:par>
                              <p:par>
                                <p:cTn id="58" presetID="12" presetClass="entr" presetSubtype="8"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p:tgtEl>
                                          <p:spTgt spid="8"/>
                                        </p:tgtEl>
                                        <p:attrNameLst>
                                          <p:attrName>ppt_x</p:attrName>
                                        </p:attrNameLst>
                                      </p:cBhvr>
                                      <p:tavLst>
                                        <p:tav tm="0">
                                          <p:val>
                                            <p:strVal val="#ppt_x-#ppt_w*1.125000"/>
                                          </p:val>
                                        </p:tav>
                                        <p:tav tm="100000">
                                          <p:val>
                                            <p:strVal val="#ppt_x"/>
                                          </p:val>
                                        </p:tav>
                                      </p:tavLst>
                                    </p:anim>
                                    <p:animEffect transition="in" filter="wipe(right)">
                                      <p:cBhvr>
                                        <p:cTn id="61" dur="500"/>
                                        <p:tgtEl>
                                          <p:spTgt spid="8"/>
                                        </p:tgtEl>
                                      </p:cBhvr>
                                    </p:animEffect>
                                  </p:childTnLst>
                                </p:cTn>
                              </p:par>
                              <p:par>
                                <p:cTn id="62" presetID="12" presetClass="entr" presetSubtype="2"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p:tgtEl>
                                          <p:spTgt spid="11"/>
                                        </p:tgtEl>
                                        <p:attrNameLst>
                                          <p:attrName>ppt_x</p:attrName>
                                        </p:attrNameLst>
                                      </p:cBhvr>
                                      <p:tavLst>
                                        <p:tav tm="0">
                                          <p:val>
                                            <p:strVal val="#ppt_x+#ppt_w*1.125000"/>
                                          </p:val>
                                        </p:tav>
                                        <p:tav tm="100000">
                                          <p:val>
                                            <p:strVal val="#ppt_x"/>
                                          </p:val>
                                        </p:tav>
                                      </p:tavLst>
                                    </p:anim>
                                    <p:animEffect transition="in" filter="wipe(left)">
                                      <p:cBhvr>
                                        <p:cTn id="65" dur="500"/>
                                        <p:tgtEl>
                                          <p:spTgt spid="11"/>
                                        </p:tgtEl>
                                      </p:cBhvr>
                                    </p:animEffect>
                                  </p:childTnLst>
                                </p:cTn>
                              </p:par>
                              <p:par>
                                <p:cTn id="66" presetID="12" presetClass="entr" presetSubtype="2"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p:tgtEl>
                                          <p:spTgt spid="10"/>
                                        </p:tgtEl>
                                        <p:attrNameLst>
                                          <p:attrName>ppt_x</p:attrName>
                                        </p:attrNameLst>
                                      </p:cBhvr>
                                      <p:tavLst>
                                        <p:tav tm="0">
                                          <p:val>
                                            <p:strVal val="#ppt_x+#ppt_w*1.125000"/>
                                          </p:val>
                                        </p:tav>
                                        <p:tav tm="100000">
                                          <p:val>
                                            <p:strVal val="#ppt_x"/>
                                          </p:val>
                                        </p:tav>
                                      </p:tavLst>
                                    </p:anim>
                                    <p:animEffect transition="in" filter="wipe(left)">
                                      <p:cBhvr>
                                        <p:cTn id="69" dur="500"/>
                                        <p:tgtEl>
                                          <p:spTgt spid="10"/>
                                        </p:tgtEl>
                                      </p:cBhvr>
                                    </p:animEffect>
                                  </p:childTnLst>
                                </p:cTn>
                              </p:par>
                              <p:par>
                                <p:cTn id="70" presetID="12" presetClass="entr" presetSubtype="2"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p:tgtEl>
                                          <p:spTgt spid="9"/>
                                        </p:tgtEl>
                                        <p:attrNameLst>
                                          <p:attrName>ppt_x</p:attrName>
                                        </p:attrNameLst>
                                      </p:cBhvr>
                                      <p:tavLst>
                                        <p:tav tm="0">
                                          <p:val>
                                            <p:strVal val="#ppt_x+#ppt_w*1.125000"/>
                                          </p:val>
                                        </p:tav>
                                        <p:tav tm="100000">
                                          <p:val>
                                            <p:strVal val="#ppt_x"/>
                                          </p:val>
                                        </p:tav>
                                      </p:tavLst>
                                    </p:anim>
                                    <p:animEffect transition="in" filter="wipe(left)">
                                      <p:cBhvr>
                                        <p:cTn id="73" dur="500"/>
                                        <p:tgtEl>
                                          <p:spTgt spid="9"/>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6448" y="508937"/>
            <a:ext cx="2339103" cy="523220"/>
          </a:xfrm>
          <a:prstGeom prst="rect">
            <a:avLst/>
          </a:prstGeom>
          <a:noFill/>
        </p:spPr>
        <p:txBody>
          <a:bodyPr wrap="none" rtlCol="0">
            <a:spAutoFit/>
          </a:bodyPr>
          <a:lstStyle/>
          <a:p>
            <a:pPr algn="ctr"/>
            <a:r>
              <a:rPr lang="zh-CN" altLang="en-US" sz="2800" dirty="0">
                <a:solidFill>
                  <a:schemeClr val="bg1">
                    <a:lumMod val="95000"/>
                  </a:schemeClr>
                </a:solidFill>
                <a:latin typeface="Abel" panose="02000506030000020004" pitchFamily="2" charset="0"/>
                <a:ea typeface="Roboto Condensed Light" panose="02000000000000000000" pitchFamily="2" charset="0"/>
              </a:rPr>
              <a:t>我的领导能力</a:t>
            </a:r>
            <a:endParaRPr lang="en-US" sz="2800" dirty="0">
              <a:solidFill>
                <a:schemeClr val="bg1">
                  <a:lumMod val="95000"/>
                </a:schemeClr>
              </a:solidFill>
              <a:latin typeface="Abel" panose="02000506030000020004" pitchFamily="2" charset="0"/>
              <a:ea typeface="Roboto Condensed Light" panose="02000000000000000000" pitchFamily="2" charset="0"/>
            </a:endParaRPr>
          </a:p>
        </p:txBody>
      </p:sp>
      <p:sp>
        <p:nvSpPr>
          <p:cNvPr id="21" name="Freeform 20"/>
          <p:cNvSpPr/>
          <p:nvPr/>
        </p:nvSpPr>
        <p:spPr>
          <a:xfrm>
            <a:off x="5980637" y="6484585"/>
            <a:ext cx="230726" cy="230726"/>
          </a:xfrm>
          <a:custGeom>
            <a:avLst/>
            <a:gdLst/>
            <a:ahLst/>
            <a:cxnLst/>
            <a:rect l="l" t="t" r="r" b="b"/>
            <a:pathLst>
              <a:path w="228600" h="228600">
                <a:moveTo>
                  <a:pt x="114077" y="57150"/>
                </a:moveTo>
                <a:cubicBezTo>
                  <a:pt x="116012" y="57150"/>
                  <a:pt x="117723" y="57819"/>
                  <a:pt x="119212" y="59159"/>
                </a:cubicBezTo>
                <a:cubicBezTo>
                  <a:pt x="120700" y="60498"/>
                  <a:pt x="121444" y="62210"/>
                  <a:pt x="121444" y="64293"/>
                </a:cubicBezTo>
                <a:lnTo>
                  <a:pt x="121444" y="145107"/>
                </a:lnTo>
                <a:lnTo>
                  <a:pt x="147787" y="118764"/>
                </a:lnTo>
                <a:cubicBezTo>
                  <a:pt x="151061" y="115490"/>
                  <a:pt x="154335" y="115490"/>
                  <a:pt x="157609" y="118764"/>
                </a:cubicBezTo>
                <a:cubicBezTo>
                  <a:pt x="159098" y="120253"/>
                  <a:pt x="159842" y="121964"/>
                  <a:pt x="159842" y="123899"/>
                </a:cubicBezTo>
                <a:cubicBezTo>
                  <a:pt x="159842" y="125834"/>
                  <a:pt x="159098" y="127545"/>
                  <a:pt x="157609" y="129034"/>
                </a:cubicBezTo>
                <a:lnTo>
                  <a:pt x="114300" y="171003"/>
                </a:lnTo>
                <a:lnTo>
                  <a:pt x="70991" y="129034"/>
                </a:lnTo>
                <a:cubicBezTo>
                  <a:pt x="67717" y="125462"/>
                  <a:pt x="67791" y="122039"/>
                  <a:pt x="71215" y="118764"/>
                </a:cubicBezTo>
                <a:cubicBezTo>
                  <a:pt x="74638" y="115490"/>
                  <a:pt x="77986" y="115490"/>
                  <a:pt x="81260" y="118764"/>
                </a:cubicBezTo>
                <a:lnTo>
                  <a:pt x="107156" y="144661"/>
                </a:lnTo>
                <a:lnTo>
                  <a:pt x="107156" y="64293"/>
                </a:lnTo>
                <a:cubicBezTo>
                  <a:pt x="107156" y="62210"/>
                  <a:pt x="107826" y="60498"/>
                  <a:pt x="109166" y="59159"/>
                </a:cubicBezTo>
                <a:cubicBezTo>
                  <a:pt x="110505" y="57819"/>
                  <a:pt x="112142" y="57150"/>
                  <a:pt x="114077" y="57150"/>
                </a:cubicBezTo>
                <a:close/>
                <a:moveTo>
                  <a:pt x="114300" y="14287"/>
                </a:moveTo>
                <a:cubicBezTo>
                  <a:pt x="86618" y="14287"/>
                  <a:pt x="63029" y="24035"/>
                  <a:pt x="43532" y="43532"/>
                </a:cubicBezTo>
                <a:cubicBezTo>
                  <a:pt x="24036" y="63028"/>
                  <a:pt x="14288" y="86618"/>
                  <a:pt x="14288" y="114300"/>
                </a:cubicBezTo>
                <a:cubicBezTo>
                  <a:pt x="14288" y="141982"/>
                  <a:pt x="24036" y="165571"/>
                  <a:pt x="43532" y="185067"/>
                </a:cubicBezTo>
                <a:cubicBezTo>
                  <a:pt x="63029" y="204564"/>
                  <a:pt x="86618" y="214312"/>
                  <a:pt x="114300" y="214312"/>
                </a:cubicBezTo>
                <a:cubicBezTo>
                  <a:pt x="141982" y="214312"/>
                  <a:pt x="165646" y="204564"/>
                  <a:pt x="185291" y="185067"/>
                </a:cubicBezTo>
                <a:cubicBezTo>
                  <a:pt x="204937" y="165571"/>
                  <a:pt x="214759" y="141982"/>
                  <a:pt x="214759" y="114300"/>
                </a:cubicBezTo>
                <a:cubicBezTo>
                  <a:pt x="214759" y="86618"/>
                  <a:pt x="204937" y="63028"/>
                  <a:pt x="185291" y="43532"/>
                </a:cubicBezTo>
                <a:cubicBezTo>
                  <a:pt x="165646"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5" name="Freeform 200"/>
          <p:cNvSpPr>
            <a:spLocks noEditPoints="1"/>
          </p:cNvSpPr>
          <p:nvPr/>
        </p:nvSpPr>
        <p:spPr bwMode="auto">
          <a:xfrm>
            <a:off x="5502762" y="215832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F1DF5A"/>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p>
            <a:endParaRPr lang="id-ID" sz="2400">
              <a:solidFill>
                <a:prstClr val="black"/>
              </a:solidFill>
            </a:endParaRPr>
          </a:p>
        </p:txBody>
      </p:sp>
      <p:sp>
        <p:nvSpPr>
          <p:cNvPr id="2" name="TextBox 1"/>
          <p:cNvSpPr txBox="1"/>
          <p:nvPr/>
        </p:nvSpPr>
        <p:spPr>
          <a:xfrm>
            <a:off x="7102551" y="2158327"/>
            <a:ext cx="579005" cy="707886"/>
          </a:xfrm>
          <a:prstGeom prst="rect">
            <a:avLst/>
          </a:prstGeom>
          <a:noFill/>
        </p:spPr>
        <p:txBody>
          <a:bodyPr wrap="none" rtlCol="0">
            <a:spAutoFit/>
          </a:bodyPr>
          <a:lstStyle/>
          <a:p>
            <a:r>
              <a:rPr lang="en-US" sz="4000" dirty="0">
                <a:solidFill>
                  <a:schemeClr val="bg1">
                    <a:lumMod val="95000"/>
                  </a:schemeClr>
                </a:solidFill>
                <a:latin typeface="Abel" panose="02000506030000020004" pitchFamily="2" charset="0"/>
              </a:rPr>
              <a:t>03</a:t>
            </a:r>
          </a:p>
        </p:txBody>
      </p:sp>
      <p:sp>
        <p:nvSpPr>
          <p:cNvPr id="3" name="TextBox 2"/>
          <p:cNvSpPr txBox="1"/>
          <p:nvPr/>
        </p:nvSpPr>
        <p:spPr>
          <a:xfrm>
            <a:off x="7922538" y="2269324"/>
            <a:ext cx="1286292" cy="340519"/>
          </a:xfrm>
          <a:prstGeom prst="roundRect">
            <a:avLst/>
          </a:prstGeom>
          <a:solidFill>
            <a:srgbClr val="262626"/>
          </a:solidFill>
          <a:ln>
            <a:solidFill>
              <a:srgbClr val="F1DF5A"/>
            </a:solidFill>
          </a:ln>
        </p:spPr>
        <p:txBody>
          <a:bodyPr wrap="non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cs typeface="Open Sans" pitchFamily="34" charset="0"/>
              </a:rPr>
              <a:t>你的标题文字</a:t>
            </a:r>
            <a:endParaRPr lang="en-US" sz="1400" b="1" dirty="0">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11" name="Freeform 10"/>
          <p:cNvSpPr/>
          <p:nvPr/>
        </p:nvSpPr>
        <p:spPr>
          <a:xfrm>
            <a:off x="7922538" y="3352030"/>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12" name="Freeform 11"/>
          <p:cNvSpPr/>
          <p:nvPr/>
        </p:nvSpPr>
        <p:spPr>
          <a:xfrm>
            <a:off x="8146766" y="3352030"/>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13" name="Freeform 12"/>
          <p:cNvSpPr/>
          <p:nvPr/>
        </p:nvSpPr>
        <p:spPr>
          <a:xfrm>
            <a:off x="8370994" y="3352030"/>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noFill/>
          <a:ln>
            <a:solidFill>
              <a:srgbClr val="F1DF5A"/>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14" name="Freeform 13"/>
          <p:cNvSpPr/>
          <p:nvPr/>
        </p:nvSpPr>
        <p:spPr>
          <a:xfrm>
            <a:off x="8595222" y="3352030"/>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noFill/>
          <a:ln>
            <a:solidFill>
              <a:srgbClr val="F1DF5A"/>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15" name="Freeform 14"/>
          <p:cNvSpPr/>
          <p:nvPr/>
        </p:nvSpPr>
        <p:spPr>
          <a:xfrm>
            <a:off x="8819450" y="3352030"/>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noFill/>
          <a:ln>
            <a:solidFill>
              <a:srgbClr val="F1DF5A"/>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16" name="TextBox 15"/>
          <p:cNvSpPr txBox="1"/>
          <p:nvPr/>
        </p:nvSpPr>
        <p:spPr>
          <a:xfrm>
            <a:off x="7102551" y="4327369"/>
            <a:ext cx="579005" cy="707886"/>
          </a:xfrm>
          <a:prstGeom prst="rect">
            <a:avLst/>
          </a:prstGeom>
          <a:noFill/>
        </p:spPr>
        <p:txBody>
          <a:bodyPr wrap="none" rtlCol="0">
            <a:spAutoFit/>
          </a:bodyPr>
          <a:lstStyle/>
          <a:p>
            <a:r>
              <a:rPr lang="en-US" sz="4000">
                <a:solidFill>
                  <a:schemeClr val="bg1">
                    <a:lumMod val="95000"/>
                  </a:schemeClr>
                </a:solidFill>
                <a:latin typeface="Abel" panose="02000506030000020004" pitchFamily="2" charset="0"/>
              </a:rPr>
              <a:t>04</a:t>
            </a:r>
          </a:p>
        </p:txBody>
      </p:sp>
      <p:sp>
        <p:nvSpPr>
          <p:cNvPr id="17" name="TextBox 16"/>
          <p:cNvSpPr txBox="1"/>
          <p:nvPr/>
        </p:nvSpPr>
        <p:spPr>
          <a:xfrm>
            <a:off x="7922538" y="4438366"/>
            <a:ext cx="1286292" cy="340519"/>
          </a:xfrm>
          <a:prstGeom prst="roundRect">
            <a:avLst/>
          </a:prstGeom>
          <a:solidFill>
            <a:srgbClr val="262626"/>
          </a:solidFill>
          <a:ln>
            <a:solidFill>
              <a:srgbClr val="F1DF5A"/>
            </a:solidFill>
          </a:ln>
        </p:spPr>
        <p:txBody>
          <a:bodyPr wrap="non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cs typeface="Open Sans" pitchFamily="34" charset="0"/>
              </a:rPr>
              <a:t>你的标题文字</a:t>
            </a:r>
            <a:endParaRPr lang="en-US" sz="1400" b="1" dirty="0">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19" name="Freeform 18"/>
          <p:cNvSpPr/>
          <p:nvPr/>
        </p:nvSpPr>
        <p:spPr>
          <a:xfrm>
            <a:off x="7922538" y="5521072"/>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20" name="Freeform 19"/>
          <p:cNvSpPr/>
          <p:nvPr/>
        </p:nvSpPr>
        <p:spPr>
          <a:xfrm>
            <a:off x="8146766" y="5521072"/>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22" name="Freeform 21"/>
          <p:cNvSpPr/>
          <p:nvPr/>
        </p:nvSpPr>
        <p:spPr>
          <a:xfrm>
            <a:off x="8370994" y="5521072"/>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23" name="Freeform 22"/>
          <p:cNvSpPr/>
          <p:nvPr/>
        </p:nvSpPr>
        <p:spPr>
          <a:xfrm>
            <a:off x="8595222" y="5521072"/>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24" name="Freeform 23"/>
          <p:cNvSpPr/>
          <p:nvPr/>
        </p:nvSpPr>
        <p:spPr>
          <a:xfrm>
            <a:off x="8819450" y="5521072"/>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noFill/>
          <a:ln>
            <a:solidFill>
              <a:schemeClr val="accent4"/>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25" name="TextBox 24"/>
          <p:cNvSpPr txBox="1"/>
          <p:nvPr/>
        </p:nvSpPr>
        <p:spPr>
          <a:xfrm>
            <a:off x="4173917" y="1804384"/>
            <a:ext cx="579005" cy="707886"/>
          </a:xfrm>
          <a:prstGeom prst="rect">
            <a:avLst/>
          </a:prstGeom>
          <a:noFill/>
        </p:spPr>
        <p:txBody>
          <a:bodyPr wrap="none" rtlCol="0">
            <a:spAutoFit/>
          </a:bodyPr>
          <a:lstStyle/>
          <a:p>
            <a:r>
              <a:rPr lang="en-US" sz="4000">
                <a:solidFill>
                  <a:schemeClr val="bg1">
                    <a:lumMod val="95000"/>
                  </a:schemeClr>
                </a:solidFill>
                <a:latin typeface="Abel" panose="02000506030000020004" pitchFamily="2" charset="0"/>
              </a:rPr>
              <a:t>02</a:t>
            </a:r>
          </a:p>
        </p:txBody>
      </p:sp>
      <p:sp>
        <p:nvSpPr>
          <p:cNvPr id="27" name="TextBox 26"/>
          <p:cNvSpPr txBox="1"/>
          <p:nvPr/>
        </p:nvSpPr>
        <p:spPr>
          <a:xfrm>
            <a:off x="2792872" y="1902938"/>
            <a:ext cx="1286293" cy="340519"/>
          </a:xfrm>
          <a:prstGeom prst="roundRect">
            <a:avLst/>
          </a:prstGeom>
          <a:solidFill>
            <a:srgbClr val="262626"/>
          </a:solidFill>
          <a:ln>
            <a:solidFill>
              <a:srgbClr val="F1DF5A"/>
            </a:solidFill>
          </a:ln>
        </p:spPr>
        <p:txBody>
          <a:bodyPr wrap="none" rtlCol="0">
            <a:spAutoFit/>
          </a:bodyPr>
          <a:lstStyle/>
          <a:p>
            <a:pPr algn="r"/>
            <a:r>
              <a:rPr lang="zh-CN" altLang="en-US" sz="1400" b="1" dirty="0">
                <a:solidFill>
                  <a:prstClr val="white"/>
                </a:solidFill>
                <a:latin typeface="微软雅黑" panose="020B0503020204020204" pitchFamily="34" charset="-122"/>
                <a:ea typeface="微软雅黑" panose="020B0503020204020204" pitchFamily="34" charset="-122"/>
                <a:cs typeface="Open Sans" pitchFamily="34" charset="0"/>
              </a:rPr>
              <a:t>你的标题文字</a:t>
            </a:r>
            <a:endParaRPr lang="en-US" sz="1400" b="1" dirty="0">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29" name="Freeform 28"/>
          <p:cNvSpPr/>
          <p:nvPr/>
        </p:nvSpPr>
        <p:spPr>
          <a:xfrm>
            <a:off x="3016130" y="2982653"/>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30" name="Freeform 29"/>
          <p:cNvSpPr/>
          <p:nvPr/>
        </p:nvSpPr>
        <p:spPr>
          <a:xfrm>
            <a:off x="3240358" y="2982653"/>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31" name="Freeform 30"/>
          <p:cNvSpPr/>
          <p:nvPr/>
        </p:nvSpPr>
        <p:spPr>
          <a:xfrm>
            <a:off x="3464586" y="2982653"/>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noFill/>
          <a:ln>
            <a:solidFill>
              <a:srgbClr val="F1DF5A"/>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32" name="Freeform 31"/>
          <p:cNvSpPr/>
          <p:nvPr/>
        </p:nvSpPr>
        <p:spPr>
          <a:xfrm>
            <a:off x="3688814" y="2982653"/>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noFill/>
          <a:ln>
            <a:solidFill>
              <a:srgbClr val="F1DF5A"/>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33" name="Freeform 32"/>
          <p:cNvSpPr/>
          <p:nvPr/>
        </p:nvSpPr>
        <p:spPr>
          <a:xfrm>
            <a:off x="3913042" y="2982653"/>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noFill/>
          <a:ln>
            <a:solidFill>
              <a:srgbClr val="F1DF5A"/>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34" name="TextBox 33"/>
          <p:cNvSpPr txBox="1"/>
          <p:nvPr/>
        </p:nvSpPr>
        <p:spPr>
          <a:xfrm>
            <a:off x="4179625" y="3973426"/>
            <a:ext cx="579005" cy="707886"/>
          </a:xfrm>
          <a:prstGeom prst="rect">
            <a:avLst/>
          </a:prstGeom>
          <a:noFill/>
        </p:spPr>
        <p:txBody>
          <a:bodyPr wrap="none" rtlCol="0">
            <a:spAutoFit/>
          </a:bodyPr>
          <a:lstStyle/>
          <a:p>
            <a:r>
              <a:rPr lang="en-US" sz="4000">
                <a:solidFill>
                  <a:schemeClr val="bg1">
                    <a:lumMod val="95000"/>
                  </a:schemeClr>
                </a:solidFill>
                <a:latin typeface="Abel" panose="02000506030000020004" pitchFamily="2" charset="0"/>
              </a:rPr>
              <a:t>01</a:t>
            </a:r>
          </a:p>
        </p:txBody>
      </p:sp>
      <p:sp>
        <p:nvSpPr>
          <p:cNvPr id="35" name="TextBox 34"/>
          <p:cNvSpPr txBox="1"/>
          <p:nvPr/>
        </p:nvSpPr>
        <p:spPr>
          <a:xfrm>
            <a:off x="2798580" y="4071980"/>
            <a:ext cx="1286293" cy="340519"/>
          </a:xfrm>
          <a:prstGeom prst="roundRect">
            <a:avLst/>
          </a:prstGeom>
          <a:solidFill>
            <a:srgbClr val="262626"/>
          </a:solidFill>
          <a:ln>
            <a:solidFill>
              <a:srgbClr val="F1DF5A"/>
            </a:solidFill>
          </a:ln>
        </p:spPr>
        <p:txBody>
          <a:bodyPr wrap="none" rtlCol="0">
            <a:spAutoFit/>
          </a:bodyPr>
          <a:lstStyle/>
          <a:p>
            <a:pPr algn="r"/>
            <a:r>
              <a:rPr lang="zh-CN" altLang="en-US" sz="1400" b="1" dirty="0">
                <a:solidFill>
                  <a:prstClr val="white"/>
                </a:solidFill>
                <a:latin typeface="微软雅黑" panose="020B0503020204020204" pitchFamily="34" charset="-122"/>
                <a:ea typeface="微软雅黑" panose="020B0503020204020204" pitchFamily="34" charset="-122"/>
                <a:cs typeface="Open Sans" pitchFamily="34" charset="0"/>
              </a:rPr>
              <a:t>你的标题文字</a:t>
            </a:r>
            <a:endParaRPr lang="en-US" sz="1400" b="1" dirty="0">
              <a:solidFill>
                <a:prstClr val="white"/>
              </a:solidFill>
              <a:latin typeface="微软雅黑" panose="020B0503020204020204" pitchFamily="34" charset="-122"/>
              <a:ea typeface="微软雅黑" panose="020B0503020204020204" pitchFamily="34" charset="-122"/>
              <a:cs typeface="Open Sans" pitchFamily="34" charset="0"/>
            </a:endParaRPr>
          </a:p>
        </p:txBody>
      </p:sp>
      <p:sp>
        <p:nvSpPr>
          <p:cNvPr id="37" name="Freeform 36"/>
          <p:cNvSpPr/>
          <p:nvPr/>
        </p:nvSpPr>
        <p:spPr>
          <a:xfrm>
            <a:off x="3021838" y="5151695"/>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38" name="Freeform 37"/>
          <p:cNvSpPr/>
          <p:nvPr/>
        </p:nvSpPr>
        <p:spPr>
          <a:xfrm>
            <a:off x="3246066" y="5151695"/>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39" name="Freeform 38"/>
          <p:cNvSpPr/>
          <p:nvPr/>
        </p:nvSpPr>
        <p:spPr>
          <a:xfrm>
            <a:off x="3470294" y="5151695"/>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40" name="Freeform 39"/>
          <p:cNvSpPr/>
          <p:nvPr/>
        </p:nvSpPr>
        <p:spPr>
          <a:xfrm>
            <a:off x="3694522" y="5151695"/>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41" name="Freeform 40"/>
          <p:cNvSpPr/>
          <p:nvPr/>
        </p:nvSpPr>
        <p:spPr>
          <a:xfrm>
            <a:off x="3918750" y="5151695"/>
            <a:ext cx="142826" cy="136217"/>
          </a:xfrm>
          <a:custGeom>
            <a:avLst/>
            <a:gdLst/>
            <a:ahLst/>
            <a:cxnLst/>
            <a:rect l="l" t="t" r="r" b="b"/>
            <a:pathLst>
              <a:path w="212272" h="202449">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3" y="200918"/>
                </a:cubicBezTo>
                <a:lnTo>
                  <a:pt x="106136" y="170813"/>
                </a:lnTo>
                <a:lnTo>
                  <a:pt x="48858" y="200918"/>
                </a:lnTo>
                <a:cubicBezTo>
                  <a:pt x="46987" y="201939"/>
                  <a:pt x="45286"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F1DF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cxnSp>
        <p:nvCxnSpPr>
          <p:cNvPr id="50" name="Straight Connector 49"/>
          <p:cNvCxnSpPr>
            <a:stCxn id="5" idx="1"/>
            <a:endCxn id="2" idx="1"/>
          </p:cNvCxnSpPr>
          <p:nvPr/>
        </p:nvCxnSpPr>
        <p:spPr>
          <a:xfrm flipV="1">
            <a:off x="6330477" y="2512270"/>
            <a:ext cx="772074" cy="314263"/>
          </a:xfrm>
          <a:prstGeom prst="line">
            <a:avLst/>
          </a:prstGeom>
          <a:ln w="3175">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 idx="17"/>
            <a:endCxn id="25" idx="3"/>
          </p:cNvCxnSpPr>
          <p:nvPr/>
        </p:nvCxnSpPr>
        <p:spPr>
          <a:xfrm flipH="1" flipV="1">
            <a:off x="4752922" y="2158327"/>
            <a:ext cx="952284" cy="849285"/>
          </a:xfrm>
          <a:prstGeom prst="line">
            <a:avLst/>
          </a:prstGeom>
          <a:ln w="3175">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 idx="20"/>
            <a:endCxn id="34" idx="3"/>
          </p:cNvCxnSpPr>
          <p:nvPr/>
        </p:nvCxnSpPr>
        <p:spPr>
          <a:xfrm flipH="1">
            <a:off x="4758630" y="4104286"/>
            <a:ext cx="961952" cy="223083"/>
          </a:xfrm>
          <a:prstGeom prst="line">
            <a:avLst/>
          </a:prstGeom>
          <a:ln>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 idx="35"/>
            <a:endCxn id="16" idx="1"/>
          </p:cNvCxnSpPr>
          <p:nvPr/>
        </p:nvCxnSpPr>
        <p:spPr>
          <a:xfrm>
            <a:off x="6466294" y="4178248"/>
            <a:ext cx="636257" cy="503064"/>
          </a:xfrm>
          <a:prstGeom prst="line">
            <a:avLst/>
          </a:prstGeom>
          <a:ln>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TextBox 25"/>
          <p:cNvSpPr txBox="1"/>
          <p:nvPr/>
        </p:nvSpPr>
        <p:spPr>
          <a:xfrm>
            <a:off x="1889155" y="2228151"/>
            <a:ext cx="2450455" cy="600164"/>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43" name="TextBox 25"/>
          <p:cNvSpPr txBox="1"/>
          <p:nvPr/>
        </p:nvSpPr>
        <p:spPr>
          <a:xfrm>
            <a:off x="1725516" y="4454119"/>
            <a:ext cx="2450455" cy="600164"/>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44" name="TextBox 25"/>
          <p:cNvSpPr txBox="1"/>
          <p:nvPr/>
        </p:nvSpPr>
        <p:spPr>
          <a:xfrm>
            <a:off x="7758593" y="2669401"/>
            <a:ext cx="2450455" cy="600164"/>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45" name="TextBox 25"/>
          <p:cNvSpPr txBox="1"/>
          <p:nvPr/>
        </p:nvSpPr>
        <p:spPr>
          <a:xfrm>
            <a:off x="7802109" y="4849896"/>
            <a:ext cx="2450455" cy="600164"/>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right)">
                                      <p:cBhvr>
                                        <p:cTn id="21" dur="500"/>
                                        <p:tgtEl>
                                          <p:spTgt spid="52"/>
                                        </p:tgtEl>
                                      </p:cBhvr>
                                    </p:animEffect>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right)">
                                      <p:cBhvr>
                                        <p:cTn id="25" dur="500"/>
                                        <p:tgtEl>
                                          <p:spTgt spid="5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wipe(left)">
                                      <p:cBhvr>
                                        <p:cTn id="29" dur="500"/>
                                        <p:tgtEl>
                                          <p:spTgt spid="3">
                                            <p:bg/>
                                          </p:spTgt>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left)">
                                      <p:cBhvr>
                                        <p:cTn id="33" dur="500"/>
                                        <p:tgtEl>
                                          <p:spTgt spid="3">
                                            <p:txEl>
                                              <p:pRg st="0" end="0"/>
                                            </p:txEl>
                                          </p:spTgt>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bg/>
                                          </p:spTgt>
                                        </p:tgtEl>
                                        <p:attrNameLst>
                                          <p:attrName>style.visibility</p:attrName>
                                        </p:attrNameLst>
                                      </p:cBhvr>
                                      <p:to>
                                        <p:strVal val="visible"/>
                                      </p:to>
                                    </p:set>
                                    <p:animEffect transition="in" filter="wipe(left)">
                                      <p:cBhvr>
                                        <p:cTn id="37" dur="500"/>
                                        <p:tgtEl>
                                          <p:spTgt spid="17">
                                            <p:bg/>
                                          </p:spTgt>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500"/>
                                        <p:tgtEl>
                                          <p:spTgt spid="17">
                                            <p:txEl>
                                              <p:pRg st="0" end="0"/>
                                            </p:txEl>
                                          </p:spTgt>
                                        </p:tgtEl>
                                      </p:cBhvr>
                                    </p:animEffect>
                                  </p:childTnLst>
                                </p:cTn>
                              </p:par>
                            </p:childTnLst>
                          </p:cTn>
                        </p:par>
                        <p:par>
                          <p:cTn id="42" fill="hold">
                            <p:stCondLst>
                              <p:cond delay="5000"/>
                            </p:stCondLst>
                            <p:childTnLst>
                              <p:par>
                                <p:cTn id="43" presetID="22" presetClass="entr" presetSubtype="2" fill="hold" grpId="0" nodeType="afterEffect">
                                  <p:stCondLst>
                                    <p:cond delay="0"/>
                                  </p:stCondLst>
                                  <p:childTnLst>
                                    <p:set>
                                      <p:cBhvr>
                                        <p:cTn id="44" dur="1" fill="hold">
                                          <p:stCondLst>
                                            <p:cond delay="0"/>
                                          </p:stCondLst>
                                        </p:cTn>
                                        <p:tgtEl>
                                          <p:spTgt spid="27">
                                            <p:bg/>
                                          </p:spTgt>
                                        </p:tgtEl>
                                        <p:attrNameLst>
                                          <p:attrName>style.visibility</p:attrName>
                                        </p:attrNameLst>
                                      </p:cBhvr>
                                      <p:to>
                                        <p:strVal val="visible"/>
                                      </p:to>
                                    </p:set>
                                    <p:animEffect transition="in" filter="wipe(right)">
                                      <p:cBhvr>
                                        <p:cTn id="45" dur="500"/>
                                        <p:tgtEl>
                                          <p:spTgt spid="27">
                                            <p:bg/>
                                          </p:spTgt>
                                        </p:tgtEl>
                                      </p:cBhvr>
                                    </p:animEffect>
                                  </p:childTnLst>
                                </p:cTn>
                              </p:par>
                            </p:childTnLst>
                          </p:cTn>
                        </p:par>
                        <p:par>
                          <p:cTn id="46" fill="hold">
                            <p:stCondLst>
                              <p:cond delay="5500"/>
                            </p:stCondLst>
                            <p:childTnLst>
                              <p:par>
                                <p:cTn id="47" presetID="22" presetClass="entr" presetSubtype="2"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right)">
                                      <p:cBhvr>
                                        <p:cTn id="49" dur="500"/>
                                        <p:tgtEl>
                                          <p:spTgt spid="27">
                                            <p:txEl>
                                              <p:pRg st="0" end="0"/>
                                            </p:txEl>
                                          </p:spTgt>
                                        </p:tgtEl>
                                      </p:cBhvr>
                                    </p:animEffect>
                                  </p:childTnLst>
                                </p:cTn>
                              </p:par>
                            </p:childTnLst>
                          </p:cTn>
                        </p:par>
                        <p:par>
                          <p:cTn id="50" fill="hold">
                            <p:stCondLst>
                              <p:cond delay="6000"/>
                            </p:stCondLst>
                            <p:childTnLst>
                              <p:par>
                                <p:cTn id="51" presetID="22" presetClass="entr" presetSubtype="2" fill="hold" grpId="0" nodeType="afterEffect">
                                  <p:stCondLst>
                                    <p:cond delay="0"/>
                                  </p:stCondLst>
                                  <p:childTnLst>
                                    <p:set>
                                      <p:cBhvr>
                                        <p:cTn id="52" dur="1" fill="hold">
                                          <p:stCondLst>
                                            <p:cond delay="0"/>
                                          </p:stCondLst>
                                        </p:cTn>
                                        <p:tgtEl>
                                          <p:spTgt spid="35">
                                            <p:bg/>
                                          </p:spTgt>
                                        </p:tgtEl>
                                        <p:attrNameLst>
                                          <p:attrName>style.visibility</p:attrName>
                                        </p:attrNameLst>
                                      </p:cBhvr>
                                      <p:to>
                                        <p:strVal val="visible"/>
                                      </p:to>
                                    </p:set>
                                    <p:animEffect transition="in" filter="wipe(right)">
                                      <p:cBhvr>
                                        <p:cTn id="53" dur="500"/>
                                        <p:tgtEl>
                                          <p:spTgt spid="35">
                                            <p:bg/>
                                          </p:spTgt>
                                        </p:tgtEl>
                                      </p:cBhvr>
                                    </p:animEffect>
                                  </p:childTnLst>
                                </p:cTn>
                              </p:par>
                            </p:childTnLst>
                          </p:cTn>
                        </p:par>
                        <p:par>
                          <p:cTn id="54" fill="hold">
                            <p:stCondLst>
                              <p:cond delay="6500"/>
                            </p:stCondLst>
                            <p:childTnLst>
                              <p:par>
                                <p:cTn id="55" presetID="22" presetClass="entr" presetSubtype="2" fill="hold" grpId="0" nodeType="afterEffect">
                                  <p:stCondLst>
                                    <p:cond delay="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wipe(right)">
                                      <p:cBhvr>
                                        <p:cTn id="57" dur="500"/>
                                        <p:tgtEl>
                                          <p:spTgt spid="35">
                                            <p:txEl>
                                              <p:pRg st="0" end="0"/>
                                            </p:txEl>
                                          </p:spTgt>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p:cTn id="121" dur="500" fill="hold"/>
                                        <p:tgtEl>
                                          <p:spTgt spid="42"/>
                                        </p:tgtEl>
                                        <p:attrNameLst>
                                          <p:attrName>ppt_w</p:attrName>
                                        </p:attrNameLst>
                                      </p:cBhvr>
                                      <p:tavLst>
                                        <p:tav tm="0">
                                          <p:val>
                                            <p:fltVal val="0"/>
                                          </p:val>
                                        </p:tav>
                                        <p:tav tm="100000">
                                          <p:val>
                                            <p:strVal val="#ppt_w"/>
                                          </p:val>
                                        </p:tav>
                                      </p:tavLst>
                                    </p:anim>
                                    <p:anim calcmode="lin" valueType="num">
                                      <p:cBhvr>
                                        <p:cTn id="122" dur="500" fill="hold"/>
                                        <p:tgtEl>
                                          <p:spTgt spid="42"/>
                                        </p:tgtEl>
                                        <p:attrNameLst>
                                          <p:attrName>ppt_h</p:attrName>
                                        </p:attrNameLst>
                                      </p:cBhvr>
                                      <p:tavLst>
                                        <p:tav tm="0">
                                          <p:val>
                                            <p:fltVal val="0"/>
                                          </p:val>
                                        </p:tav>
                                        <p:tav tm="100000">
                                          <p:val>
                                            <p:strVal val="#ppt_h"/>
                                          </p:val>
                                        </p:tav>
                                      </p:tavLst>
                                    </p:anim>
                                    <p:animEffect transition="in" filter="fade">
                                      <p:cBhvr>
                                        <p:cTn id="123" dur="500"/>
                                        <p:tgtEl>
                                          <p:spTgt spid="4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500" fill="hold"/>
                                        <p:tgtEl>
                                          <p:spTgt spid="43"/>
                                        </p:tgtEl>
                                        <p:attrNameLst>
                                          <p:attrName>ppt_w</p:attrName>
                                        </p:attrNameLst>
                                      </p:cBhvr>
                                      <p:tavLst>
                                        <p:tav tm="0">
                                          <p:val>
                                            <p:fltVal val="0"/>
                                          </p:val>
                                        </p:tav>
                                        <p:tav tm="100000">
                                          <p:val>
                                            <p:strVal val="#ppt_w"/>
                                          </p:val>
                                        </p:tav>
                                      </p:tavLst>
                                    </p:anim>
                                    <p:anim calcmode="lin" valueType="num">
                                      <p:cBhvr>
                                        <p:cTn id="127" dur="500" fill="hold"/>
                                        <p:tgtEl>
                                          <p:spTgt spid="43"/>
                                        </p:tgtEl>
                                        <p:attrNameLst>
                                          <p:attrName>ppt_h</p:attrName>
                                        </p:attrNameLst>
                                      </p:cBhvr>
                                      <p:tavLst>
                                        <p:tav tm="0">
                                          <p:val>
                                            <p:fltVal val="0"/>
                                          </p:val>
                                        </p:tav>
                                        <p:tav tm="100000">
                                          <p:val>
                                            <p:strVal val="#ppt_h"/>
                                          </p:val>
                                        </p:tav>
                                      </p:tavLst>
                                    </p:anim>
                                    <p:animEffect transition="in" filter="fade">
                                      <p:cBhvr>
                                        <p:cTn id="128" dur="500"/>
                                        <p:tgtEl>
                                          <p:spTgt spid="4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p:cTn id="136" dur="500" fill="hold"/>
                                        <p:tgtEl>
                                          <p:spTgt spid="45"/>
                                        </p:tgtEl>
                                        <p:attrNameLst>
                                          <p:attrName>ppt_w</p:attrName>
                                        </p:attrNameLst>
                                      </p:cBhvr>
                                      <p:tavLst>
                                        <p:tav tm="0">
                                          <p:val>
                                            <p:fltVal val="0"/>
                                          </p:val>
                                        </p:tav>
                                        <p:tav tm="100000">
                                          <p:val>
                                            <p:strVal val="#ppt_w"/>
                                          </p:val>
                                        </p:tav>
                                      </p:tavLst>
                                    </p:anim>
                                    <p:anim calcmode="lin" valueType="num">
                                      <p:cBhvr>
                                        <p:cTn id="137" dur="500" fill="hold"/>
                                        <p:tgtEl>
                                          <p:spTgt spid="45"/>
                                        </p:tgtEl>
                                        <p:attrNameLst>
                                          <p:attrName>ppt_h</p:attrName>
                                        </p:attrNameLst>
                                      </p:cBhvr>
                                      <p:tavLst>
                                        <p:tav tm="0">
                                          <p:val>
                                            <p:fltVal val="0"/>
                                          </p:val>
                                        </p:tav>
                                        <p:tav tm="100000">
                                          <p:val>
                                            <p:strVal val="#ppt_h"/>
                                          </p:val>
                                        </p:tav>
                                      </p:tavLst>
                                    </p:anim>
                                    <p:animEffect transition="in" filter="fade">
                                      <p:cBhvr>
                                        <p:cTn id="1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P spid="11" grpId="0" animBg="1"/>
      <p:bldP spid="12" grpId="0" animBg="1"/>
      <p:bldP spid="13" grpId="0" animBg="1"/>
      <p:bldP spid="14" grpId="0" animBg="1"/>
      <p:bldP spid="15" grpId="0" animBg="1"/>
      <p:bldP spid="17" grpId="0" build="p" animBg="1"/>
      <p:bldP spid="19" grpId="0" animBg="1"/>
      <p:bldP spid="20" grpId="0" animBg="1"/>
      <p:bldP spid="22" grpId="0" animBg="1"/>
      <p:bldP spid="23" grpId="0" animBg="1"/>
      <p:bldP spid="24" grpId="0" animBg="1"/>
      <p:bldP spid="27" grpId="0" build="p" animBg="1"/>
      <p:bldP spid="29" grpId="0" animBg="1"/>
      <p:bldP spid="30" grpId="0" animBg="1"/>
      <p:bldP spid="31" grpId="0" animBg="1"/>
      <p:bldP spid="32" grpId="0" animBg="1"/>
      <p:bldP spid="33" grpId="0" animBg="1"/>
      <p:bldP spid="35" grpId="0" build="p" animBg="1"/>
      <p:bldP spid="37" grpId="0" animBg="1"/>
      <p:bldP spid="38" grpId="0" animBg="1"/>
      <p:bldP spid="39" grpId="0" animBg="1"/>
      <p:bldP spid="40" grpId="0" animBg="1"/>
      <p:bldP spid="41"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81958" y="522462"/>
            <a:ext cx="2339103" cy="523220"/>
          </a:xfrm>
          <a:prstGeom prst="rect">
            <a:avLst/>
          </a:prstGeom>
          <a:noFill/>
        </p:spPr>
        <p:txBody>
          <a:bodyPr wrap="none" rtlCol="0">
            <a:spAutoFit/>
          </a:bodyPr>
          <a:lstStyle/>
          <a:p>
            <a:pPr algn="ctr"/>
            <a:r>
              <a:rPr lang="zh-CN" altLang="en-US" sz="2800" dirty="0">
                <a:solidFill>
                  <a:schemeClr val="bg1">
                    <a:lumMod val="95000"/>
                  </a:schemeClr>
                </a:solidFill>
                <a:latin typeface="Abel" panose="02000506030000020004" pitchFamily="2" charset="0"/>
                <a:ea typeface="Roboto Condensed Light" panose="02000000000000000000" pitchFamily="2" charset="0"/>
              </a:rPr>
              <a:t>个人执行能力</a:t>
            </a:r>
            <a:endParaRPr lang="en-US" sz="2800" dirty="0">
              <a:solidFill>
                <a:schemeClr val="bg1">
                  <a:lumMod val="95000"/>
                </a:schemeClr>
              </a:solidFill>
              <a:latin typeface="Abel" panose="02000506030000020004" pitchFamily="2" charset="0"/>
              <a:ea typeface="Roboto Condensed Light" panose="02000000000000000000" pitchFamily="2" charset="0"/>
            </a:endParaRPr>
          </a:p>
        </p:txBody>
      </p:sp>
      <p:sp>
        <p:nvSpPr>
          <p:cNvPr id="21" name="Freeform 20"/>
          <p:cNvSpPr/>
          <p:nvPr/>
        </p:nvSpPr>
        <p:spPr>
          <a:xfrm>
            <a:off x="5980637" y="6749181"/>
            <a:ext cx="230726" cy="230726"/>
          </a:xfrm>
          <a:custGeom>
            <a:avLst/>
            <a:gdLst/>
            <a:ahLst/>
            <a:cxnLst/>
            <a:rect l="l" t="t" r="r" b="b"/>
            <a:pathLst>
              <a:path w="228600" h="228600">
                <a:moveTo>
                  <a:pt x="114077" y="57150"/>
                </a:moveTo>
                <a:cubicBezTo>
                  <a:pt x="116012" y="57150"/>
                  <a:pt x="117723" y="57819"/>
                  <a:pt x="119212" y="59159"/>
                </a:cubicBezTo>
                <a:cubicBezTo>
                  <a:pt x="120700" y="60498"/>
                  <a:pt x="121444" y="62210"/>
                  <a:pt x="121444" y="64293"/>
                </a:cubicBezTo>
                <a:lnTo>
                  <a:pt x="121444" y="145107"/>
                </a:lnTo>
                <a:lnTo>
                  <a:pt x="147787" y="118764"/>
                </a:lnTo>
                <a:cubicBezTo>
                  <a:pt x="151061" y="115490"/>
                  <a:pt x="154335" y="115490"/>
                  <a:pt x="157609" y="118764"/>
                </a:cubicBezTo>
                <a:cubicBezTo>
                  <a:pt x="159098" y="120253"/>
                  <a:pt x="159842" y="121964"/>
                  <a:pt x="159842" y="123899"/>
                </a:cubicBezTo>
                <a:cubicBezTo>
                  <a:pt x="159842" y="125834"/>
                  <a:pt x="159098" y="127545"/>
                  <a:pt x="157609" y="129034"/>
                </a:cubicBezTo>
                <a:lnTo>
                  <a:pt x="114300" y="171003"/>
                </a:lnTo>
                <a:lnTo>
                  <a:pt x="70991" y="129034"/>
                </a:lnTo>
                <a:cubicBezTo>
                  <a:pt x="67717" y="125462"/>
                  <a:pt x="67791" y="122039"/>
                  <a:pt x="71215" y="118764"/>
                </a:cubicBezTo>
                <a:cubicBezTo>
                  <a:pt x="74638" y="115490"/>
                  <a:pt x="77986" y="115490"/>
                  <a:pt x="81260" y="118764"/>
                </a:cubicBezTo>
                <a:lnTo>
                  <a:pt x="107156" y="144661"/>
                </a:lnTo>
                <a:lnTo>
                  <a:pt x="107156" y="64293"/>
                </a:lnTo>
                <a:cubicBezTo>
                  <a:pt x="107156" y="62210"/>
                  <a:pt x="107826" y="60498"/>
                  <a:pt x="109166" y="59159"/>
                </a:cubicBezTo>
                <a:cubicBezTo>
                  <a:pt x="110505" y="57819"/>
                  <a:pt x="112142" y="57150"/>
                  <a:pt x="114077" y="57150"/>
                </a:cubicBezTo>
                <a:close/>
                <a:moveTo>
                  <a:pt x="114300" y="14287"/>
                </a:moveTo>
                <a:cubicBezTo>
                  <a:pt x="86618" y="14287"/>
                  <a:pt x="63029" y="24035"/>
                  <a:pt x="43532" y="43532"/>
                </a:cubicBezTo>
                <a:cubicBezTo>
                  <a:pt x="24036" y="63028"/>
                  <a:pt x="14288" y="86618"/>
                  <a:pt x="14288" y="114300"/>
                </a:cubicBezTo>
                <a:cubicBezTo>
                  <a:pt x="14288" y="141982"/>
                  <a:pt x="24036" y="165571"/>
                  <a:pt x="43532" y="185067"/>
                </a:cubicBezTo>
                <a:cubicBezTo>
                  <a:pt x="63029" y="204564"/>
                  <a:pt x="86618" y="214312"/>
                  <a:pt x="114300" y="214312"/>
                </a:cubicBezTo>
                <a:cubicBezTo>
                  <a:pt x="141982" y="214312"/>
                  <a:pt x="165646" y="204564"/>
                  <a:pt x="185291" y="185067"/>
                </a:cubicBezTo>
                <a:cubicBezTo>
                  <a:pt x="204937" y="165571"/>
                  <a:pt x="214759" y="141982"/>
                  <a:pt x="214759" y="114300"/>
                </a:cubicBezTo>
                <a:cubicBezTo>
                  <a:pt x="214759" y="86618"/>
                  <a:pt x="204937" y="63028"/>
                  <a:pt x="185291" y="43532"/>
                </a:cubicBezTo>
                <a:cubicBezTo>
                  <a:pt x="165646"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prstClr val="black"/>
              </a:solidFill>
            </a:endParaRPr>
          </a:p>
        </p:txBody>
      </p:sp>
      <p:sp>
        <p:nvSpPr>
          <p:cNvPr id="5" name="Freeform 4"/>
          <p:cNvSpPr>
            <a:spLocks noEditPoints="1"/>
          </p:cNvSpPr>
          <p:nvPr/>
        </p:nvSpPr>
        <p:spPr bwMode="auto">
          <a:xfrm rot="898892">
            <a:off x="829563" y="2809048"/>
            <a:ext cx="1350175" cy="1374801"/>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chemeClr val="bg1">
              <a:lumMod val="85000"/>
            </a:schemeClr>
          </a:solidFill>
          <a:ln w="44450">
            <a:noFill/>
          </a:ln>
          <a:effectLst/>
        </p:spPr>
        <p:txBody>
          <a:bodyPr vert="horz" wrap="square" lIns="91440" tIns="45720" rIns="91440" bIns="45720" numCol="1" anchor="t" anchorCtr="0" compatLnSpc="1"/>
          <a:lstStyle/>
          <a:p>
            <a:endParaRPr lang="id-ID">
              <a:solidFill>
                <a:prstClr val="black"/>
              </a:solidFill>
            </a:endParaRPr>
          </a:p>
        </p:txBody>
      </p:sp>
      <p:sp>
        <p:nvSpPr>
          <p:cNvPr id="2" name="Rectangle 1"/>
          <p:cNvSpPr/>
          <p:nvPr/>
        </p:nvSpPr>
        <p:spPr>
          <a:xfrm>
            <a:off x="876300" y="4602680"/>
            <a:ext cx="914400" cy="1828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76300" y="5761629"/>
            <a:ext cx="914400" cy="675167"/>
          </a:xfrm>
          <a:prstGeom prst="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017934" y="5645693"/>
            <a:ext cx="510076" cy="369332"/>
          </a:xfrm>
          <a:prstGeom prst="rect">
            <a:avLst/>
          </a:prstGeom>
          <a:noFill/>
        </p:spPr>
        <p:txBody>
          <a:bodyPr wrap="none" rtlCol="0">
            <a:spAutoFit/>
          </a:bodyPr>
          <a:lstStyle/>
          <a:p>
            <a:r>
              <a:rPr lang="en-US" dirty="0">
                <a:solidFill>
                  <a:schemeClr val="bg1">
                    <a:lumMod val="95000"/>
                  </a:schemeClr>
                </a:solidFill>
                <a:latin typeface="Abel" panose="02000506030000020004" pitchFamily="2" charset="0"/>
              </a:rPr>
              <a:t>45%</a:t>
            </a:r>
          </a:p>
        </p:txBody>
      </p:sp>
      <p:sp>
        <p:nvSpPr>
          <p:cNvPr id="4" name="Isosceles Triangle 3"/>
          <p:cNvSpPr/>
          <p:nvPr/>
        </p:nvSpPr>
        <p:spPr>
          <a:xfrm rot="5400000">
            <a:off x="1888953" y="5771109"/>
            <a:ext cx="137461" cy="1185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700529" y="4119096"/>
            <a:ext cx="914400" cy="230706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2700529" y="5070513"/>
            <a:ext cx="914400" cy="1360968"/>
          </a:xfrm>
          <a:prstGeom prst="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841163" y="5640377"/>
            <a:ext cx="510076" cy="369332"/>
          </a:xfrm>
          <a:prstGeom prst="rect">
            <a:avLst/>
          </a:prstGeom>
          <a:noFill/>
        </p:spPr>
        <p:txBody>
          <a:bodyPr wrap="none" rtlCol="0">
            <a:spAutoFit/>
          </a:bodyPr>
          <a:lstStyle/>
          <a:p>
            <a:r>
              <a:rPr lang="en-US">
                <a:solidFill>
                  <a:schemeClr val="bg1">
                    <a:lumMod val="95000"/>
                  </a:schemeClr>
                </a:solidFill>
                <a:latin typeface="Abel" panose="02000506030000020004" pitchFamily="2" charset="0"/>
              </a:rPr>
              <a:t>80%</a:t>
            </a:r>
          </a:p>
        </p:txBody>
      </p:sp>
      <p:sp>
        <p:nvSpPr>
          <p:cNvPr id="13" name="Isosceles Triangle 12"/>
          <p:cNvSpPr/>
          <p:nvPr/>
        </p:nvSpPr>
        <p:spPr>
          <a:xfrm rot="5400000">
            <a:off x="3713182" y="5765793"/>
            <a:ext cx="137461" cy="1185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24758" y="3693596"/>
            <a:ext cx="914400" cy="272725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524758" y="5065196"/>
            <a:ext cx="914400" cy="1360968"/>
          </a:xfrm>
          <a:prstGeom prst="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5665392" y="5635060"/>
            <a:ext cx="510076" cy="369332"/>
          </a:xfrm>
          <a:prstGeom prst="rect">
            <a:avLst/>
          </a:prstGeom>
          <a:noFill/>
        </p:spPr>
        <p:txBody>
          <a:bodyPr wrap="none" rtlCol="0">
            <a:spAutoFit/>
          </a:bodyPr>
          <a:lstStyle/>
          <a:p>
            <a:r>
              <a:rPr lang="en-US">
                <a:solidFill>
                  <a:schemeClr val="bg1">
                    <a:lumMod val="95000"/>
                  </a:schemeClr>
                </a:solidFill>
                <a:latin typeface="Abel" panose="02000506030000020004" pitchFamily="2" charset="0"/>
              </a:rPr>
              <a:t>80%</a:t>
            </a:r>
          </a:p>
        </p:txBody>
      </p:sp>
      <p:sp>
        <p:nvSpPr>
          <p:cNvPr id="17" name="Isosceles Triangle 16"/>
          <p:cNvSpPr/>
          <p:nvPr/>
        </p:nvSpPr>
        <p:spPr>
          <a:xfrm rot="5400000">
            <a:off x="5537411" y="5760476"/>
            <a:ext cx="137461" cy="1185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6640702" y="4022212"/>
            <a:ext cx="892629" cy="89262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62626"/>
                </a:solidFill>
                <a:latin typeface="FontAwesome" pitchFamily="2" charset="0"/>
              </a:rPr>
              <a:t></a:t>
            </a:r>
            <a:endParaRPr lang="en-US" dirty="0">
              <a:solidFill>
                <a:srgbClr val="262626"/>
              </a:solidFill>
            </a:endParaRPr>
          </a:p>
        </p:txBody>
      </p:sp>
      <p:sp>
        <p:nvSpPr>
          <p:cNvPr id="20" name="Oval 19"/>
          <p:cNvSpPr/>
          <p:nvPr/>
        </p:nvSpPr>
        <p:spPr>
          <a:xfrm>
            <a:off x="8459266" y="4022212"/>
            <a:ext cx="892629" cy="892629"/>
          </a:xfrm>
          <a:prstGeom prst="ellipse">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62626"/>
                </a:solidFill>
                <a:latin typeface="FontAwesome" pitchFamily="2" charset="0"/>
              </a:rPr>
              <a:t></a:t>
            </a:r>
            <a:endParaRPr lang="en-US" dirty="0">
              <a:solidFill>
                <a:srgbClr val="262626"/>
              </a:solidFill>
            </a:endParaRPr>
          </a:p>
        </p:txBody>
      </p:sp>
      <p:sp>
        <p:nvSpPr>
          <p:cNvPr id="22" name="Oval 21"/>
          <p:cNvSpPr/>
          <p:nvPr/>
        </p:nvSpPr>
        <p:spPr>
          <a:xfrm>
            <a:off x="10277830" y="4022211"/>
            <a:ext cx="892629" cy="89262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62626"/>
                </a:solidFill>
                <a:latin typeface="FontAwesome" pitchFamily="2" charset="0"/>
              </a:rPr>
              <a:t></a:t>
            </a:r>
            <a:endParaRPr lang="en-US" dirty="0">
              <a:solidFill>
                <a:srgbClr val="262626"/>
              </a:solidFill>
            </a:endParaRPr>
          </a:p>
        </p:txBody>
      </p:sp>
      <p:grpSp>
        <p:nvGrpSpPr>
          <p:cNvPr id="26" name="Group 25"/>
          <p:cNvGrpSpPr/>
          <p:nvPr/>
        </p:nvGrpSpPr>
        <p:grpSpPr>
          <a:xfrm>
            <a:off x="4524758" y="1445513"/>
            <a:ext cx="1424268" cy="2053384"/>
            <a:chOff x="8070381" y="750589"/>
            <a:chExt cx="1775895" cy="2560328"/>
          </a:xfrm>
          <a:solidFill>
            <a:srgbClr val="F1DF5A"/>
          </a:solidFill>
        </p:grpSpPr>
        <p:sp>
          <p:nvSpPr>
            <p:cNvPr id="27" name="Freeform 5"/>
            <p:cNvSpPr>
              <a:spLocks noEditPoints="1"/>
            </p:cNvSpPr>
            <p:nvPr/>
          </p:nvSpPr>
          <p:spPr bwMode="auto">
            <a:xfrm>
              <a:off x="8070381" y="1077725"/>
              <a:ext cx="1243909" cy="2233192"/>
            </a:xfrm>
            <a:custGeom>
              <a:avLst/>
              <a:gdLst>
                <a:gd name="T0" fmla="*/ 477 w 502"/>
                <a:gd name="T1" fmla="*/ 130 h 903"/>
                <a:gd name="T2" fmla="*/ 451 w 502"/>
                <a:gd name="T3" fmla="*/ 76 h 903"/>
                <a:gd name="T4" fmla="*/ 432 w 502"/>
                <a:gd name="T5" fmla="*/ 105 h 903"/>
                <a:gd name="T6" fmla="*/ 449 w 502"/>
                <a:gd name="T7" fmla="*/ 157 h 903"/>
                <a:gd name="T8" fmla="*/ 426 w 502"/>
                <a:gd name="T9" fmla="*/ 207 h 903"/>
                <a:gd name="T10" fmla="*/ 344 w 502"/>
                <a:gd name="T11" fmla="*/ 150 h 903"/>
                <a:gd name="T12" fmla="*/ 347 w 502"/>
                <a:gd name="T13" fmla="*/ 105 h 903"/>
                <a:gd name="T14" fmla="*/ 361 w 502"/>
                <a:gd name="T15" fmla="*/ 50 h 903"/>
                <a:gd name="T16" fmla="*/ 338 w 502"/>
                <a:gd name="T17" fmla="*/ 16 h 903"/>
                <a:gd name="T18" fmla="*/ 285 w 502"/>
                <a:gd name="T19" fmla="*/ 13 h 903"/>
                <a:gd name="T20" fmla="*/ 258 w 502"/>
                <a:gd name="T21" fmla="*/ 105 h 903"/>
                <a:gd name="T22" fmla="*/ 197 w 502"/>
                <a:gd name="T23" fmla="*/ 149 h 903"/>
                <a:gd name="T24" fmla="*/ 147 w 502"/>
                <a:gd name="T25" fmla="*/ 199 h 903"/>
                <a:gd name="T26" fmla="*/ 116 w 502"/>
                <a:gd name="T27" fmla="*/ 216 h 903"/>
                <a:gd name="T28" fmla="*/ 94 w 502"/>
                <a:gd name="T29" fmla="*/ 223 h 903"/>
                <a:gd name="T30" fmla="*/ 63 w 502"/>
                <a:gd name="T31" fmla="*/ 165 h 903"/>
                <a:gd name="T32" fmla="*/ 74 w 502"/>
                <a:gd name="T33" fmla="*/ 112 h 903"/>
                <a:gd name="T34" fmla="*/ 51 w 502"/>
                <a:gd name="T35" fmla="*/ 85 h 903"/>
                <a:gd name="T36" fmla="*/ 17 w 502"/>
                <a:gd name="T37" fmla="*/ 121 h 903"/>
                <a:gd name="T38" fmla="*/ 11 w 502"/>
                <a:gd name="T39" fmla="*/ 180 h 903"/>
                <a:gd name="T40" fmla="*/ 41 w 502"/>
                <a:gd name="T41" fmla="*/ 262 h 903"/>
                <a:gd name="T42" fmla="*/ 107 w 502"/>
                <a:gd name="T43" fmla="*/ 298 h 903"/>
                <a:gd name="T44" fmla="*/ 202 w 502"/>
                <a:gd name="T45" fmla="*/ 348 h 903"/>
                <a:gd name="T46" fmla="*/ 205 w 502"/>
                <a:gd name="T47" fmla="*/ 423 h 903"/>
                <a:gd name="T48" fmla="*/ 186 w 502"/>
                <a:gd name="T49" fmla="*/ 503 h 903"/>
                <a:gd name="T50" fmla="*/ 140 w 502"/>
                <a:gd name="T51" fmla="*/ 581 h 903"/>
                <a:gd name="T52" fmla="*/ 141 w 502"/>
                <a:gd name="T53" fmla="*/ 696 h 903"/>
                <a:gd name="T54" fmla="*/ 200 w 502"/>
                <a:gd name="T55" fmla="*/ 798 h 903"/>
                <a:gd name="T56" fmla="*/ 168 w 502"/>
                <a:gd name="T57" fmla="*/ 815 h 903"/>
                <a:gd name="T58" fmla="*/ 196 w 502"/>
                <a:gd name="T59" fmla="*/ 849 h 903"/>
                <a:gd name="T60" fmla="*/ 289 w 502"/>
                <a:gd name="T61" fmla="*/ 834 h 903"/>
                <a:gd name="T62" fmla="*/ 274 w 502"/>
                <a:gd name="T63" fmla="*/ 767 h 903"/>
                <a:gd name="T64" fmla="*/ 241 w 502"/>
                <a:gd name="T65" fmla="*/ 713 h 903"/>
                <a:gd name="T66" fmla="*/ 226 w 502"/>
                <a:gd name="T67" fmla="*/ 657 h 903"/>
                <a:gd name="T68" fmla="*/ 290 w 502"/>
                <a:gd name="T69" fmla="*/ 571 h 903"/>
                <a:gd name="T70" fmla="*/ 310 w 502"/>
                <a:gd name="T71" fmla="*/ 567 h 903"/>
                <a:gd name="T72" fmla="*/ 310 w 502"/>
                <a:gd name="T73" fmla="*/ 618 h 903"/>
                <a:gd name="T74" fmla="*/ 326 w 502"/>
                <a:gd name="T75" fmla="*/ 694 h 903"/>
                <a:gd name="T76" fmla="*/ 347 w 502"/>
                <a:gd name="T77" fmla="*/ 800 h 903"/>
                <a:gd name="T78" fmla="*/ 356 w 502"/>
                <a:gd name="T79" fmla="*/ 855 h 903"/>
                <a:gd name="T80" fmla="*/ 410 w 502"/>
                <a:gd name="T81" fmla="*/ 895 h 903"/>
                <a:gd name="T82" fmla="*/ 408 w 502"/>
                <a:gd name="T83" fmla="*/ 830 h 903"/>
                <a:gd name="T84" fmla="*/ 405 w 502"/>
                <a:gd name="T85" fmla="*/ 761 h 903"/>
                <a:gd name="T86" fmla="*/ 402 w 502"/>
                <a:gd name="T87" fmla="*/ 665 h 903"/>
                <a:gd name="T88" fmla="*/ 381 w 502"/>
                <a:gd name="T89" fmla="*/ 624 h 903"/>
                <a:gd name="T90" fmla="*/ 392 w 502"/>
                <a:gd name="T91" fmla="*/ 588 h 903"/>
                <a:gd name="T92" fmla="*/ 415 w 502"/>
                <a:gd name="T93" fmla="*/ 530 h 903"/>
                <a:gd name="T94" fmla="*/ 422 w 502"/>
                <a:gd name="T95" fmla="*/ 472 h 903"/>
                <a:gd name="T96" fmla="*/ 399 w 502"/>
                <a:gd name="T97" fmla="*/ 376 h 903"/>
                <a:gd name="T98" fmla="*/ 386 w 502"/>
                <a:gd name="T99" fmla="*/ 302 h 903"/>
                <a:gd name="T100" fmla="*/ 433 w 502"/>
                <a:gd name="T101" fmla="*/ 309 h 903"/>
                <a:gd name="T102" fmla="*/ 488 w 502"/>
                <a:gd name="T103" fmla="*/ 285 h 903"/>
                <a:gd name="T104" fmla="*/ 494 w 502"/>
                <a:gd name="T105" fmla="*/ 228 h 903"/>
                <a:gd name="T106" fmla="*/ 22 w 502"/>
                <a:gd name="T107" fmla="*/ 166 h 903"/>
                <a:gd name="T108" fmla="*/ 244 w 502"/>
                <a:gd name="T109" fmla="*/ 172 h 903"/>
                <a:gd name="T110" fmla="*/ 253 w 502"/>
                <a:gd name="T111" fmla="*/ 136 h 903"/>
                <a:gd name="T112" fmla="*/ 272 w 502"/>
                <a:gd name="T113" fmla="*/ 193 h 903"/>
                <a:gd name="T114" fmla="*/ 290 w 502"/>
                <a:gd name="T115" fmla="*/ 180 h 903"/>
                <a:gd name="T116" fmla="*/ 450 w 502"/>
                <a:gd name="T117" fmla="*/ 1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2" h="903">
                  <a:moveTo>
                    <a:pt x="502" y="171"/>
                  </a:moveTo>
                  <a:cubicBezTo>
                    <a:pt x="501" y="171"/>
                    <a:pt x="500" y="171"/>
                    <a:pt x="498" y="169"/>
                  </a:cubicBezTo>
                  <a:cubicBezTo>
                    <a:pt x="495" y="167"/>
                    <a:pt x="493" y="166"/>
                    <a:pt x="492" y="165"/>
                  </a:cubicBezTo>
                  <a:cubicBezTo>
                    <a:pt x="491" y="164"/>
                    <a:pt x="491" y="164"/>
                    <a:pt x="490" y="163"/>
                  </a:cubicBezTo>
                  <a:cubicBezTo>
                    <a:pt x="488" y="162"/>
                    <a:pt x="486" y="160"/>
                    <a:pt x="485" y="160"/>
                  </a:cubicBezTo>
                  <a:cubicBezTo>
                    <a:pt x="483" y="159"/>
                    <a:pt x="482" y="158"/>
                    <a:pt x="482" y="158"/>
                  </a:cubicBezTo>
                  <a:cubicBezTo>
                    <a:pt x="482" y="158"/>
                    <a:pt x="482" y="157"/>
                    <a:pt x="481" y="154"/>
                  </a:cubicBezTo>
                  <a:cubicBezTo>
                    <a:pt x="481" y="151"/>
                    <a:pt x="480" y="149"/>
                    <a:pt x="480" y="147"/>
                  </a:cubicBezTo>
                  <a:cubicBezTo>
                    <a:pt x="480" y="145"/>
                    <a:pt x="480" y="145"/>
                    <a:pt x="480" y="144"/>
                  </a:cubicBezTo>
                  <a:cubicBezTo>
                    <a:pt x="479" y="144"/>
                    <a:pt x="479" y="144"/>
                    <a:pt x="479" y="144"/>
                  </a:cubicBezTo>
                  <a:cubicBezTo>
                    <a:pt x="479" y="144"/>
                    <a:pt x="479" y="140"/>
                    <a:pt x="478" y="136"/>
                  </a:cubicBezTo>
                  <a:cubicBezTo>
                    <a:pt x="478" y="132"/>
                    <a:pt x="477" y="130"/>
                    <a:pt x="477" y="130"/>
                  </a:cubicBezTo>
                  <a:cubicBezTo>
                    <a:pt x="477" y="129"/>
                    <a:pt x="477" y="128"/>
                    <a:pt x="477" y="127"/>
                  </a:cubicBezTo>
                  <a:cubicBezTo>
                    <a:pt x="477" y="127"/>
                    <a:pt x="477" y="124"/>
                    <a:pt x="477" y="122"/>
                  </a:cubicBezTo>
                  <a:cubicBezTo>
                    <a:pt x="477" y="119"/>
                    <a:pt x="477" y="117"/>
                    <a:pt x="477" y="114"/>
                  </a:cubicBezTo>
                  <a:cubicBezTo>
                    <a:pt x="477" y="112"/>
                    <a:pt x="476" y="109"/>
                    <a:pt x="476" y="106"/>
                  </a:cubicBezTo>
                  <a:cubicBezTo>
                    <a:pt x="476" y="102"/>
                    <a:pt x="475" y="99"/>
                    <a:pt x="475" y="96"/>
                  </a:cubicBezTo>
                  <a:cubicBezTo>
                    <a:pt x="474" y="93"/>
                    <a:pt x="474" y="91"/>
                    <a:pt x="474" y="87"/>
                  </a:cubicBezTo>
                  <a:cubicBezTo>
                    <a:pt x="473" y="84"/>
                    <a:pt x="474" y="84"/>
                    <a:pt x="474" y="83"/>
                  </a:cubicBezTo>
                  <a:cubicBezTo>
                    <a:pt x="474" y="81"/>
                    <a:pt x="474" y="80"/>
                    <a:pt x="472" y="79"/>
                  </a:cubicBezTo>
                  <a:cubicBezTo>
                    <a:pt x="471" y="77"/>
                    <a:pt x="469" y="76"/>
                    <a:pt x="468" y="76"/>
                  </a:cubicBezTo>
                  <a:cubicBezTo>
                    <a:pt x="467" y="76"/>
                    <a:pt x="464" y="76"/>
                    <a:pt x="462" y="76"/>
                  </a:cubicBezTo>
                  <a:cubicBezTo>
                    <a:pt x="461" y="76"/>
                    <a:pt x="459" y="76"/>
                    <a:pt x="457" y="76"/>
                  </a:cubicBezTo>
                  <a:cubicBezTo>
                    <a:pt x="455" y="76"/>
                    <a:pt x="452" y="76"/>
                    <a:pt x="451" y="76"/>
                  </a:cubicBezTo>
                  <a:cubicBezTo>
                    <a:pt x="449" y="75"/>
                    <a:pt x="447" y="75"/>
                    <a:pt x="445" y="76"/>
                  </a:cubicBezTo>
                  <a:cubicBezTo>
                    <a:pt x="442" y="76"/>
                    <a:pt x="441" y="76"/>
                    <a:pt x="440" y="76"/>
                  </a:cubicBezTo>
                  <a:cubicBezTo>
                    <a:pt x="439" y="76"/>
                    <a:pt x="438" y="76"/>
                    <a:pt x="437" y="77"/>
                  </a:cubicBezTo>
                  <a:cubicBezTo>
                    <a:pt x="436" y="78"/>
                    <a:pt x="435" y="78"/>
                    <a:pt x="435" y="79"/>
                  </a:cubicBezTo>
                  <a:cubicBezTo>
                    <a:pt x="435" y="80"/>
                    <a:pt x="434" y="80"/>
                    <a:pt x="434" y="80"/>
                  </a:cubicBezTo>
                  <a:cubicBezTo>
                    <a:pt x="434" y="80"/>
                    <a:pt x="433" y="79"/>
                    <a:pt x="431" y="79"/>
                  </a:cubicBezTo>
                  <a:cubicBezTo>
                    <a:pt x="430" y="79"/>
                    <a:pt x="427" y="79"/>
                    <a:pt x="426" y="82"/>
                  </a:cubicBezTo>
                  <a:cubicBezTo>
                    <a:pt x="425" y="84"/>
                    <a:pt x="426" y="85"/>
                    <a:pt x="426" y="86"/>
                  </a:cubicBezTo>
                  <a:cubicBezTo>
                    <a:pt x="427" y="88"/>
                    <a:pt x="426" y="91"/>
                    <a:pt x="426" y="93"/>
                  </a:cubicBezTo>
                  <a:cubicBezTo>
                    <a:pt x="427" y="95"/>
                    <a:pt x="427" y="96"/>
                    <a:pt x="428" y="97"/>
                  </a:cubicBezTo>
                  <a:cubicBezTo>
                    <a:pt x="428" y="99"/>
                    <a:pt x="429" y="100"/>
                    <a:pt x="430" y="102"/>
                  </a:cubicBezTo>
                  <a:cubicBezTo>
                    <a:pt x="431" y="104"/>
                    <a:pt x="432" y="105"/>
                    <a:pt x="432" y="105"/>
                  </a:cubicBezTo>
                  <a:cubicBezTo>
                    <a:pt x="433" y="106"/>
                    <a:pt x="433" y="107"/>
                    <a:pt x="434" y="108"/>
                  </a:cubicBezTo>
                  <a:cubicBezTo>
                    <a:pt x="435" y="110"/>
                    <a:pt x="435" y="110"/>
                    <a:pt x="435" y="112"/>
                  </a:cubicBezTo>
                  <a:cubicBezTo>
                    <a:pt x="436" y="113"/>
                    <a:pt x="436" y="117"/>
                    <a:pt x="439" y="121"/>
                  </a:cubicBezTo>
                  <a:cubicBezTo>
                    <a:pt x="440" y="123"/>
                    <a:pt x="441" y="124"/>
                    <a:pt x="442" y="125"/>
                  </a:cubicBezTo>
                  <a:cubicBezTo>
                    <a:pt x="443" y="126"/>
                    <a:pt x="443" y="127"/>
                    <a:pt x="444" y="128"/>
                  </a:cubicBezTo>
                  <a:cubicBezTo>
                    <a:pt x="445" y="129"/>
                    <a:pt x="446" y="130"/>
                    <a:pt x="447" y="131"/>
                  </a:cubicBezTo>
                  <a:cubicBezTo>
                    <a:pt x="447" y="132"/>
                    <a:pt x="448" y="134"/>
                    <a:pt x="448" y="135"/>
                  </a:cubicBezTo>
                  <a:cubicBezTo>
                    <a:pt x="449" y="137"/>
                    <a:pt x="449" y="139"/>
                    <a:pt x="449" y="141"/>
                  </a:cubicBezTo>
                  <a:cubicBezTo>
                    <a:pt x="450" y="144"/>
                    <a:pt x="450" y="145"/>
                    <a:pt x="450" y="145"/>
                  </a:cubicBezTo>
                  <a:cubicBezTo>
                    <a:pt x="450" y="145"/>
                    <a:pt x="449" y="144"/>
                    <a:pt x="449" y="146"/>
                  </a:cubicBezTo>
                  <a:cubicBezTo>
                    <a:pt x="449" y="147"/>
                    <a:pt x="449" y="152"/>
                    <a:pt x="449" y="154"/>
                  </a:cubicBezTo>
                  <a:cubicBezTo>
                    <a:pt x="449" y="156"/>
                    <a:pt x="449" y="157"/>
                    <a:pt x="449" y="157"/>
                  </a:cubicBezTo>
                  <a:cubicBezTo>
                    <a:pt x="449" y="157"/>
                    <a:pt x="446" y="158"/>
                    <a:pt x="446" y="161"/>
                  </a:cubicBezTo>
                  <a:cubicBezTo>
                    <a:pt x="445" y="164"/>
                    <a:pt x="445" y="167"/>
                    <a:pt x="444" y="172"/>
                  </a:cubicBezTo>
                  <a:cubicBezTo>
                    <a:pt x="443" y="177"/>
                    <a:pt x="442" y="182"/>
                    <a:pt x="442" y="185"/>
                  </a:cubicBezTo>
                  <a:cubicBezTo>
                    <a:pt x="441" y="189"/>
                    <a:pt x="441" y="190"/>
                    <a:pt x="440" y="192"/>
                  </a:cubicBezTo>
                  <a:cubicBezTo>
                    <a:pt x="440" y="193"/>
                    <a:pt x="440" y="195"/>
                    <a:pt x="439" y="198"/>
                  </a:cubicBezTo>
                  <a:cubicBezTo>
                    <a:pt x="438" y="200"/>
                    <a:pt x="436" y="205"/>
                    <a:pt x="434" y="209"/>
                  </a:cubicBezTo>
                  <a:cubicBezTo>
                    <a:pt x="433" y="211"/>
                    <a:pt x="433" y="213"/>
                    <a:pt x="433" y="215"/>
                  </a:cubicBezTo>
                  <a:cubicBezTo>
                    <a:pt x="432" y="216"/>
                    <a:pt x="432" y="217"/>
                    <a:pt x="432" y="217"/>
                  </a:cubicBezTo>
                  <a:cubicBezTo>
                    <a:pt x="432" y="217"/>
                    <a:pt x="431" y="215"/>
                    <a:pt x="431" y="215"/>
                  </a:cubicBezTo>
                  <a:cubicBezTo>
                    <a:pt x="430" y="214"/>
                    <a:pt x="430" y="213"/>
                    <a:pt x="429" y="212"/>
                  </a:cubicBezTo>
                  <a:cubicBezTo>
                    <a:pt x="428" y="211"/>
                    <a:pt x="427" y="209"/>
                    <a:pt x="427" y="209"/>
                  </a:cubicBezTo>
                  <a:cubicBezTo>
                    <a:pt x="427" y="209"/>
                    <a:pt x="426" y="208"/>
                    <a:pt x="426" y="207"/>
                  </a:cubicBezTo>
                  <a:cubicBezTo>
                    <a:pt x="426" y="206"/>
                    <a:pt x="427" y="205"/>
                    <a:pt x="427" y="203"/>
                  </a:cubicBezTo>
                  <a:cubicBezTo>
                    <a:pt x="428" y="202"/>
                    <a:pt x="428" y="201"/>
                    <a:pt x="428" y="198"/>
                  </a:cubicBezTo>
                  <a:cubicBezTo>
                    <a:pt x="428" y="194"/>
                    <a:pt x="428" y="193"/>
                    <a:pt x="427" y="190"/>
                  </a:cubicBezTo>
                  <a:cubicBezTo>
                    <a:pt x="427" y="188"/>
                    <a:pt x="426" y="184"/>
                    <a:pt x="425" y="181"/>
                  </a:cubicBezTo>
                  <a:cubicBezTo>
                    <a:pt x="424" y="179"/>
                    <a:pt x="423" y="178"/>
                    <a:pt x="423" y="176"/>
                  </a:cubicBezTo>
                  <a:cubicBezTo>
                    <a:pt x="421" y="174"/>
                    <a:pt x="420" y="172"/>
                    <a:pt x="419" y="171"/>
                  </a:cubicBezTo>
                  <a:cubicBezTo>
                    <a:pt x="416" y="169"/>
                    <a:pt x="414" y="169"/>
                    <a:pt x="414" y="169"/>
                  </a:cubicBezTo>
                  <a:cubicBezTo>
                    <a:pt x="414" y="169"/>
                    <a:pt x="412" y="167"/>
                    <a:pt x="407" y="165"/>
                  </a:cubicBezTo>
                  <a:cubicBezTo>
                    <a:pt x="401" y="163"/>
                    <a:pt x="396" y="161"/>
                    <a:pt x="391" y="159"/>
                  </a:cubicBezTo>
                  <a:cubicBezTo>
                    <a:pt x="387" y="158"/>
                    <a:pt x="385" y="157"/>
                    <a:pt x="380" y="156"/>
                  </a:cubicBezTo>
                  <a:cubicBezTo>
                    <a:pt x="374" y="154"/>
                    <a:pt x="369" y="152"/>
                    <a:pt x="362" y="151"/>
                  </a:cubicBezTo>
                  <a:cubicBezTo>
                    <a:pt x="354" y="150"/>
                    <a:pt x="344" y="150"/>
                    <a:pt x="344" y="150"/>
                  </a:cubicBezTo>
                  <a:cubicBezTo>
                    <a:pt x="344" y="150"/>
                    <a:pt x="344" y="149"/>
                    <a:pt x="344" y="149"/>
                  </a:cubicBezTo>
                  <a:cubicBezTo>
                    <a:pt x="344" y="148"/>
                    <a:pt x="343" y="147"/>
                    <a:pt x="342" y="145"/>
                  </a:cubicBezTo>
                  <a:cubicBezTo>
                    <a:pt x="340" y="143"/>
                    <a:pt x="338" y="141"/>
                    <a:pt x="337" y="139"/>
                  </a:cubicBezTo>
                  <a:cubicBezTo>
                    <a:pt x="335" y="137"/>
                    <a:pt x="334" y="135"/>
                    <a:pt x="333" y="133"/>
                  </a:cubicBezTo>
                  <a:cubicBezTo>
                    <a:pt x="332" y="132"/>
                    <a:pt x="331" y="131"/>
                    <a:pt x="330" y="130"/>
                  </a:cubicBezTo>
                  <a:cubicBezTo>
                    <a:pt x="330" y="130"/>
                    <a:pt x="329" y="129"/>
                    <a:pt x="329" y="129"/>
                  </a:cubicBezTo>
                  <a:cubicBezTo>
                    <a:pt x="329" y="129"/>
                    <a:pt x="329" y="127"/>
                    <a:pt x="330" y="126"/>
                  </a:cubicBezTo>
                  <a:cubicBezTo>
                    <a:pt x="331" y="125"/>
                    <a:pt x="331" y="124"/>
                    <a:pt x="333" y="122"/>
                  </a:cubicBezTo>
                  <a:cubicBezTo>
                    <a:pt x="334" y="120"/>
                    <a:pt x="336" y="118"/>
                    <a:pt x="336" y="117"/>
                  </a:cubicBezTo>
                  <a:cubicBezTo>
                    <a:pt x="336" y="117"/>
                    <a:pt x="337" y="116"/>
                    <a:pt x="338" y="115"/>
                  </a:cubicBezTo>
                  <a:cubicBezTo>
                    <a:pt x="339" y="114"/>
                    <a:pt x="340" y="112"/>
                    <a:pt x="342" y="111"/>
                  </a:cubicBezTo>
                  <a:cubicBezTo>
                    <a:pt x="344" y="109"/>
                    <a:pt x="345" y="108"/>
                    <a:pt x="347" y="105"/>
                  </a:cubicBezTo>
                  <a:cubicBezTo>
                    <a:pt x="350" y="103"/>
                    <a:pt x="351" y="102"/>
                    <a:pt x="352" y="100"/>
                  </a:cubicBezTo>
                  <a:cubicBezTo>
                    <a:pt x="353" y="99"/>
                    <a:pt x="353" y="98"/>
                    <a:pt x="354" y="97"/>
                  </a:cubicBezTo>
                  <a:cubicBezTo>
                    <a:pt x="355" y="96"/>
                    <a:pt x="356" y="94"/>
                    <a:pt x="357" y="93"/>
                  </a:cubicBezTo>
                  <a:cubicBezTo>
                    <a:pt x="358" y="91"/>
                    <a:pt x="359" y="90"/>
                    <a:pt x="359" y="88"/>
                  </a:cubicBezTo>
                  <a:cubicBezTo>
                    <a:pt x="360" y="86"/>
                    <a:pt x="361" y="85"/>
                    <a:pt x="362" y="83"/>
                  </a:cubicBezTo>
                  <a:cubicBezTo>
                    <a:pt x="363" y="80"/>
                    <a:pt x="363" y="79"/>
                    <a:pt x="363" y="77"/>
                  </a:cubicBezTo>
                  <a:cubicBezTo>
                    <a:pt x="363" y="75"/>
                    <a:pt x="364" y="73"/>
                    <a:pt x="364" y="71"/>
                  </a:cubicBezTo>
                  <a:cubicBezTo>
                    <a:pt x="364" y="70"/>
                    <a:pt x="364" y="68"/>
                    <a:pt x="364" y="65"/>
                  </a:cubicBezTo>
                  <a:cubicBezTo>
                    <a:pt x="364" y="62"/>
                    <a:pt x="364" y="61"/>
                    <a:pt x="364" y="61"/>
                  </a:cubicBezTo>
                  <a:cubicBezTo>
                    <a:pt x="363" y="60"/>
                    <a:pt x="363" y="60"/>
                    <a:pt x="363" y="58"/>
                  </a:cubicBezTo>
                  <a:cubicBezTo>
                    <a:pt x="363" y="57"/>
                    <a:pt x="363" y="55"/>
                    <a:pt x="363" y="54"/>
                  </a:cubicBezTo>
                  <a:cubicBezTo>
                    <a:pt x="362" y="52"/>
                    <a:pt x="362" y="51"/>
                    <a:pt x="361" y="50"/>
                  </a:cubicBezTo>
                  <a:cubicBezTo>
                    <a:pt x="361" y="48"/>
                    <a:pt x="360" y="48"/>
                    <a:pt x="361" y="47"/>
                  </a:cubicBezTo>
                  <a:cubicBezTo>
                    <a:pt x="361" y="46"/>
                    <a:pt x="361" y="44"/>
                    <a:pt x="360" y="43"/>
                  </a:cubicBezTo>
                  <a:cubicBezTo>
                    <a:pt x="360" y="42"/>
                    <a:pt x="359" y="42"/>
                    <a:pt x="358" y="41"/>
                  </a:cubicBezTo>
                  <a:cubicBezTo>
                    <a:pt x="357" y="41"/>
                    <a:pt x="357" y="41"/>
                    <a:pt x="356" y="40"/>
                  </a:cubicBezTo>
                  <a:cubicBezTo>
                    <a:pt x="356" y="39"/>
                    <a:pt x="355" y="39"/>
                    <a:pt x="355" y="37"/>
                  </a:cubicBezTo>
                  <a:cubicBezTo>
                    <a:pt x="355" y="36"/>
                    <a:pt x="354" y="35"/>
                    <a:pt x="353" y="34"/>
                  </a:cubicBezTo>
                  <a:cubicBezTo>
                    <a:pt x="352" y="33"/>
                    <a:pt x="352" y="32"/>
                    <a:pt x="351" y="31"/>
                  </a:cubicBezTo>
                  <a:cubicBezTo>
                    <a:pt x="351" y="30"/>
                    <a:pt x="349" y="30"/>
                    <a:pt x="349" y="29"/>
                  </a:cubicBezTo>
                  <a:cubicBezTo>
                    <a:pt x="349" y="28"/>
                    <a:pt x="349" y="28"/>
                    <a:pt x="348" y="27"/>
                  </a:cubicBezTo>
                  <a:cubicBezTo>
                    <a:pt x="347" y="26"/>
                    <a:pt x="346" y="24"/>
                    <a:pt x="345" y="23"/>
                  </a:cubicBezTo>
                  <a:cubicBezTo>
                    <a:pt x="344" y="22"/>
                    <a:pt x="343" y="22"/>
                    <a:pt x="341" y="20"/>
                  </a:cubicBezTo>
                  <a:cubicBezTo>
                    <a:pt x="340" y="18"/>
                    <a:pt x="339" y="17"/>
                    <a:pt x="338" y="16"/>
                  </a:cubicBezTo>
                  <a:cubicBezTo>
                    <a:pt x="336" y="15"/>
                    <a:pt x="335" y="13"/>
                    <a:pt x="333" y="12"/>
                  </a:cubicBezTo>
                  <a:cubicBezTo>
                    <a:pt x="332" y="11"/>
                    <a:pt x="331" y="9"/>
                    <a:pt x="330" y="9"/>
                  </a:cubicBezTo>
                  <a:cubicBezTo>
                    <a:pt x="329" y="8"/>
                    <a:pt x="326" y="6"/>
                    <a:pt x="324" y="5"/>
                  </a:cubicBezTo>
                  <a:cubicBezTo>
                    <a:pt x="322" y="3"/>
                    <a:pt x="320" y="3"/>
                    <a:pt x="319" y="3"/>
                  </a:cubicBezTo>
                  <a:cubicBezTo>
                    <a:pt x="318" y="3"/>
                    <a:pt x="318" y="3"/>
                    <a:pt x="317" y="3"/>
                  </a:cubicBezTo>
                  <a:cubicBezTo>
                    <a:pt x="316" y="2"/>
                    <a:pt x="314" y="1"/>
                    <a:pt x="312" y="1"/>
                  </a:cubicBezTo>
                  <a:cubicBezTo>
                    <a:pt x="310" y="0"/>
                    <a:pt x="308" y="0"/>
                    <a:pt x="307" y="0"/>
                  </a:cubicBezTo>
                  <a:cubicBezTo>
                    <a:pt x="306" y="0"/>
                    <a:pt x="303" y="0"/>
                    <a:pt x="302" y="1"/>
                  </a:cubicBezTo>
                  <a:cubicBezTo>
                    <a:pt x="300" y="1"/>
                    <a:pt x="298" y="1"/>
                    <a:pt x="297" y="2"/>
                  </a:cubicBezTo>
                  <a:cubicBezTo>
                    <a:pt x="295" y="3"/>
                    <a:pt x="291" y="5"/>
                    <a:pt x="290" y="6"/>
                  </a:cubicBezTo>
                  <a:cubicBezTo>
                    <a:pt x="289" y="7"/>
                    <a:pt x="289" y="8"/>
                    <a:pt x="288" y="9"/>
                  </a:cubicBezTo>
                  <a:cubicBezTo>
                    <a:pt x="287" y="10"/>
                    <a:pt x="286" y="11"/>
                    <a:pt x="285" y="13"/>
                  </a:cubicBezTo>
                  <a:cubicBezTo>
                    <a:pt x="284" y="14"/>
                    <a:pt x="283" y="16"/>
                    <a:pt x="283" y="16"/>
                  </a:cubicBezTo>
                  <a:cubicBezTo>
                    <a:pt x="283" y="16"/>
                    <a:pt x="281" y="18"/>
                    <a:pt x="278" y="21"/>
                  </a:cubicBezTo>
                  <a:cubicBezTo>
                    <a:pt x="275" y="23"/>
                    <a:pt x="274" y="25"/>
                    <a:pt x="272" y="28"/>
                  </a:cubicBezTo>
                  <a:cubicBezTo>
                    <a:pt x="271" y="30"/>
                    <a:pt x="270" y="33"/>
                    <a:pt x="269" y="34"/>
                  </a:cubicBezTo>
                  <a:cubicBezTo>
                    <a:pt x="267" y="36"/>
                    <a:pt x="266" y="38"/>
                    <a:pt x="266" y="40"/>
                  </a:cubicBezTo>
                  <a:cubicBezTo>
                    <a:pt x="265" y="42"/>
                    <a:pt x="266" y="43"/>
                    <a:pt x="264" y="46"/>
                  </a:cubicBezTo>
                  <a:cubicBezTo>
                    <a:pt x="262" y="49"/>
                    <a:pt x="260" y="51"/>
                    <a:pt x="258" y="56"/>
                  </a:cubicBezTo>
                  <a:cubicBezTo>
                    <a:pt x="255" y="61"/>
                    <a:pt x="253" y="65"/>
                    <a:pt x="252" y="73"/>
                  </a:cubicBezTo>
                  <a:cubicBezTo>
                    <a:pt x="251" y="81"/>
                    <a:pt x="251" y="86"/>
                    <a:pt x="252" y="91"/>
                  </a:cubicBezTo>
                  <a:cubicBezTo>
                    <a:pt x="252" y="93"/>
                    <a:pt x="253" y="95"/>
                    <a:pt x="253" y="96"/>
                  </a:cubicBezTo>
                  <a:cubicBezTo>
                    <a:pt x="254" y="98"/>
                    <a:pt x="255" y="99"/>
                    <a:pt x="256" y="101"/>
                  </a:cubicBezTo>
                  <a:cubicBezTo>
                    <a:pt x="256" y="103"/>
                    <a:pt x="258" y="105"/>
                    <a:pt x="258" y="105"/>
                  </a:cubicBezTo>
                  <a:cubicBezTo>
                    <a:pt x="258" y="105"/>
                    <a:pt x="256" y="114"/>
                    <a:pt x="255" y="118"/>
                  </a:cubicBezTo>
                  <a:cubicBezTo>
                    <a:pt x="254" y="123"/>
                    <a:pt x="254" y="124"/>
                    <a:pt x="253" y="128"/>
                  </a:cubicBezTo>
                  <a:cubicBezTo>
                    <a:pt x="253" y="131"/>
                    <a:pt x="253" y="134"/>
                    <a:pt x="253" y="134"/>
                  </a:cubicBezTo>
                  <a:cubicBezTo>
                    <a:pt x="251" y="137"/>
                    <a:pt x="251" y="137"/>
                    <a:pt x="251" y="137"/>
                  </a:cubicBezTo>
                  <a:cubicBezTo>
                    <a:pt x="251" y="137"/>
                    <a:pt x="250" y="137"/>
                    <a:pt x="249" y="138"/>
                  </a:cubicBezTo>
                  <a:cubicBezTo>
                    <a:pt x="249" y="139"/>
                    <a:pt x="248" y="139"/>
                    <a:pt x="247" y="140"/>
                  </a:cubicBezTo>
                  <a:cubicBezTo>
                    <a:pt x="246" y="140"/>
                    <a:pt x="245" y="140"/>
                    <a:pt x="244" y="141"/>
                  </a:cubicBezTo>
                  <a:cubicBezTo>
                    <a:pt x="243" y="141"/>
                    <a:pt x="236" y="141"/>
                    <a:pt x="231" y="142"/>
                  </a:cubicBezTo>
                  <a:cubicBezTo>
                    <a:pt x="228" y="142"/>
                    <a:pt x="225" y="143"/>
                    <a:pt x="222" y="144"/>
                  </a:cubicBezTo>
                  <a:cubicBezTo>
                    <a:pt x="220" y="144"/>
                    <a:pt x="219" y="144"/>
                    <a:pt x="218" y="145"/>
                  </a:cubicBezTo>
                  <a:cubicBezTo>
                    <a:pt x="216" y="145"/>
                    <a:pt x="211" y="146"/>
                    <a:pt x="207" y="146"/>
                  </a:cubicBezTo>
                  <a:cubicBezTo>
                    <a:pt x="204" y="147"/>
                    <a:pt x="201" y="148"/>
                    <a:pt x="197" y="149"/>
                  </a:cubicBezTo>
                  <a:cubicBezTo>
                    <a:pt x="190" y="150"/>
                    <a:pt x="187" y="151"/>
                    <a:pt x="181" y="153"/>
                  </a:cubicBezTo>
                  <a:cubicBezTo>
                    <a:pt x="178" y="154"/>
                    <a:pt x="177" y="154"/>
                    <a:pt x="176" y="155"/>
                  </a:cubicBezTo>
                  <a:cubicBezTo>
                    <a:pt x="175" y="155"/>
                    <a:pt x="174" y="156"/>
                    <a:pt x="174" y="156"/>
                  </a:cubicBezTo>
                  <a:cubicBezTo>
                    <a:pt x="173" y="156"/>
                    <a:pt x="172" y="156"/>
                    <a:pt x="170" y="159"/>
                  </a:cubicBezTo>
                  <a:cubicBezTo>
                    <a:pt x="167" y="162"/>
                    <a:pt x="167" y="162"/>
                    <a:pt x="164" y="168"/>
                  </a:cubicBezTo>
                  <a:cubicBezTo>
                    <a:pt x="162" y="173"/>
                    <a:pt x="161" y="175"/>
                    <a:pt x="161" y="176"/>
                  </a:cubicBezTo>
                  <a:cubicBezTo>
                    <a:pt x="160" y="176"/>
                    <a:pt x="159" y="177"/>
                    <a:pt x="158" y="177"/>
                  </a:cubicBezTo>
                  <a:cubicBezTo>
                    <a:pt x="157" y="178"/>
                    <a:pt x="156" y="178"/>
                    <a:pt x="154" y="181"/>
                  </a:cubicBezTo>
                  <a:cubicBezTo>
                    <a:pt x="152" y="184"/>
                    <a:pt x="152" y="185"/>
                    <a:pt x="150" y="187"/>
                  </a:cubicBezTo>
                  <a:cubicBezTo>
                    <a:pt x="148" y="190"/>
                    <a:pt x="147" y="191"/>
                    <a:pt x="147" y="192"/>
                  </a:cubicBezTo>
                  <a:cubicBezTo>
                    <a:pt x="147" y="193"/>
                    <a:pt x="148" y="193"/>
                    <a:pt x="148" y="194"/>
                  </a:cubicBezTo>
                  <a:cubicBezTo>
                    <a:pt x="148" y="195"/>
                    <a:pt x="147" y="199"/>
                    <a:pt x="147" y="199"/>
                  </a:cubicBezTo>
                  <a:cubicBezTo>
                    <a:pt x="147" y="199"/>
                    <a:pt x="145" y="199"/>
                    <a:pt x="145" y="200"/>
                  </a:cubicBezTo>
                  <a:cubicBezTo>
                    <a:pt x="145" y="201"/>
                    <a:pt x="145" y="202"/>
                    <a:pt x="145" y="203"/>
                  </a:cubicBezTo>
                  <a:cubicBezTo>
                    <a:pt x="144" y="203"/>
                    <a:pt x="144" y="203"/>
                    <a:pt x="143" y="203"/>
                  </a:cubicBezTo>
                  <a:cubicBezTo>
                    <a:pt x="143" y="202"/>
                    <a:pt x="141" y="202"/>
                    <a:pt x="140" y="201"/>
                  </a:cubicBezTo>
                  <a:cubicBezTo>
                    <a:pt x="140" y="201"/>
                    <a:pt x="139" y="202"/>
                    <a:pt x="138" y="202"/>
                  </a:cubicBezTo>
                  <a:cubicBezTo>
                    <a:pt x="137" y="203"/>
                    <a:pt x="136" y="204"/>
                    <a:pt x="136" y="204"/>
                  </a:cubicBezTo>
                  <a:cubicBezTo>
                    <a:pt x="135" y="204"/>
                    <a:pt x="135" y="205"/>
                    <a:pt x="135" y="205"/>
                  </a:cubicBezTo>
                  <a:cubicBezTo>
                    <a:pt x="135" y="205"/>
                    <a:pt x="133" y="204"/>
                    <a:pt x="132" y="205"/>
                  </a:cubicBezTo>
                  <a:cubicBezTo>
                    <a:pt x="130" y="205"/>
                    <a:pt x="128" y="206"/>
                    <a:pt x="128" y="208"/>
                  </a:cubicBezTo>
                  <a:cubicBezTo>
                    <a:pt x="127" y="209"/>
                    <a:pt x="127" y="210"/>
                    <a:pt x="126" y="210"/>
                  </a:cubicBezTo>
                  <a:cubicBezTo>
                    <a:pt x="125" y="211"/>
                    <a:pt x="125" y="211"/>
                    <a:pt x="122" y="213"/>
                  </a:cubicBezTo>
                  <a:cubicBezTo>
                    <a:pt x="120" y="214"/>
                    <a:pt x="118" y="215"/>
                    <a:pt x="116" y="216"/>
                  </a:cubicBezTo>
                  <a:cubicBezTo>
                    <a:pt x="115" y="216"/>
                    <a:pt x="112" y="218"/>
                    <a:pt x="111" y="219"/>
                  </a:cubicBezTo>
                  <a:cubicBezTo>
                    <a:pt x="110" y="220"/>
                    <a:pt x="109" y="221"/>
                    <a:pt x="109" y="221"/>
                  </a:cubicBezTo>
                  <a:cubicBezTo>
                    <a:pt x="109" y="221"/>
                    <a:pt x="109" y="221"/>
                    <a:pt x="108" y="220"/>
                  </a:cubicBezTo>
                  <a:cubicBezTo>
                    <a:pt x="107" y="219"/>
                    <a:pt x="105" y="217"/>
                    <a:pt x="103" y="217"/>
                  </a:cubicBezTo>
                  <a:cubicBezTo>
                    <a:pt x="101" y="217"/>
                    <a:pt x="100" y="218"/>
                    <a:pt x="98" y="220"/>
                  </a:cubicBezTo>
                  <a:cubicBezTo>
                    <a:pt x="97" y="222"/>
                    <a:pt x="96" y="224"/>
                    <a:pt x="96" y="225"/>
                  </a:cubicBezTo>
                  <a:cubicBezTo>
                    <a:pt x="95" y="226"/>
                    <a:pt x="95" y="228"/>
                    <a:pt x="95" y="228"/>
                  </a:cubicBezTo>
                  <a:cubicBezTo>
                    <a:pt x="95" y="228"/>
                    <a:pt x="94" y="228"/>
                    <a:pt x="94" y="228"/>
                  </a:cubicBezTo>
                  <a:cubicBezTo>
                    <a:pt x="93" y="228"/>
                    <a:pt x="92" y="228"/>
                    <a:pt x="92" y="228"/>
                  </a:cubicBezTo>
                  <a:cubicBezTo>
                    <a:pt x="92" y="228"/>
                    <a:pt x="92" y="227"/>
                    <a:pt x="93" y="227"/>
                  </a:cubicBezTo>
                  <a:cubicBezTo>
                    <a:pt x="93" y="227"/>
                    <a:pt x="94" y="226"/>
                    <a:pt x="94" y="225"/>
                  </a:cubicBezTo>
                  <a:cubicBezTo>
                    <a:pt x="94" y="224"/>
                    <a:pt x="94" y="224"/>
                    <a:pt x="94" y="223"/>
                  </a:cubicBezTo>
                  <a:cubicBezTo>
                    <a:pt x="93" y="222"/>
                    <a:pt x="92" y="222"/>
                    <a:pt x="92" y="220"/>
                  </a:cubicBezTo>
                  <a:cubicBezTo>
                    <a:pt x="92" y="219"/>
                    <a:pt x="91" y="217"/>
                    <a:pt x="89" y="214"/>
                  </a:cubicBezTo>
                  <a:cubicBezTo>
                    <a:pt x="86" y="212"/>
                    <a:pt x="85" y="212"/>
                    <a:pt x="83" y="211"/>
                  </a:cubicBezTo>
                  <a:cubicBezTo>
                    <a:pt x="81" y="210"/>
                    <a:pt x="81" y="210"/>
                    <a:pt x="81" y="210"/>
                  </a:cubicBezTo>
                  <a:cubicBezTo>
                    <a:pt x="81" y="210"/>
                    <a:pt x="80" y="209"/>
                    <a:pt x="80" y="206"/>
                  </a:cubicBezTo>
                  <a:cubicBezTo>
                    <a:pt x="80" y="203"/>
                    <a:pt x="81" y="201"/>
                    <a:pt x="78" y="198"/>
                  </a:cubicBezTo>
                  <a:cubicBezTo>
                    <a:pt x="77" y="197"/>
                    <a:pt x="76" y="195"/>
                    <a:pt x="74" y="195"/>
                  </a:cubicBezTo>
                  <a:cubicBezTo>
                    <a:pt x="73" y="194"/>
                    <a:pt x="71" y="194"/>
                    <a:pt x="71" y="194"/>
                  </a:cubicBezTo>
                  <a:cubicBezTo>
                    <a:pt x="71" y="194"/>
                    <a:pt x="71" y="192"/>
                    <a:pt x="71" y="190"/>
                  </a:cubicBezTo>
                  <a:cubicBezTo>
                    <a:pt x="71" y="189"/>
                    <a:pt x="71" y="187"/>
                    <a:pt x="69" y="184"/>
                  </a:cubicBezTo>
                  <a:cubicBezTo>
                    <a:pt x="68" y="180"/>
                    <a:pt x="67" y="177"/>
                    <a:pt x="65" y="173"/>
                  </a:cubicBezTo>
                  <a:cubicBezTo>
                    <a:pt x="64" y="169"/>
                    <a:pt x="64" y="167"/>
                    <a:pt x="63" y="165"/>
                  </a:cubicBezTo>
                  <a:cubicBezTo>
                    <a:pt x="62" y="162"/>
                    <a:pt x="61" y="161"/>
                    <a:pt x="61" y="160"/>
                  </a:cubicBezTo>
                  <a:cubicBezTo>
                    <a:pt x="61" y="159"/>
                    <a:pt x="60" y="159"/>
                    <a:pt x="60" y="159"/>
                  </a:cubicBezTo>
                  <a:cubicBezTo>
                    <a:pt x="59" y="159"/>
                    <a:pt x="59" y="159"/>
                    <a:pt x="59" y="159"/>
                  </a:cubicBezTo>
                  <a:cubicBezTo>
                    <a:pt x="59" y="159"/>
                    <a:pt x="57" y="156"/>
                    <a:pt x="57" y="154"/>
                  </a:cubicBezTo>
                  <a:cubicBezTo>
                    <a:pt x="56" y="151"/>
                    <a:pt x="56" y="151"/>
                    <a:pt x="56" y="151"/>
                  </a:cubicBezTo>
                  <a:cubicBezTo>
                    <a:pt x="56" y="151"/>
                    <a:pt x="56" y="151"/>
                    <a:pt x="56" y="151"/>
                  </a:cubicBezTo>
                  <a:cubicBezTo>
                    <a:pt x="56" y="151"/>
                    <a:pt x="56" y="149"/>
                    <a:pt x="56" y="145"/>
                  </a:cubicBezTo>
                  <a:cubicBezTo>
                    <a:pt x="56" y="142"/>
                    <a:pt x="57" y="140"/>
                    <a:pt x="58" y="138"/>
                  </a:cubicBezTo>
                  <a:cubicBezTo>
                    <a:pt x="58" y="136"/>
                    <a:pt x="59" y="135"/>
                    <a:pt x="61" y="133"/>
                  </a:cubicBezTo>
                  <a:cubicBezTo>
                    <a:pt x="62" y="131"/>
                    <a:pt x="63" y="130"/>
                    <a:pt x="65" y="127"/>
                  </a:cubicBezTo>
                  <a:cubicBezTo>
                    <a:pt x="67" y="124"/>
                    <a:pt x="69" y="121"/>
                    <a:pt x="71" y="118"/>
                  </a:cubicBezTo>
                  <a:cubicBezTo>
                    <a:pt x="73" y="116"/>
                    <a:pt x="74" y="114"/>
                    <a:pt x="74" y="112"/>
                  </a:cubicBezTo>
                  <a:cubicBezTo>
                    <a:pt x="75" y="109"/>
                    <a:pt x="74" y="108"/>
                    <a:pt x="75" y="106"/>
                  </a:cubicBezTo>
                  <a:cubicBezTo>
                    <a:pt x="75" y="104"/>
                    <a:pt x="76" y="104"/>
                    <a:pt x="76" y="101"/>
                  </a:cubicBezTo>
                  <a:cubicBezTo>
                    <a:pt x="77" y="98"/>
                    <a:pt x="77" y="97"/>
                    <a:pt x="77" y="96"/>
                  </a:cubicBezTo>
                  <a:cubicBezTo>
                    <a:pt x="77" y="95"/>
                    <a:pt x="78" y="94"/>
                    <a:pt x="76" y="93"/>
                  </a:cubicBezTo>
                  <a:cubicBezTo>
                    <a:pt x="75" y="91"/>
                    <a:pt x="74" y="90"/>
                    <a:pt x="72" y="89"/>
                  </a:cubicBezTo>
                  <a:cubicBezTo>
                    <a:pt x="71" y="88"/>
                    <a:pt x="70" y="88"/>
                    <a:pt x="70" y="88"/>
                  </a:cubicBezTo>
                  <a:cubicBezTo>
                    <a:pt x="70" y="88"/>
                    <a:pt x="69" y="86"/>
                    <a:pt x="68" y="84"/>
                  </a:cubicBezTo>
                  <a:cubicBezTo>
                    <a:pt x="67" y="82"/>
                    <a:pt x="66" y="81"/>
                    <a:pt x="65" y="82"/>
                  </a:cubicBezTo>
                  <a:cubicBezTo>
                    <a:pt x="64" y="82"/>
                    <a:pt x="63" y="83"/>
                    <a:pt x="63" y="83"/>
                  </a:cubicBezTo>
                  <a:cubicBezTo>
                    <a:pt x="63" y="83"/>
                    <a:pt x="62" y="81"/>
                    <a:pt x="59" y="81"/>
                  </a:cubicBezTo>
                  <a:cubicBezTo>
                    <a:pt x="57" y="81"/>
                    <a:pt x="55" y="82"/>
                    <a:pt x="54" y="83"/>
                  </a:cubicBezTo>
                  <a:cubicBezTo>
                    <a:pt x="52" y="84"/>
                    <a:pt x="51" y="85"/>
                    <a:pt x="51" y="85"/>
                  </a:cubicBezTo>
                  <a:cubicBezTo>
                    <a:pt x="51" y="85"/>
                    <a:pt x="48" y="85"/>
                    <a:pt x="46" y="86"/>
                  </a:cubicBezTo>
                  <a:cubicBezTo>
                    <a:pt x="43" y="87"/>
                    <a:pt x="43" y="87"/>
                    <a:pt x="42" y="87"/>
                  </a:cubicBezTo>
                  <a:cubicBezTo>
                    <a:pt x="41" y="88"/>
                    <a:pt x="41" y="88"/>
                    <a:pt x="41" y="88"/>
                  </a:cubicBezTo>
                  <a:cubicBezTo>
                    <a:pt x="41" y="88"/>
                    <a:pt x="38" y="88"/>
                    <a:pt x="37" y="88"/>
                  </a:cubicBezTo>
                  <a:cubicBezTo>
                    <a:pt x="35" y="89"/>
                    <a:pt x="34" y="90"/>
                    <a:pt x="33" y="91"/>
                  </a:cubicBezTo>
                  <a:cubicBezTo>
                    <a:pt x="32" y="92"/>
                    <a:pt x="31" y="92"/>
                    <a:pt x="29" y="92"/>
                  </a:cubicBezTo>
                  <a:cubicBezTo>
                    <a:pt x="27" y="93"/>
                    <a:pt x="27" y="94"/>
                    <a:pt x="25" y="94"/>
                  </a:cubicBezTo>
                  <a:cubicBezTo>
                    <a:pt x="24" y="94"/>
                    <a:pt x="21" y="95"/>
                    <a:pt x="19" y="95"/>
                  </a:cubicBezTo>
                  <a:cubicBezTo>
                    <a:pt x="18" y="96"/>
                    <a:pt x="15" y="97"/>
                    <a:pt x="15" y="101"/>
                  </a:cubicBezTo>
                  <a:cubicBezTo>
                    <a:pt x="15" y="105"/>
                    <a:pt x="15" y="106"/>
                    <a:pt x="15" y="108"/>
                  </a:cubicBezTo>
                  <a:cubicBezTo>
                    <a:pt x="16" y="110"/>
                    <a:pt x="16" y="112"/>
                    <a:pt x="16" y="114"/>
                  </a:cubicBezTo>
                  <a:cubicBezTo>
                    <a:pt x="16" y="116"/>
                    <a:pt x="16" y="119"/>
                    <a:pt x="17" y="121"/>
                  </a:cubicBezTo>
                  <a:cubicBezTo>
                    <a:pt x="17" y="124"/>
                    <a:pt x="18" y="126"/>
                    <a:pt x="19" y="130"/>
                  </a:cubicBezTo>
                  <a:cubicBezTo>
                    <a:pt x="20" y="133"/>
                    <a:pt x="21" y="133"/>
                    <a:pt x="21" y="135"/>
                  </a:cubicBezTo>
                  <a:cubicBezTo>
                    <a:pt x="22" y="137"/>
                    <a:pt x="22" y="139"/>
                    <a:pt x="22" y="141"/>
                  </a:cubicBezTo>
                  <a:cubicBezTo>
                    <a:pt x="22" y="144"/>
                    <a:pt x="22" y="145"/>
                    <a:pt x="23" y="147"/>
                  </a:cubicBezTo>
                  <a:cubicBezTo>
                    <a:pt x="23" y="150"/>
                    <a:pt x="24" y="151"/>
                    <a:pt x="24" y="154"/>
                  </a:cubicBezTo>
                  <a:cubicBezTo>
                    <a:pt x="24" y="157"/>
                    <a:pt x="24" y="159"/>
                    <a:pt x="25" y="160"/>
                  </a:cubicBezTo>
                  <a:cubicBezTo>
                    <a:pt x="25" y="162"/>
                    <a:pt x="25" y="163"/>
                    <a:pt x="25" y="163"/>
                  </a:cubicBezTo>
                  <a:cubicBezTo>
                    <a:pt x="25" y="163"/>
                    <a:pt x="22" y="165"/>
                    <a:pt x="21" y="166"/>
                  </a:cubicBezTo>
                  <a:cubicBezTo>
                    <a:pt x="21" y="166"/>
                    <a:pt x="21" y="167"/>
                    <a:pt x="21" y="169"/>
                  </a:cubicBezTo>
                  <a:cubicBezTo>
                    <a:pt x="22" y="172"/>
                    <a:pt x="22" y="174"/>
                    <a:pt x="22" y="174"/>
                  </a:cubicBezTo>
                  <a:cubicBezTo>
                    <a:pt x="22" y="174"/>
                    <a:pt x="19" y="176"/>
                    <a:pt x="16" y="177"/>
                  </a:cubicBezTo>
                  <a:cubicBezTo>
                    <a:pt x="14" y="178"/>
                    <a:pt x="11" y="179"/>
                    <a:pt x="11" y="180"/>
                  </a:cubicBezTo>
                  <a:cubicBezTo>
                    <a:pt x="11" y="180"/>
                    <a:pt x="11" y="181"/>
                    <a:pt x="12" y="181"/>
                  </a:cubicBezTo>
                  <a:cubicBezTo>
                    <a:pt x="12" y="181"/>
                    <a:pt x="12" y="182"/>
                    <a:pt x="12" y="182"/>
                  </a:cubicBezTo>
                  <a:cubicBezTo>
                    <a:pt x="12" y="182"/>
                    <a:pt x="11" y="183"/>
                    <a:pt x="9" y="184"/>
                  </a:cubicBezTo>
                  <a:cubicBezTo>
                    <a:pt x="6" y="186"/>
                    <a:pt x="3" y="188"/>
                    <a:pt x="2" y="189"/>
                  </a:cubicBezTo>
                  <a:cubicBezTo>
                    <a:pt x="0" y="190"/>
                    <a:pt x="0" y="191"/>
                    <a:pt x="0" y="192"/>
                  </a:cubicBezTo>
                  <a:cubicBezTo>
                    <a:pt x="1" y="193"/>
                    <a:pt x="2" y="195"/>
                    <a:pt x="4" y="198"/>
                  </a:cubicBezTo>
                  <a:cubicBezTo>
                    <a:pt x="7" y="202"/>
                    <a:pt x="8" y="205"/>
                    <a:pt x="12" y="210"/>
                  </a:cubicBezTo>
                  <a:cubicBezTo>
                    <a:pt x="15" y="216"/>
                    <a:pt x="18" y="220"/>
                    <a:pt x="21" y="225"/>
                  </a:cubicBezTo>
                  <a:cubicBezTo>
                    <a:pt x="25" y="230"/>
                    <a:pt x="25" y="231"/>
                    <a:pt x="26" y="234"/>
                  </a:cubicBezTo>
                  <a:cubicBezTo>
                    <a:pt x="27" y="235"/>
                    <a:pt x="28" y="237"/>
                    <a:pt x="29" y="239"/>
                  </a:cubicBezTo>
                  <a:cubicBezTo>
                    <a:pt x="30" y="242"/>
                    <a:pt x="32" y="245"/>
                    <a:pt x="34" y="249"/>
                  </a:cubicBezTo>
                  <a:cubicBezTo>
                    <a:pt x="38" y="256"/>
                    <a:pt x="38" y="257"/>
                    <a:pt x="41" y="262"/>
                  </a:cubicBezTo>
                  <a:cubicBezTo>
                    <a:pt x="43" y="268"/>
                    <a:pt x="45" y="271"/>
                    <a:pt x="45" y="272"/>
                  </a:cubicBezTo>
                  <a:cubicBezTo>
                    <a:pt x="46" y="273"/>
                    <a:pt x="46" y="274"/>
                    <a:pt x="46" y="277"/>
                  </a:cubicBezTo>
                  <a:cubicBezTo>
                    <a:pt x="47" y="279"/>
                    <a:pt x="48" y="281"/>
                    <a:pt x="50" y="286"/>
                  </a:cubicBezTo>
                  <a:cubicBezTo>
                    <a:pt x="52" y="291"/>
                    <a:pt x="53" y="291"/>
                    <a:pt x="54" y="293"/>
                  </a:cubicBezTo>
                  <a:cubicBezTo>
                    <a:pt x="55" y="296"/>
                    <a:pt x="56" y="299"/>
                    <a:pt x="57" y="302"/>
                  </a:cubicBezTo>
                  <a:cubicBezTo>
                    <a:pt x="59" y="304"/>
                    <a:pt x="61" y="305"/>
                    <a:pt x="64" y="306"/>
                  </a:cubicBezTo>
                  <a:cubicBezTo>
                    <a:pt x="67" y="307"/>
                    <a:pt x="70" y="307"/>
                    <a:pt x="71" y="307"/>
                  </a:cubicBezTo>
                  <a:cubicBezTo>
                    <a:pt x="73" y="306"/>
                    <a:pt x="76" y="306"/>
                    <a:pt x="79" y="305"/>
                  </a:cubicBezTo>
                  <a:cubicBezTo>
                    <a:pt x="82" y="305"/>
                    <a:pt x="83" y="305"/>
                    <a:pt x="86" y="305"/>
                  </a:cubicBezTo>
                  <a:cubicBezTo>
                    <a:pt x="88" y="304"/>
                    <a:pt x="90" y="304"/>
                    <a:pt x="93" y="303"/>
                  </a:cubicBezTo>
                  <a:cubicBezTo>
                    <a:pt x="95" y="302"/>
                    <a:pt x="98" y="302"/>
                    <a:pt x="100" y="301"/>
                  </a:cubicBezTo>
                  <a:cubicBezTo>
                    <a:pt x="103" y="300"/>
                    <a:pt x="105" y="299"/>
                    <a:pt x="107" y="298"/>
                  </a:cubicBezTo>
                  <a:cubicBezTo>
                    <a:pt x="112" y="297"/>
                    <a:pt x="118" y="296"/>
                    <a:pt x="124" y="294"/>
                  </a:cubicBezTo>
                  <a:cubicBezTo>
                    <a:pt x="130" y="292"/>
                    <a:pt x="134" y="291"/>
                    <a:pt x="138" y="289"/>
                  </a:cubicBezTo>
                  <a:cubicBezTo>
                    <a:pt x="142" y="288"/>
                    <a:pt x="149" y="285"/>
                    <a:pt x="152" y="284"/>
                  </a:cubicBezTo>
                  <a:cubicBezTo>
                    <a:pt x="155" y="282"/>
                    <a:pt x="164" y="279"/>
                    <a:pt x="164" y="279"/>
                  </a:cubicBezTo>
                  <a:cubicBezTo>
                    <a:pt x="164" y="279"/>
                    <a:pt x="168" y="279"/>
                    <a:pt x="170" y="279"/>
                  </a:cubicBezTo>
                  <a:cubicBezTo>
                    <a:pt x="173" y="279"/>
                    <a:pt x="174" y="278"/>
                    <a:pt x="174" y="278"/>
                  </a:cubicBezTo>
                  <a:cubicBezTo>
                    <a:pt x="174" y="278"/>
                    <a:pt x="175" y="280"/>
                    <a:pt x="177" y="284"/>
                  </a:cubicBezTo>
                  <a:cubicBezTo>
                    <a:pt x="179" y="288"/>
                    <a:pt x="181" y="293"/>
                    <a:pt x="183" y="299"/>
                  </a:cubicBezTo>
                  <a:cubicBezTo>
                    <a:pt x="186" y="305"/>
                    <a:pt x="188" y="312"/>
                    <a:pt x="191" y="317"/>
                  </a:cubicBezTo>
                  <a:cubicBezTo>
                    <a:pt x="193" y="323"/>
                    <a:pt x="195" y="327"/>
                    <a:pt x="197" y="331"/>
                  </a:cubicBezTo>
                  <a:cubicBezTo>
                    <a:pt x="198" y="333"/>
                    <a:pt x="199" y="336"/>
                    <a:pt x="199" y="338"/>
                  </a:cubicBezTo>
                  <a:cubicBezTo>
                    <a:pt x="201" y="341"/>
                    <a:pt x="202" y="345"/>
                    <a:pt x="202" y="348"/>
                  </a:cubicBezTo>
                  <a:cubicBezTo>
                    <a:pt x="204" y="354"/>
                    <a:pt x="204" y="356"/>
                    <a:pt x="205" y="361"/>
                  </a:cubicBezTo>
                  <a:cubicBezTo>
                    <a:pt x="206" y="366"/>
                    <a:pt x="207" y="368"/>
                    <a:pt x="207" y="369"/>
                  </a:cubicBezTo>
                  <a:cubicBezTo>
                    <a:pt x="207" y="370"/>
                    <a:pt x="207" y="370"/>
                    <a:pt x="207" y="371"/>
                  </a:cubicBezTo>
                  <a:cubicBezTo>
                    <a:pt x="207" y="374"/>
                    <a:pt x="207" y="377"/>
                    <a:pt x="207" y="379"/>
                  </a:cubicBezTo>
                  <a:cubicBezTo>
                    <a:pt x="206" y="383"/>
                    <a:pt x="206" y="384"/>
                    <a:pt x="206" y="386"/>
                  </a:cubicBezTo>
                  <a:cubicBezTo>
                    <a:pt x="205" y="388"/>
                    <a:pt x="206" y="390"/>
                    <a:pt x="206" y="390"/>
                  </a:cubicBezTo>
                  <a:cubicBezTo>
                    <a:pt x="206" y="391"/>
                    <a:pt x="205" y="392"/>
                    <a:pt x="205" y="393"/>
                  </a:cubicBezTo>
                  <a:cubicBezTo>
                    <a:pt x="205" y="394"/>
                    <a:pt x="205" y="398"/>
                    <a:pt x="205" y="403"/>
                  </a:cubicBezTo>
                  <a:cubicBezTo>
                    <a:pt x="204" y="408"/>
                    <a:pt x="204" y="412"/>
                    <a:pt x="204" y="414"/>
                  </a:cubicBezTo>
                  <a:cubicBezTo>
                    <a:pt x="204" y="415"/>
                    <a:pt x="204" y="416"/>
                    <a:pt x="204" y="418"/>
                  </a:cubicBezTo>
                  <a:cubicBezTo>
                    <a:pt x="205" y="419"/>
                    <a:pt x="205" y="420"/>
                    <a:pt x="205" y="420"/>
                  </a:cubicBezTo>
                  <a:cubicBezTo>
                    <a:pt x="205" y="420"/>
                    <a:pt x="205" y="421"/>
                    <a:pt x="205" y="423"/>
                  </a:cubicBezTo>
                  <a:cubicBezTo>
                    <a:pt x="205" y="425"/>
                    <a:pt x="205" y="426"/>
                    <a:pt x="206" y="428"/>
                  </a:cubicBezTo>
                  <a:cubicBezTo>
                    <a:pt x="207" y="430"/>
                    <a:pt x="207" y="431"/>
                    <a:pt x="208" y="433"/>
                  </a:cubicBezTo>
                  <a:cubicBezTo>
                    <a:pt x="208" y="435"/>
                    <a:pt x="209" y="436"/>
                    <a:pt x="209" y="437"/>
                  </a:cubicBezTo>
                  <a:cubicBezTo>
                    <a:pt x="208" y="438"/>
                    <a:pt x="208" y="439"/>
                    <a:pt x="207" y="440"/>
                  </a:cubicBezTo>
                  <a:cubicBezTo>
                    <a:pt x="206" y="442"/>
                    <a:pt x="205" y="444"/>
                    <a:pt x="204" y="448"/>
                  </a:cubicBezTo>
                  <a:cubicBezTo>
                    <a:pt x="202" y="452"/>
                    <a:pt x="201" y="458"/>
                    <a:pt x="199" y="464"/>
                  </a:cubicBezTo>
                  <a:cubicBezTo>
                    <a:pt x="198" y="466"/>
                    <a:pt x="197" y="469"/>
                    <a:pt x="196" y="471"/>
                  </a:cubicBezTo>
                  <a:cubicBezTo>
                    <a:pt x="195" y="474"/>
                    <a:pt x="194" y="477"/>
                    <a:pt x="194" y="479"/>
                  </a:cubicBezTo>
                  <a:cubicBezTo>
                    <a:pt x="193" y="483"/>
                    <a:pt x="193" y="484"/>
                    <a:pt x="192" y="486"/>
                  </a:cubicBezTo>
                  <a:cubicBezTo>
                    <a:pt x="191" y="488"/>
                    <a:pt x="191" y="489"/>
                    <a:pt x="191" y="491"/>
                  </a:cubicBezTo>
                  <a:cubicBezTo>
                    <a:pt x="191" y="493"/>
                    <a:pt x="190" y="495"/>
                    <a:pt x="190" y="496"/>
                  </a:cubicBezTo>
                  <a:cubicBezTo>
                    <a:pt x="189" y="497"/>
                    <a:pt x="187" y="500"/>
                    <a:pt x="186" y="503"/>
                  </a:cubicBezTo>
                  <a:cubicBezTo>
                    <a:pt x="185" y="505"/>
                    <a:pt x="183" y="508"/>
                    <a:pt x="182" y="512"/>
                  </a:cubicBezTo>
                  <a:cubicBezTo>
                    <a:pt x="180" y="516"/>
                    <a:pt x="179" y="519"/>
                    <a:pt x="179" y="519"/>
                  </a:cubicBezTo>
                  <a:cubicBezTo>
                    <a:pt x="179" y="519"/>
                    <a:pt x="176" y="520"/>
                    <a:pt x="175" y="523"/>
                  </a:cubicBezTo>
                  <a:cubicBezTo>
                    <a:pt x="173" y="525"/>
                    <a:pt x="173" y="526"/>
                    <a:pt x="171" y="530"/>
                  </a:cubicBezTo>
                  <a:cubicBezTo>
                    <a:pt x="170" y="533"/>
                    <a:pt x="169" y="534"/>
                    <a:pt x="169" y="535"/>
                  </a:cubicBezTo>
                  <a:cubicBezTo>
                    <a:pt x="168" y="535"/>
                    <a:pt x="167" y="536"/>
                    <a:pt x="166" y="538"/>
                  </a:cubicBezTo>
                  <a:cubicBezTo>
                    <a:pt x="164" y="540"/>
                    <a:pt x="163" y="542"/>
                    <a:pt x="162" y="544"/>
                  </a:cubicBezTo>
                  <a:cubicBezTo>
                    <a:pt x="161" y="546"/>
                    <a:pt x="161" y="548"/>
                    <a:pt x="160" y="548"/>
                  </a:cubicBezTo>
                  <a:cubicBezTo>
                    <a:pt x="159" y="549"/>
                    <a:pt x="157" y="551"/>
                    <a:pt x="155" y="554"/>
                  </a:cubicBezTo>
                  <a:cubicBezTo>
                    <a:pt x="152" y="558"/>
                    <a:pt x="151" y="561"/>
                    <a:pt x="149" y="565"/>
                  </a:cubicBezTo>
                  <a:cubicBezTo>
                    <a:pt x="147" y="569"/>
                    <a:pt x="145" y="571"/>
                    <a:pt x="144" y="573"/>
                  </a:cubicBezTo>
                  <a:cubicBezTo>
                    <a:pt x="143" y="576"/>
                    <a:pt x="142" y="577"/>
                    <a:pt x="140" y="581"/>
                  </a:cubicBezTo>
                  <a:cubicBezTo>
                    <a:pt x="138" y="586"/>
                    <a:pt x="136" y="590"/>
                    <a:pt x="135" y="592"/>
                  </a:cubicBezTo>
                  <a:cubicBezTo>
                    <a:pt x="135" y="593"/>
                    <a:pt x="134" y="594"/>
                    <a:pt x="133" y="595"/>
                  </a:cubicBezTo>
                  <a:cubicBezTo>
                    <a:pt x="133" y="596"/>
                    <a:pt x="131" y="597"/>
                    <a:pt x="127" y="605"/>
                  </a:cubicBezTo>
                  <a:cubicBezTo>
                    <a:pt x="124" y="613"/>
                    <a:pt x="123" y="618"/>
                    <a:pt x="121" y="623"/>
                  </a:cubicBezTo>
                  <a:cubicBezTo>
                    <a:pt x="119" y="629"/>
                    <a:pt x="118" y="631"/>
                    <a:pt x="118" y="634"/>
                  </a:cubicBezTo>
                  <a:cubicBezTo>
                    <a:pt x="117" y="637"/>
                    <a:pt x="117" y="638"/>
                    <a:pt x="117" y="639"/>
                  </a:cubicBezTo>
                  <a:cubicBezTo>
                    <a:pt x="116" y="640"/>
                    <a:pt x="116" y="642"/>
                    <a:pt x="117" y="643"/>
                  </a:cubicBezTo>
                  <a:cubicBezTo>
                    <a:pt x="117" y="644"/>
                    <a:pt x="117" y="648"/>
                    <a:pt x="117" y="649"/>
                  </a:cubicBezTo>
                  <a:cubicBezTo>
                    <a:pt x="117" y="651"/>
                    <a:pt x="119" y="657"/>
                    <a:pt x="121" y="661"/>
                  </a:cubicBezTo>
                  <a:cubicBezTo>
                    <a:pt x="123" y="665"/>
                    <a:pt x="125" y="669"/>
                    <a:pt x="127" y="672"/>
                  </a:cubicBezTo>
                  <a:cubicBezTo>
                    <a:pt x="129" y="675"/>
                    <a:pt x="131" y="678"/>
                    <a:pt x="132" y="680"/>
                  </a:cubicBezTo>
                  <a:cubicBezTo>
                    <a:pt x="133" y="682"/>
                    <a:pt x="138" y="690"/>
                    <a:pt x="141" y="696"/>
                  </a:cubicBezTo>
                  <a:cubicBezTo>
                    <a:pt x="145" y="701"/>
                    <a:pt x="149" y="709"/>
                    <a:pt x="152" y="715"/>
                  </a:cubicBezTo>
                  <a:cubicBezTo>
                    <a:pt x="156" y="721"/>
                    <a:pt x="159" y="725"/>
                    <a:pt x="163" y="730"/>
                  </a:cubicBezTo>
                  <a:cubicBezTo>
                    <a:pt x="167" y="735"/>
                    <a:pt x="170" y="739"/>
                    <a:pt x="173" y="742"/>
                  </a:cubicBezTo>
                  <a:cubicBezTo>
                    <a:pt x="177" y="746"/>
                    <a:pt x="177" y="746"/>
                    <a:pt x="178" y="747"/>
                  </a:cubicBezTo>
                  <a:cubicBezTo>
                    <a:pt x="178" y="748"/>
                    <a:pt x="179" y="749"/>
                    <a:pt x="180" y="751"/>
                  </a:cubicBezTo>
                  <a:cubicBezTo>
                    <a:pt x="181" y="753"/>
                    <a:pt x="183" y="756"/>
                    <a:pt x="185" y="760"/>
                  </a:cubicBezTo>
                  <a:cubicBezTo>
                    <a:pt x="187" y="762"/>
                    <a:pt x="188" y="764"/>
                    <a:pt x="189" y="766"/>
                  </a:cubicBezTo>
                  <a:cubicBezTo>
                    <a:pt x="192" y="772"/>
                    <a:pt x="195" y="778"/>
                    <a:pt x="199" y="784"/>
                  </a:cubicBezTo>
                  <a:cubicBezTo>
                    <a:pt x="200" y="785"/>
                    <a:pt x="201" y="787"/>
                    <a:pt x="202" y="788"/>
                  </a:cubicBezTo>
                  <a:cubicBezTo>
                    <a:pt x="204" y="792"/>
                    <a:pt x="206" y="794"/>
                    <a:pt x="206" y="794"/>
                  </a:cubicBezTo>
                  <a:cubicBezTo>
                    <a:pt x="206" y="794"/>
                    <a:pt x="205" y="795"/>
                    <a:pt x="204" y="795"/>
                  </a:cubicBezTo>
                  <a:cubicBezTo>
                    <a:pt x="203" y="795"/>
                    <a:pt x="201" y="796"/>
                    <a:pt x="200" y="798"/>
                  </a:cubicBezTo>
                  <a:cubicBezTo>
                    <a:pt x="200" y="799"/>
                    <a:pt x="199" y="800"/>
                    <a:pt x="198" y="800"/>
                  </a:cubicBezTo>
                  <a:cubicBezTo>
                    <a:pt x="198" y="800"/>
                    <a:pt x="196" y="800"/>
                    <a:pt x="194" y="801"/>
                  </a:cubicBezTo>
                  <a:cubicBezTo>
                    <a:pt x="193" y="802"/>
                    <a:pt x="192" y="802"/>
                    <a:pt x="193" y="802"/>
                  </a:cubicBezTo>
                  <a:cubicBezTo>
                    <a:pt x="193" y="803"/>
                    <a:pt x="193" y="803"/>
                    <a:pt x="193" y="803"/>
                  </a:cubicBezTo>
                  <a:cubicBezTo>
                    <a:pt x="193" y="803"/>
                    <a:pt x="192" y="803"/>
                    <a:pt x="191" y="804"/>
                  </a:cubicBezTo>
                  <a:cubicBezTo>
                    <a:pt x="191" y="804"/>
                    <a:pt x="191" y="804"/>
                    <a:pt x="189" y="805"/>
                  </a:cubicBezTo>
                  <a:cubicBezTo>
                    <a:pt x="187" y="805"/>
                    <a:pt x="186" y="806"/>
                    <a:pt x="185" y="807"/>
                  </a:cubicBezTo>
                  <a:cubicBezTo>
                    <a:pt x="183" y="807"/>
                    <a:pt x="184" y="808"/>
                    <a:pt x="184" y="808"/>
                  </a:cubicBezTo>
                  <a:cubicBezTo>
                    <a:pt x="184" y="808"/>
                    <a:pt x="184" y="808"/>
                    <a:pt x="184" y="808"/>
                  </a:cubicBezTo>
                  <a:cubicBezTo>
                    <a:pt x="184" y="808"/>
                    <a:pt x="182" y="809"/>
                    <a:pt x="180" y="810"/>
                  </a:cubicBezTo>
                  <a:cubicBezTo>
                    <a:pt x="178" y="811"/>
                    <a:pt x="175" y="812"/>
                    <a:pt x="173" y="813"/>
                  </a:cubicBezTo>
                  <a:cubicBezTo>
                    <a:pt x="171" y="814"/>
                    <a:pt x="170" y="814"/>
                    <a:pt x="168" y="815"/>
                  </a:cubicBezTo>
                  <a:cubicBezTo>
                    <a:pt x="166" y="815"/>
                    <a:pt x="164" y="815"/>
                    <a:pt x="161" y="816"/>
                  </a:cubicBezTo>
                  <a:cubicBezTo>
                    <a:pt x="158" y="817"/>
                    <a:pt x="156" y="817"/>
                    <a:pt x="154" y="818"/>
                  </a:cubicBezTo>
                  <a:cubicBezTo>
                    <a:pt x="151" y="819"/>
                    <a:pt x="147" y="820"/>
                    <a:pt x="144" y="821"/>
                  </a:cubicBezTo>
                  <a:cubicBezTo>
                    <a:pt x="142" y="823"/>
                    <a:pt x="141" y="824"/>
                    <a:pt x="139" y="826"/>
                  </a:cubicBezTo>
                  <a:cubicBezTo>
                    <a:pt x="138" y="828"/>
                    <a:pt x="138" y="829"/>
                    <a:pt x="137" y="831"/>
                  </a:cubicBezTo>
                  <a:cubicBezTo>
                    <a:pt x="137" y="833"/>
                    <a:pt x="137" y="834"/>
                    <a:pt x="137" y="834"/>
                  </a:cubicBezTo>
                  <a:cubicBezTo>
                    <a:pt x="137" y="834"/>
                    <a:pt x="136" y="835"/>
                    <a:pt x="135" y="836"/>
                  </a:cubicBezTo>
                  <a:cubicBezTo>
                    <a:pt x="135" y="837"/>
                    <a:pt x="135" y="838"/>
                    <a:pt x="135" y="840"/>
                  </a:cubicBezTo>
                  <a:cubicBezTo>
                    <a:pt x="135" y="841"/>
                    <a:pt x="135" y="842"/>
                    <a:pt x="136" y="843"/>
                  </a:cubicBezTo>
                  <a:cubicBezTo>
                    <a:pt x="138" y="844"/>
                    <a:pt x="142" y="847"/>
                    <a:pt x="146" y="848"/>
                  </a:cubicBezTo>
                  <a:cubicBezTo>
                    <a:pt x="151" y="849"/>
                    <a:pt x="157" y="850"/>
                    <a:pt x="167" y="850"/>
                  </a:cubicBezTo>
                  <a:cubicBezTo>
                    <a:pt x="176" y="850"/>
                    <a:pt x="189" y="850"/>
                    <a:pt x="196" y="849"/>
                  </a:cubicBezTo>
                  <a:cubicBezTo>
                    <a:pt x="199" y="849"/>
                    <a:pt x="203" y="848"/>
                    <a:pt x="205" y="848"/>
                  </a:cubicBezTo>
                  <a:cubicBezTo>
                    <a:pt x="208" y="847"/>
                    <a:pt x="211" y="847"/>
                    <a:pt x="211" y="847"/>
                  </a:cubicBezTo>
                  <a:cubicBezTo>
                    <a:pt x="211" y="847"/>
                    <a:pt x="211" y="848"/>
                    <a:pt x="212" y="848"/>
                  </a:cubicBezTo>
                  <a:cubicBezTo>
                    <a:pt x="212" y="848"/>
                    <a:pt x="212" y="846"/>
                    <a:pt x="212" y="846"/>
                  </a:cubicBezTo>
                  <a:cubicBezTo>
                    <a:pt x="212" y="846"/>
                    <a:pt x="216" y="845"/>
                    <a:pt x="220" y="844"/>
                  </a:cubicBezTo>
                  <a:cubicBezTo>
                    <a:pt x="223" y="843"/>
                    <a:pt x="226" y="842"/>
                    <a:pt x="229" y="841"/>
                  </a:cubicBezTo>
                  <a:cubicBezTo>
                    <a:pt x="232" y="841"/>
                    <a:pt x="235" y="840"/>
                    <a:pt x="238" y="840"/>
                  </a:cubicBezTo>
                  <a:cubicBezTo>
                    <a:pt x="244" y="839"/>
                    <a:pt x="245" y="840"/>
                    <a:pt x="245" y="840"/>
                  </a:cubicBezTo>
                  <a:cubicBezTo>
                    <a:pt x="245" y="840"/>
                    <a:pt x="244" y="843"/>
                    <a:pt x="245" y="844"/>
                  </a:cubicBezTo>
                  <a:cubicBezTo>
                    <a:pt x="245" y="844"/>
                    <a:pt x="247" y="844"/>
                    <a:pt x="251" y="844"/>
                  </a:cubicBezTo>
                  <a:cubicBezTo>
                    <a:pt x="255" y="844"/>
                    <a:pt x="273" y="844"/>
                    <a:pt x="279" y="842"/>
                  </a:cubicBezTo>
                  <a:cubicBezTo>
                    <a:pt x="285" y="840"/>
                    <a:pt x="288" y="838"/>
                    <a:pt x="289" y="834"/>
                  </a:cubicBezTo>
                  <a:cubicBezTo>
                    <a:pt x="289" y="830"/>
                    <a:pt x="289" y="828"/>
                    <a:pt x="289" y="827"/>
                  </a:cubicBezTo>
                  <a:cubicBezTo>
                    <a:pt x="289" y="825"/>
                    <a:pt x="289" y="824"/>
                    <a:pt x="289" y="822"/>
                  </a:cubicBezTo>
                  <a:cubicBezTo>
                    <a:pt x="288" y="821"/>
                    <a:pt x="288" y="821"/>
                    <a:pt x="288" y="821"/>
                  </a:cubicBezTo>
                  <a:cubicBezTo>
                    <a:pt x="288" y="821"/>
                    <a:pt x="288" y="820"/>
                    <a:pt x="288" y="820"/>
                  </a:cubicBezTo>
                  <a:cubicBezTo>
                    <a:pt x="288" y="819"/>
                    <a:pt x="288" y="818"/>
                    <a:pt x="288" y="817"/>
                  </a:cubicBezTo>
                  <a:cubicBezTo>
                    <a:pt x="289" y="816"/>
                    <a:pt x="289" y="815"/>
                    <a:pt x="289" y="814"/>
                  </a:cubicBezTo>
                  <a:cubicBezTo>
                    <a:pt x="290" y="812"/>
                    <a:pt x="291" y="810"/>
                    <a:pt x="290" y="808"/>
                  </a:cubicBezTo>
                  <a:cubicBezTo>
                    <a:pt x="289" y="806"/>
                    <a:pt x="290" y="804"/>
                    <a:pt x="288" y="799"/>
                  </a:cubicBezTo>
                  <a:cubicBezTo>
                    <a:pt x="287" y="794"/>
                    <a:pt x="287" y="794"/>
                    <a:pt x="286" y="791"/>
                  </a:cubicBezTo>
                  <a:cubicBezTo>
                    <a:pt x="285" y="788"/>
                    <a:pt x="285" y="786"/>
                    <a:pt x="285" y="784"/>
                  </a:cubicBezTo>
                  <a:cubicBezTo>
                    <a:pt x="284" y="781"/>
                    <a:pt x="284" y="778"/>
                    <a:pt x="281" y="775"/>
                  </a:cubicBezTo>
                  <a:cubicBezTo>
                    <a:pt x="279" y="771"/>
                    <a:pt x="277" y="769"/>
                    <a:pt x="274" y="767"/>
                  </a:cubicBezTo>
                  <a:cubicBezTo>
                    <a:pt x="271" y="765"/>
                    <a:pt x="271" y="765"/>
                    <a:pt x="269" y="765"/>
                  </a:cubicBezTo>
                  <a:cubicBezTo>
                    <a:pt x="268" y="765"/>
                    <a:pt x="268" y="765"/>
                    <a:pt x="268" y="765"/>
                  </a:cubicBezTo>
                  <a:cubicBezTo>
                    <a:pt x="268" y="765"/>
                    <a:pt x="267" y="763"/>
                    <a:pt x="265" y="760"/>
                  </a:cubicBezTo>
                  <a:cubicBezTo>
                    <a:pt x="264" y="757"/>
                    <a:pt x="263" y="756"/>
                    <a:pt x="262" y="754"/>
                  </a:cubicBezTo>
                  <a:cubicBezTo>
                    <a:pt x="260" y="753"/>
                    <a:pt x="260" y="751"/>
                    <a:pt x="259" y="749"/>
                  </a:cubicBezTo>
                  <a:cubicBezTo>
                    <a:pt x="258" y="747"/>
                    <a:pt x="257" y="746"/>
                    <a:pt x="257" y="743"/>
                  </a:cubicBezTo>
                  <a:cubicBezTo>
                    <a:pt x="256" y="741"/>
                    <a:pt x="256" y="739"/>
                    <a:pt x="255" y="738"/>
                  </a:cubicBezTo>
                  <a:cubicBezTo>
                    <a:pt x="254" y="736"/>
                    <a:pt x="254" y="736"/>
                    <a:pt x="253" y="733"/>
                  </a:cubicBezTo>
                  <a:cubicBezTo>
                    <a:pt x="252" y="730"/>
                    <a:pt x="250" y="726"/>
                    <a:pt x="248" y="723"/>
                  </a:cubicBezTo>
                  <a:cubicBezTo>
                    <a:pt x="245" y="720"/>
                    <a:pt x="244" y="718"/>
                    <a:pt x="243" y="718"/>
                  </a:cubicBezTo>
                  <a:cubicBezTo>
                    <a:pt x="242" y="717"/>
                    <a:pt x="242" y="717"/>
                    <a:pt x="242" y="717"/>
                  </a:cubicBezTo>
                  <a:cubicBezTo>
                    <a:pt x="242" y="717"/>
                    <a:pt x="242" y="716"/>
                    <a:pt x="241" y="713"/>
                  </a:cubicBezTo>
                  <a:cubicBezTo>
                    <a:pt x="240" y="709"/>
                    <a:pt x="239" y="706"/>
                    <a:pt x="238" y="703"/>
                  </a:cubicBezTo>
                  <a:cubicBezTo>
                    <a:pt x="237" y="700"/>
                    <a:pt x="236" y="698"/>
                    <a:pt x="236" y="698"/>
                  </a:cubicBezTo>
                  <a:cubicBezTo>
                    <a:pt x="236" y="698"/>
                    <a:pt x="236" y="696"/>
                    <a:pt x="236" y="693"/>
                  </a:cubicBezTo>
                  <a:cubicBezTo>
                    <a:pt x="236" y="690"/>
                    <a:pt x="235" y="687"/>
                    <a:pt x="234" y="685"/>
                  </a:cubicBezTo>
                  <a:cubicBezTo>
                    <a:pt x="233" y="683"/>
                    <a:pt x="232" y="682"/>
                    <a:pt x="230" y="680"/>
                  </a:cubicBezTo>
                  <a:cubicBezTo>
                    <a:pt x="228" y="678"/>
                    <a:pt x="226" y="678"/>
                    <a:pt x="224" y="676"/>
                  </a:cubicBezTo>
                  <a:cubicBezTo>
                    <a:pt x="223" y="675"/>
                    <a:pt x="222" y="675"/>
                    <a:pt x="222" y="674"/>
                  </a:cubicBezTo>
                  <a:cubicBezTo>
                    <a:pt x="221" y="673"/>
                    <a:pt x="220" y="671"/>
                    <a:pt x="219" y="669"/>
                  </a:cubicBezTo>
                  <a:cubicBezTo>
                    <a:pt x="219" y="668"/>
                    <a:pt x="218" y="666"/>
                    <a:pt x="217" y="665"/>
                  </a:cubicBezTo>
                  <a:cubicBezTo>
                    <a:pt x="217" y="664"/>
                    <a:pt x="217" y="663"/>
                    <a:pt x="217" y="663"/>
                  </a:cubicBezTo>
                  <a:cubicBezTo>
                    <a:pt x="217" y="663"/>
                    <a:pt x="219" y="662"/>
                    <a:pt x="221" y="661"/>
                  </a:cubicBezTo>
                  <a:cubicBezTo>
                    <a:pt x="223" y="660"/>
                    <a:pt x="224" y="658"/>
                    <a:pt x="226" y="657"/>
                  </a:cubicBezTo>
                  <a:cubicBezTo>
                    <a:pt x="228" y="655"/>
                    <a:pt x="229" y="654"/>
                    <a:pt x="231" y="651"/>
                  </a:cubicBezTo>
                  <a:cubicBezTo>
                    <a:pt x="231" y="650"/>
                    <a:pt x="232" y="649"/>
                    <a:pt x="232" y="648"/>
                  </a:cubicBezTo>
                  <a:cubicBezTo>
                    <a:pt x="234" y="646"/>
                    <a:pt x="236" y="643"/>
                    <a:pt x="237" y="641"/>
                  </a:cubicBezTo>
                  <a:cubicBezTo>
                    <a:pt x="239" y="638"/>
                    <a:pt x="240" y="636"/>
                    <a:pt x="242" y="633"/>
                  </a:cubicBezTo>
                  <a:cubicBezTo>
                    <a:pt x="244" y="630"/>
                    <a:pt x="247" y="626"/>
                    <a:pt x="250" y="622"/>
                  </a:cubicBezTo>
                  <a:cubicBezTo>
                    <a:pt x="252" y="620"/>
                    <a:pt x="254" y="616"/>
                    <a:pt x="256" y="613"/>
                  </a:cubicBezTo>
                  <a:cubicBezTo>
                    <a:pt x="258" y="611"/>
                    <a:pt x="260" y="609"/>
                    <a:pt x="261" y="607"/>
                  </a:cubicBezTo>
                  <a:cubicBezTo>
                    <a:pt x="263" y="604"/>
                    <a:pt x="266" y="599"/>
                    <a:pt x="269" y="595"/>
                  </a:cubicBezTo>
                  <a:cubicBezTo>
                    <a:pt x="271" y="593"/>
                    <a:pt x="273" y="591"/>
                    <a:pt x="274" y="589"/>
                  </a:cubicBezTo>
                  <a:cubicBezTo>
                    <a:pt x="276" y="587"/>
                    <a:pt x="277" y="585"/>
                    <a:pt x="279" y="583"/>
                  </a:cubicBezTo>
                  <a:cubicBezTo>
                    <a:pt x="280" y="581"/>
                    <a:pt x="282" y="579"/>
                    <a:pt x="284" y="577"/>
                  </a:cubicBezTo>
                  <a:cubicBezTo>
                    <a:pt x="286" y="575"/>
                    <a:pt x="288" y="573"/>
                    <a:pt x="290" y="571"/>
                  </a:cubicBezTo>
                  <a:cubicBezTo>
                    <a:pt x="292" y="569"/>
                    <a:pt x="293" y="567"/>
                    <a:pt x="295" y="566"/>
                  </a:cubicBezTo>
                  <a:cubicBezTo>
                    <a:pt x="298" y="563"/>
                    <a:pt x="301" y="560"/>
                    <a:pt x="303" y="557"/>
                  </a:cubicBezTo>
                  <a:cubicBezTo>
                    <a:pt x="306" y="554"/>
                    <a:pt x="307" y="553"/>
                    <a:pt x="309" y="551"/>
                  </a:cubicBezTo>
                  <a:cubicBezTo>
                    <a:pt x="311" y="549"/>
                    <a:pt x="311" y="549"/>
                    <a:pt x="312" y="549"/>
                  </a:cubicBezTo>
                  <a:cubicBezTo>
                    <a:pt x="313" y="549"/>
                    <a:pt x="314" y="548"/>
                    <a:pt x="314" y="548"/>
                  </a:cubicBezTo>
                  <a:cubicBezTo>
                    <a:pt x="314" y="548"/>
                    <a:pt x="315" y="549"/>
                    <a:pt x="315" y="550"/>
                  </a:cubicBezTo>
                  <a:cubicBezTo>
                    <a:pt x="315" y="551"/>
                    <a:pt x="315" y="552"/>
                    <a:pt x="315" y="552"/>
                  </a:cubicBezTo>
                  <a:cubicBezTo>
                    <a:pt x="314" y="553"/>
                    <a:pt x="314" y="554"/>
                    <a:pt x="314" y="555"/>
                  </a:cubicBezTo>
                  <a:cubicBezTo>
                    <a:pt x="314" y="555"/>
                    <a:pt x="314" y="556"/>
                    <a:pt x="313" y="556"/>
                  </a:cubicBezTo>
                  <a:cubicBezTo>
                    <a:pt x="313" y="557"/>
                    <a:pt x="312" y="559"/>
                    <a:pt x="311" y="562"/>
                  </a:cubicBezTo>
                  <a:cubicBezTo>
                    <a:pt x="310" y="564"/>
                    <a:pt x="310" y="565"/>
                    <a:pt x="310" y="565"/>
                  </a:cubicBezTo>
                  <a:cubicBezTo>
                    <a:pt x="309" y="565"/>
                    <a:pt x="309" y="566"/>
                    <a:pt x="310" y="567"/>
                  </a:cubicBezTo>
                  <a:cubicBezTo>
                    <a:pt x="311" y="568"/>
                    <a:pt x="311" y="568"/>
                    <a:pt x="311" y="570"/>
                  </a:cubicBezTo>
                  <a:cubicBezTo>
                    <a:pt x="311" y="572"/>
                    <a:pt x="311" y="573"/>
                    <a:pt x="311" y="574"/>
                  </a:cubicBezTo>
                  <a:cubicBezTo>
                    <a:pt x="311" y="574"/>
                    <a:pt x="310" y="575"/>
                    <a:pt x="310" y="577"/>
                  </a:cubicBezTo>
                  <a:cubicBezTo>
                    <a:pt x="309" y="579"/>
                    <a:pt x="310" y="581"/>
                    <a:pt x="311" y="582"/>
                  </a:cubicBezTo>
                  <a:cubicBezTo>
                    <a:pt x="312" y="584"/>
                    <a:pt x="313" y="585"/>
                    <a:pt x="313" y="586"/>
                  </a:cubicBezTo>
                  <a:cubicBezTo>
                    <a:pt x="313" y="586"/>
                    <a:pt x="312" y="587"/>
                    <a:pt x="312" y="587"/>
                  </a:cubicBezTo>
                  <a:cubicBezTo>
                    <a:pt x="311" y="588"/>
                    <a:pt x="309" y="591"/>
                    <a:pt x="310" y="594"/>
                  </a:cubicBezTo>
                  <a:cubicBezTo>
                    <a:pt x="310" y="597"/>
                    <a:pt x="311" y="597"/>
                    <a:pt x="311" y="599"/>
                  </a:cubicBezTo>
                  <a:cubicBezTo>
                    <a:pt x="311" y="600"/>
                    <a:pt x="310" y="600"/>
                    <a:pt x="310" y="602"/>
                  </a:cubicBezTo>
                  <a:cubicBezTo>
                    <a:pt x="310" y="603"/>
                    <a:pt x="309" y="606"/>
                    <a:pt x="310" y="608"/>
                  </a:cubicBezTo>
                  <a:cubicBezTo>
                    <a:pt x="310" y="610"/>
                    <a:pt x="311" y="610"/>
                    <a:pt x="310" y="613"/>
                  </a:cubicBezTo>
                  <a:cubicBezTo>
                    <a:pt x="310" y="615"/>
                    <a:pt x="310" y="617"/>
                    <a:pt x="310" y="618"/>
                  </a:cubicBezTo>
                  <a:cubicBezTo>
                    <a:pt x="310" y="620"/>
                    <a:pt x="310" y="620"/>
                    <a:pt x="310" y="620"/>
                  </a:cubicBezTo>
                  <a:cubicBezTo>
                    <a:pt x="310" y="620"/>
                    <a:pt x="308" y="622"/>
                    <a:pt x="307" y="623"/>
                  </a:cubicBezTo>
                  <a:cubicBezTo>
                    <a:pt x="307" y="624"/>
                    <a:pt x="306" y="624"/>
                    <a:pt x="305" y="625"/>
                  </a:cubicBezTo>
                  <a:cubicBezTo>
                    <a:pt x="304" y="626"/>
                    <a:pt x="301" y="629"/>
                    <a:pt x="301" y="632"/>
                  </a:cubicBezTo>
                  <a:cubicBezTo>
                    <a:pt x="301" y="636"/>
                    <a:pt x="302" y="638"/>
                    <a:pt x="303" y="642"/>
                  </a:cubicBezTo>
                  <a:cubicBezTo>
                    <a:pt x="305" y="645"/>
                    <a:pt x="307" y="648"/>
                    <a:pt x="309" y="650"/>
                  </a:cubicBezTo>
                  <a:cubicBezTo>
                    <a:pt x="311" y="652"/>
                    <a:pt x="313" y="654"/>
                    <a:pt x="314" y="655"/>
                  </a:cubicBezTo>
                  <a:cubicBezTo>
                    <a:pt x="315" y="656"/>
                    <a:pt x="315" y="656"/>
                    <a:pt x="315" y="656"/>
                  </a:cubicBezTo>
                  <a:cubicBezTo>
                    <a:pt x="315" y="656"/>
                    <a:pt x="315" y="660"/>
                    <a:pt x="317" y="666"/>
                  </a:cubicBezTo>
                  <a:cubicBezTo>
                    <a:pt x="319" y="672"/>
                    <a:pt x="320" y="677"/>
                    <a:pt x="322" y="682"/>
                  </a:cubicBezTo>
                  <a:cubicBezTo>
                    <a:pt x="323" y="687"/>
                    <a:pt x="323" y="687"/>
                    <a:pt x="324" y="690"/>
                  </a:cubicBezTo>
                  <a:cubicBezTo>
                    <a:pt x="325" y="693"/>
                    <a:pt x="326" y="694"/>
                    <a:pt x="326" y="694"/>
                  </a:cubicBezTo>
                  <a:cubicBezTo>
                    <a:pt x="326" y="694"/>
                    <a:pt x="326" y="700"/>
                    <a:pt x="327" y="706"/>
                  </a:cubicBezTo>
                  <a:cubicBezTo>
                    <a:pt x="327" y="709"/>
                    <a:pt x="327" y="712"/>
                    <a:pt x="328" y="714"/>
                  </a:cubicBezTo>
                  <a:cubicBezTo>
                    <a:pt x="328" y="717"/>
                    <a:pt x="328" y="719"/>
                    <a:pt x="329" y="721"/>
                  </a:cubicBezTo>
                  <a:cubicBezTo>
                    <a:pt x="329" y="723"/>
                    <a:pt x="329" y="724"/>
                    <a:pt x="329" y="726"/>
                  </a:cubicBezTo>
                  <a:cubicBezTo>
                    <a:pt x="330" y="727"/>
                    <a:pt x="330" y="728"/>
                    <a:pt x="330" y="729"/>
                  </a:cubicBezTo>
                  <a:cubicBezTo>
                    <a:pt x="331" y="732"/>
                    <a:pt x="332" y="734"/>
                    <a:pt x="333" y="737"/>
                  </a:cubicBezTo>
                  <a:cubicBezTo>
                    <a:pt x="334" y="740"/>
                    <a:pt x="334" y="742"/>
                    <a:pt x="335" y="744"/>
                  </a:cubicBezTo>
                  <a:cubicBezTo>
                    <a:pt x="336" y="747"/>
                    <a:pt x="337" y="749"/>
                    <a:pt x="339" y="752"/>
                  </a:cubicBezTo>
                  <a:cubicBezTo>
                    <a:pt x="342" y="755"/>
                    <a:pt x="343" y="757"/>
                    <a:pt x="343" y="757"/>
                  </a:cubicBezTo>
                  <a:cubicBezTo>
                    <a:pt x="343" y="757"/>
                    <a:pt x="343" y="763"/>
                    <a:pt x="343" y="769"/>
                  </a:cubicBezTo>
                  <a:cubicBezTo>
                    <a:pt x="344" y="774"/>
                    <a:pt x="344" y="782"/>
                    <a:pt x="345" y="789"/>
                  </a:cubicBezTo>
                  <a:cubicBezTo>
                    <a:pt x="346" y="796"/>
                    <a:pt x="346" y="796"/>
                    <a:pt x="347" y="800"/>
                  </a:cubicBezTo>
                  <a:cubicBezTo>
                    <a:pt x="348" y="803"/>
                    <a:pt x="348" y="804"/>
                    <a:pt x="348" y="806"/>
                  </a:cubicBezTo>
                  <a:cubicBezTo>
                    <a:pt x="348" y="808"/>
                    <a:pt x="349" y="809"/>
                    <a:pt x="349" y="810"/>
                  </a:cubicBezTo>
                  <a:cubicBezTo>
                    <a:pt x="349" y="811"/>
                    <a:pt x="349" y="812"/>
                    <a:pt x="349" y="813"/>
                  </a:cubicBezTo>
                  <a:cubicBezTo>
                    <a:pt x="349" y="814"/>
                    <a:pt x="350" y="816"/>
                    <a:pt x="350" y="819"/>
                  </a:cubicBezTo>
                  <a:cubicBezTo>
                    <a:pt x="351" y="822"/>
                    <a:pt x="352" y="826"/>
                    <a:pt x="352" y="829"/>
                  </a:cubicBezTo>
                  <a:cubicBezTo>
                    <a:pt x="353" y="832"/>
                    <a:pt x="353" y="834"/>
                    <a:pt x="354" y="836"/>
                  </a:cubicBezTo>
                  <a:cubicBezTo>
                    <a:pt x="354" y="838"/>
                    <a:pt x="355" y="839"/>
                    <a:pt x="355" y="841"/>
                  </a:cubicBezTo>
                  <a:cubicBezTo>
                    <a:pt x="355" y="843"/>
                    <a:pt x="355" y="844"/>
                    <a:pt x="356" y="845"/>
                  </a:cubicBezTo>
                  <a:cubicBezTo>
                    <a:pt x="356" y="845"/>
                    <a:pt x="356" y="846"/>
                    <a:pt x="356" y="847"/>
                  </a:cubicBezTo>
                  <a:cubicBezTo>
                    <a:pt x="356" y="848"/>
                    <a:pt x="356" y="849"/>
                    <a:pt x="356" y="850"/>
                  </a:cubicBezTo>
                  <a:cubicBezTo>
                    <a:pt x="357" y="851"/>
                    <a:pt x="357" y="851"/>
                    <a:pt x="357" y="851"/>
                  </a:cubicBezTo>
                  <a:cubicBezTo>
                    <a:pt x="357" y="851"/>
                    <a:pt x="356" y="854"/>
                    <a:pt x="356" y="855"/>
                  </a:cubicBezTo>
                  <a:cubicBezTo>
                    <a:pt x="355" y="856"/>
                    <a:pt x="355" y="858"/>
                    <a:pt x="354" y="860"/>
                  </a:cubicBezTo>
                  <a:cubicBezTo>
                    <a:pt x="354" y="861"/>
                    <a:pt x="353" y="861"/>
                    <a:pt x="352" y="863"/>
                  </a:cubicBezTo>
                  <a:cubicBezTo>
                    <a:pt x="352" y="865"/>
                    <a:pt x="352" y="865"/>
                    <a:pt x="351" y="867"/>
                  </a:cubicBezTo>
                  <a:cubicBezTo>
                    <a:pt x="350" y="868"/>
                    <a:pt x="347" y="871"/>
                    <a:pt x="345" y="875"/>
                  </a:cubicBezTo>
                  <a:cubicBezTo>
                    <a:pt x="343" y="879"/>
                    <a:pt x="343" y="881"/>
                    <a:pt x="343" y="884"/>
                  </a:cubicBezTo>
                  <a:cubicBezTo>
                    <a:pt x="343" y="887"/>
                    <a:pt x="345" y="889"/>
                    <a:pt x="345" y="889"/>
                  </a:cubicBezTo>
                  <a:cubicBezTo>
                    <a:pt x="345" y="889"/>
                    <a:pt x="344" y="891"/>
                    <a:pt x="344" y="893"/>
                  </a:cubicBezTo>
                  <a:cubicBezTo>
                    <a:pt x="344" y="895"/>
                    <a:pt x="344" y="896"/>
                    <a:pt x="344" y="897"/>
                  </a:cubicBezTo>
                  <a:cubicBezTo>
                    <a:pt x="344" y="898"/>
                    <a:pt x="345" y="901"/>
                    <a:pt x="348" y="901"/>
                  </a:cubicBezTo>
                  <a:cubicBezTo>
                    <a:pt x="352" y="902"/>
                    <a:pt x="367" y="902"/>
                    <a:pt x="376" y="903"/>
                  </a:cubicBezTo>
                  <a:cubicBezTo>
                    <a:pt x="385" y="903"/>
                    <a:pt x="390" y="903"/>
                    <a:pt x="397" y="901"/>
                  </a:cubicBezTo>
                  <a:cubicBezTo>
                    <a:pt x="404" y="899"/>
                    <a:pt x="409" y="897"/>
                    <a:pt x="410" y="895"/>
                  </a:cubicBezTo>
                  <a:cubicBezTo>
                    <a:pt x="412" y="894"/>
                    <a:pt x="412" y="893"/>
                    <a:pt x="412" y="891"/>
                  </a:cubicBezTo>
                  <a:cubicBezTo>
                    <a:pt x="412" y="889"/>
                    <a:pt x="413" y="888"/>
                    <a:pt x="413" y="886"/>
                  </a:cubicBezTo>
                  <a:cubicBezTo>
                    <a:pt x="413" y="885"/>
                    <a:pt x="413" y="883"/>
                    <a:pt x="413" y="882"/>
                  </a:cubicBezTo>
                  <a:cubicBezTo>
                    <a:pt x="412" y="881"/>
                    <a:pt x="412" y="881"/>
                    <a:pt x="412" y="881"/>
                  </a:cubicBezTo>
                  <a:cubicBezTo>
                    <a:pt x="412" y="881"/>
                    <a:pt x="413" y="880"/>
                    <a:pt x="413" y="877"/>
                  </a:cubicBezTo>
                  <a:cubicBezTo>
                    <a:pt x="414" y="874"/>
                    <a:pt x="414" y="870"/>
                    <a:pt x="414" y="867"/>
                  </a:cubicBezTo>
                  <a:cubicBezTo>
                    <a:pt x="414" y="864"/>
                    <a:pt x="414" y="863"/>
                    <a:pt x="414" y="862"/>
                  </a:cubicBezTo>
                  <a:cubicBezTo>
                    <a:pt x="413" y="861"/>
                    <a:pt x="413" y="860"/>
                    <a:pt x="413" y="860"/>
                  </a:cubicBezTo>
                  <a:cubicBezTo>
                    <a:pt x="413" y="860"/>
                    <a:pt x="414" y="858"/>
                    <a:pt x="413" y="853"/>
                  </a:cubicBezTo>
                  <a:cubicBezTo>
                    <a:pt x="413" y="849"/>
                    <a:pt x="413" y="847"/>
                    <a:pt x="412" y="843"/>
                  </a:cubicBezTo>
                  <a:cubicBezTo>
                    <a:pt x="410" y="840"/>
                    <a:pt x="410" y="839"/>
                    <a:pt x="410" y="836"/>
                  </a:cubicBezTo>
                  <a:cubicBezTo>
                    <a:pt x="410" y="833"/>
                    <a:pt x="410" y="832"/>
                    <a:pt x="408" y="830"/>
                  </a:cubicBezTo>
                  <a:cubicBezTo>
                    <a:pt x="407" y="827"/>
                    <a:pt x="404" y="825"/>
                    <a:pt x="404" y="825"/>
                  </a:cubicBezTo>
                  <a:cubicBezTo>
                    <a:pt x="404" y="825"/>
                    <a:pt x="404" y="823"/>
                    <a:pt x="404" y="821"/>
                  </a:cubicBezTo>
                  <a:cubicBezTo>
                    <a:pt x="405" y="818"/>
                    <a:pt x="405" y="816"/>
                    <a:pt x="406" y="813"/>
                  </a:cubicBezTo>
                  <a:cubicBezTo>
                    <a:pt x="406" y="809"/>
                    <a:pt x="407" y="808"/>
                    <a:pt x="406" y="804"/>
                  </a:cubicBezTo>
                  <a:cubicBezTo>
                    <a:pt x="406" y="801"/>
                    <a:pt x="406" y="799"/>
                    <a:pt x="405" y="797"/>
                  </a:cubicBezTo>
                  <a:cubicBezTo>
                    <a:pt x="404" y="795"/>
                    <a:pt x="402" y="794"/>
                    <a:pt x="402" y="793"/>
                  </a:cubicBezTo>
                  <a:cubicBezTo>
                    <a:pt x="401" y="792"/>
                    <a:pt x="400" y="792"/>
                    <a:pt x="400" y="792"/>
                  </a:cubicBezTo>
                  <a:cubicBezTo>
                    <a:pt x="400" y="792"/>
                    <a:pt x="400" y="791"/>
                    <a:pt x="401" y="789"/>
                  </a:cubicBezTo>
                  <a:cubicBezTo>
                    <a:pt x="401" y="787"/>
                    <a:pt x="401" y="784"/>
                    <a:pt x="402" y="781"/>
                  </a:cubicBezTo>
                  <a:cubicBezTo>
                    <a:pt x="402" y="779"/>
                    <a:pt x="403" y="777"/>
                    <a:pt x="402" y="772"/>
                  </a:cubicBezTo>
                  <a:cubicBezTo>
                    <a:pt x="402" y="768"/>
                    <a:pt x="402" y="765"/>
                    <a:pt x="402" y="764"/>
                  </a:cubicBezTo>
                  <a:cubicBezTo>
                    <a:pt x="403" y="763"/>
                    <a:pt x="403" y="763"/>
                    <a:pt x="405" y="761"/>
                  </a:cubicBezTo>
                  <a:cubicBezTo>
                    <a:pt x="407" y="760"/>
                    <a:pt x="408" y="759"/>
                    <a:pt x="408" y="757"/>
                  </a:cubicBezTo>
                  <a:cubicBezTo>
                    <a:pt x="407" y="756"/>
                    <a:pt x="407" y="754"/>
                    <a:pt x="406" y="752"/>
                  </a:cubicBezTo>
                  <a:cubicBezTo>
                    <a:pt x="405" y="749"/>
                    <a:pt x="403" y="747"/>
                    <a:pt x="403" y="747"/>
                  </a:cubicBezTo>
                  <a:cubicBezTo>
                    <a:pt x="403" y="747"/>
                    <a:pt x="404" y="745"/>
                    <a:pt x="404" y="743"/>
                  </a:cubicBezTo>
                  <a:cubicBezTo>
                    <a:pt x="405" y="741"/>
                    <a:pt x="405" y="738"/>
                    <a:pt x="405" y="734"/>
                  </a:cubicBezTo>
                  <a:cubicBezTo>
                    <a:pt x="405" y="731"/>
                    <a:pt x="405" y="729"/>
                    <a:pt x="405" y="725"/>
                  </a:cubicBezTo>
                  <a:cubicBezTo>
                    <a:pt x="405" y="722"/>
                    <a:pt x="405" y="718"/>
                    <a:pt x="405" y="712"/>
                  </a:cubicBezTo>
                  <a:cubicBezTo>
                    <a:pt x="404" y="706"/>
                    <a:pt x="404" y="704"/>
                    <a:pt x="404" y="700"/>
                  </a:cubicBezTo>
                  <a:cubicBezTo>
                    <a:pt x="404" y="696"/>
                    <a:pt x="404" y="692"/>
                    <a:pt x="403" y="688"/>
                  </a:cubicBezTo>
                  <a:cubicBezTo>
                    <a:pt x="402" y="684"/>
                    <a:pt x="401" y="682"/>
                    <a:pt x="401" y="682"/>
                  </a:cubicBezTo>
                  <a:cubicBezTo>
                    <a:pt x="401" y="682"/>
                    <a:pt x="401" y="679"/>
                    <a:pt x="401" y="676"/>
                  </a:cubicBezTo>
                  <a:cubicBezTo>
                    <a:pt x="402" y="673"/>
                    <a:pt x="402" y="670"/>
                    <a:pt x="402" y="665"/>
                  </a:cubicBezTo>
                  <a:cubicBezTo>
                    <a:pt x="402" y="661"/>
                    <a:pt x="402" y="660"/>
                    <a:pt x="402" y="657"/>
                  </a:cubicBezTo>
                  <a:cubicBezTo>
                    <a:pt x="401" y="655"/>
                    <a:pt x="401" y="653"/>
                    <a:pt x="401" y="651"/>
                  </a:cubicBezTo>
                  <a:cubicBezTo>
                    <a:pt x="401" y="649"/>
                    <a:pt x="401" y="649"/>
                    <a:pt x="401" y="647"/>
                  </a:cubicBezTo>
                  <a:cubicBezTo>
                    <a:pt x="401" y="646"/>
                    <a:pt x="402" y="644"/>
                    <a:pt x="401" y="643"/>
                  </a:cubicBezTo>
                  <a:cubicBezTo>
                    <a:pt x="400" y="641"/>
                    <a:pt x="398" y="639"/>
                    <a:pt x="397" y="638"/>
                  </a:cubicBezTo>
                  <a:cubicBezTo>
                    <a:pt x="396" y="636"/>
                    <a:pt x="396" y="636"/>
                    <a:pt x="394" y="635"/>
                  </a:cubicBezTo>
                  <a:cubicBezTo>
                    <a:pt x="392" y="633"/>
                    <a:pt x="391" y="634"/>
                    <a:pt x="390" y="634"/>
                  </a:cubicBezTo>
                  <a:cubicBezTo>
                    <a:pt x="388" y="634"/>
                    <a:pt x="387" y="634"/>
                    <a:pt x="386" y="634"/>
                  </a:cubicBezTo>
                  <a:cubicBezTo>
                    <a:pt x="385" y="635"/>
                    <a:pt x="385" y="635"/>
                    <a:pt x="385" y="635"/>
                  </a:cubicBezTo>
                  <a:cubicBezTo>
                    <a:pt x="385" y="635"/>
                    <a:pt x="384" y="633"/>
                    <a:pt x="383" y="631"/>
                  </a:cubicBezTo>
                  <a:cubicBezTo>
                    <a:pt x="382" y="629"/>
                    <a:pt x="381" y="628"/>
                    <a:pt x="381" y="627"/>
                  </a:cubicBezTo>
                  <a:cubicBezTo>
                    <a:pt x="381" y="626"/>
                    <a:pt x="382" y="625"/>
                    <a:pt x="381" y="624"/>
                  </a:cubicBezTo>
                  <a:cubicBezTo>
                    <a:pt x="380" y="623"/>
                    <a:pt x="380" y="622"/>
                    <a:pt x="380" y="621"/>
                  </a:cubicBezTo>
                  <a:cubicBezTo>
                    <a:pt x="380" y="620"/>
                    <a:pt x="381" y="618"/>
                    <a:pt x="381" y="618"/>
                  </a:cubicBezTo>
                  <a:cubicBezTo>
                    <a:pt x="382" y="617"/>
                    <a:pt x="382" y="617"/>
                    <a:pt x="383" y="615"/>
                  </a:cubicBezTo>
                  <a:cubicBezTo>
                    <a:pt x="383" y="614"/>
                    <a:pt x="382" y="613"/>
                    <a:pt x="382" y="612"/>
                  </a:cubicBezTo>
                  <a:cubicBezTo>
                    <a:pt x="383" y="611"/>
                    <a:pt x="383" y="611"/>
                    <a:pt x="383" y="610"/>
                  </a:cubicBezTo>
                  <a:cubicBezTo>
                    <a:pt x="383" y="609"/>
                    <a:pt x="383" y="608"/>
                    <a:pt x="384" y="608"/>
                  </a:cubicBezTo>
                  <a:cubicBezTo>
                    <a:pt x="384" y="607"/>
                    <a:pt x="384" y="605"/>
                    <a:pt x="385" y="604"/>
                  </a:cubicBezTo>
                  <a:cubicBezTo>
                    <a:pt x="385" y="603"/>
                    <a:pt x="386" y="602"/>
                    <a:pt x="386" y="602"/>
                  </a:cubicBezTo>
                  <a:cubicBezTo>
                    <a:pt x="386" y="602"/>
                    <a:pt x="387" y="601"/>
                    <a:pt x="387" y="600"/>
                  </a:cubicBezTo>
                  <a:cubicBezTo>
                    <a:pt x="387" y="598"/>
                    <a:pt x="387" y="598"/>
                    <a:pt x="388" y="597"/>
                  </a:cubicBezTo>
                  <a:cubicBezTo>
                    <a:pt x="388" y="595"/>
                    <a:pt x="389" y="593"/>
                    <a:pt x="390" y="592"/>
                  </a:cubicBezTo>
                  <a:cubicBezTo>
                    <a:pt x="390" y="591"/>
                    <a:pt x="391" y="589"/>
                    <a:pt x="392" y="588"/>
                  </a:cubicBezTo>
                  <a:cubicBezTo>
                    <a:pt x="392" y="587"/>
                    <a:pt x="393" y="585"/>
                    <a:pt x="395" y="583"/>
                  </a:cubicBezTo>
                  <a:cubicBezTo>
                    <a:pt x="397" y="581"/>
                    <a:pt x="397" y="580"/>
                    <a:pt x="397" y="578"/>
                  </a:cubicBezTo>
                  <a:cubicBezTo>
                    <a:pt x="397" y="577"/>
                    <a:pt x="397" y="576"/>
                    <a:pt x="397" y="576"/>
                  </a:cubicBezTo>
                  <a:cubicBezTo>
                    <a:pt x="397" y="575"/>
                    <a:pt x="398" y="574"/>
                    <a:pt x="398" y="573"/>
                  </a:cubicBezTo>
                  <a:cubicBezTo>
                    <a:pt x="399" y="571"/>
                    <a:pt x="400" y="567"/>
                    <a:pt x="402" y="563"/>
                  </a:cubicBezTo>
                  <a:cubicBezTo>
                    <a:pt x="403" y="559"/>
                    <a:pt x="403" y="557"/>
                    <a:pt x="404" y="555"/>
                  </a:cubicBezTo>
                  <a:cubicBezTo>
                    <a:pt x="405" y="553"/>
                    <a:pt x="406" y="551"/>
                    <a:pt x="406" y="550"/>
                  </a:cubicBezTo>
                  <a:cubicBezTo>
                    <a:pt x="406" y="548"/>
                    <a:pt x="407" y="548"/>
                    <a:pt x="407" y="547"/>
                  </a:cubicBezTo>
                  <a:cubicBezTo>
                    <a:pt x="407" y="546"/>
                    <a:pt x="408" y="545"/>
                    <a:pt x="409" y="543"/>
                  </a:cubicBezTo>
                  <a:cubicBezTo>
                    <a:pt x="409" y="541"/>
                    <a:pt x="409" y="540"/>
                    <a:pt x="410" y="538"/>
                  </a:cubicBezTo>
                  <a:cubicBezTo>
                    <a:pt x="411" y="537"/>
                    <a:pt x="412" y="535"/>
                    <a:pt x="413" y="534"/>
                  </a:cubicBezTo>
                  <a:cubicBezTo>
                    <a:pt x="414" y="533"/>
                    <a:pt x="415" y="532"/>
                    <a:pt x="415" y="530"/>
                  </a:cubicBezTo>
                  <a:cubicBezTo>
                    <a:pt x="415" y="529"/>
                    <a:pt x="415" y="528"/>
                    <a:pt x="414" y="527"/>
                  </a:cubicBezTo>
                  <a:cubicBezTo>
                    <a:pt x="414" y="526"/>
                    <a:pt x="413" y="525"/>
                    <a:pt x="413" y="524"/>
                  </a:cubicBezTo>
                  <a:cubicBezTo>
                    <a:pt x="414" y="523"/>
                    <a:pt x="414" y="522"/>
                    <a:pt x="415" y="521"/>
                  </a:cubicBezTo>
                  <a:cubicBezTo>
                    <a:pt x="415" y="520"/>
                    <a:pt x="416" y="520"/>
                    <a:pt x="416" y="520"/>
                  </a:cubicBezTo>
                  <a:cubicBezTo>
                    <a:pt x="417" y="520"/>
                    <a:pt x="418" y="520"/>
                    <a:pt x="419" y="518"/>
                  </a:cubicBezTo>
                  <a:cubicBezTo>
                    <a:pt x="421" y="516"/>
                    <a:pt x="421" y="515"/>
                    <a:pt x="421" y="512"/>
                  </a:cubicBezTo>
                  <a:cubicBezTo>
                    <a:pt x="422" y="509"/>
                    <a:pt x="422" y="507"/>
                    <a:pt x="423" y="505"/>
                  </a:cubicBezTo>
                  <a:cubicBezTo>
                    <a:pt x="423" y="503"/>
                    <a:pt x="423" y="501"/>
                    <a:pt x="423" y="499"/>
                  </a:cubicBezTo>
                  <a:cubicBezTo>
                    <a:pt x="423" y="496"/>
                    <a:pt x="423" y="496"/>
                    <a:pt x="423" y="493"/>
                  </a:cubicBezTo>
                  <a:cubicBezTo>
                    <a:pt x="423" y="490"/>
                    <a:pt x="423" y="487"/>
                    <a:pt x="422" y="485"/>
                  </a:cubicBezTo>
                  <a:cubicBezTo>
                    <a:pt x="422" y="483"/>
                    <a:pt x="422" y="481"/>
                    <a:pt x="422" y="478"/>
                  </a:cubicBezTo>
                  <a:cubicBezTo>
                    <a:pt x="422" y="476"/>
                    <a:pt x="422" y="474"/>
                    <a:pt x="422" y="472"/>
                  </a:cubicBezTo>
                  <a:cubicBezTo>
                    <a:pt x="421" y="470"/>
                    <a:pt x="420" y="469"/>
                    <a:pt x="420" y="467"/>
                  </a:cubicBezTo>
                  <a:cubicBezTo>
                    <a:pt x="420" y="466"/>
                    <a:pt x="420" y="464"/>
                    <a:pt x="420" y="463"/>
                  </a:cubicBezTo>
                  <a:cubicBezTo>
                    <a:pt x="420" y="461"/>
                    <a:pt x="420" y="460"/>
                    <a:pt x="420" y="458"/>
                  </a:cubicBezTo>
                  <a:cubicBezTo>
                    <a:pt x="421" y="455"/>
                    <a:pt x="421" y="453"/>
                    <a:pt x="422" y="449"/>
                  </a:cubicBezTo>
                  <a:cubicBezTo>
                    <a:pt x="423" y="446"/>
                    <a:pt x="423" y="444"/>
                    <a:pt x="423" y="442"/>
                  </a:cubicBezTo>
                  <a:cubicBezTo>
                    <a:pt x="424" y="441"/>
                    <a:pt x="425" y="438"/>
                    <a:pt x="425" y="433"/>
                  </a:cubicBezTo>
                  <a:cubicBezTo>
                    <a:pt x="424" y="429"/>
                    <a:pt x="423" y="425"/>
                    <a:pt x="422" y="422"/>
                  </a:cubicBezTo>
                  <a:cubicBezTo>
                    <a:pt x="420" y="418"/>
                    <a:pt x="419" y="414"/>
                    <a:pt x="417" y="411"/>
                  </a:cubicBezTo>
                  <a:cubicBezTo>
                    <a:pt x="415" y="407"/>
                    <a:pt x="413" y="404"/>
                    <a:pt x="412" y="401"/>
                  </a:cubicBezTo>
                  <a:cubicBezTo>
                    <a:pt x="410" y="397"/>
                    <a:pt x="409" y="394"/>
                    <a:pt x="407" y="391"/>
                  </a:cubicBezTo>
                  <a:cubicBezTo>
                    <a:pt x="405" y="388"/>
                    <a:pt x="404" y="386"/>
                    <a:pt x="403" y="384"/>
                  </a:cubicBezTo>
                  <a:cubicBezTo>
                    <a:pt x="402" y="382"/>
                    <a:pt x="400" y="378"/>
                    <a:pt x="399" y="376"/>
                  </a:cubicBezTo>
                  <a:cubicBezTo>
                    <a:pt x="398" y="375"/>
                    <a:pt x="396" y="372"/>
                    <a:pt x="395" y="371"/>
                  </a:cubicBezTo>
                  <a:cubicBezTo>
                    <a:pt x="393" y="369"/>
                    <a:pt x="391" y="365"/>
                    <a:pt x="390" y="362"/>
                  </a:cubicBezTo>
                  <a:cubicBezTo>
                    <a:pt x="389" y="359"/>
                    <a:pt x="387" y="355"/>
                    <a:pt x="386" y="352"/>
                  </a:cubicBezTo>
                  <a:cubicBezTo>
                    <a:pt x="386" y="350"/>
                    <a:pt x="386" y="349"/>
                    <a:pt x="385" y="346"/>
                  </a:cubicBezTo>
                  <a:cubicBezTo>
                    <a:pt x="385" y="343"/>
                    <a:pt x="385" y="341"/>
                    <a:pt x="384" y="337"/>
                  </a:cubicBezTo>
                  <a:cubicBezTo>
                    <a:pt x="384" y="333"/>
                    <a:pt x="384" y="332"/>
                    <a:pt x="382" y="328"/>
                  </a:cubicBezTo>
                  <a:cubicBezTo>
                    <a:pt x="382" y="326"/>
                    <a:pt x="381" y="325"/>
                    <a:pt x="381" y="324"/>
                  </a:cubicBezTo>
                  <a:cubicBezTo>
                    <a:pt x="380" y="321"/>
                    <a:pt x="379" y="319"/>
                    <a:pt x="379" y="318"/>
                  </a:cubicBezTo>
                  <a:cubicBezTo>
                    <a:pt x="379" y="317"/>
                    <a:pt x="379" y="317"/>
                    <a:pt x="379" y="317"/>
                  </a:cubicBezTo>
                  <a:cubicBezTo>
                    <a:pt x="379" y="317"/>
                    <a:pt x="379" y="316"/>
                    <a:pt x="380" y="315"/>
                  </a:cubicBezTo>
                  <a:cubicBezTo>
                    <a:pt x="381" y="313"/>
                    <a:pt x="381" y="312"/>
                    <a:pt x="383" y="310"/>
                  </a:cubicBezTo>
                  <a:cubicBezTo>
                    <a:pt x="384" y="308"/>
                    <a:pt x="385" y="306"/>
                    <a:pt x="386" y="302"/>
                  </a:cubicBezTo>
                  <a:cubicBezTo>
                    <a:pt x="387" y="299"/>
                    <a:pt x="387" y="299"/>
                    <a:pt x="387" y="298"/>
                  </a:cubicBezTo>
                  <a:cubicBezTo>
                    <a:pt x="387" y="296"/>
                    <a:pt x="387" y="295"/>
                    <a:pt x="387" y="295"/>
                  </a:cubicBezTo>
                  <a:cubicBezTo>
                    <a:pt x="387" y="295"/>
                    <a:pt x="388" y="295"/>
                    <a:pt x="389" y="294"/>
                  </a:cubicBezTo>
                  <a:cubicBezTo>
                    <a:pt x="390" y="293"/>
                    <a:pt x="390" y="292"/>
                    <a:pt x="391" y="291"/>
                  </a:cubicBezTo>
                  <a:cubicBezTo>
                    <a:pt x="393" y="290"/>
                    <a:pt x="394" y="289"/>
                    <a:pt x="394" y="289"/>
                  </a:cubicBezTo>
                  <a:cubicBezTo>
                    <a:pt x="394" y="289"/>
                    <a:pt x="395" y="290"/>
                    <a:pt x="398" y="291"/>
                  </a:cubicBezTo>
                  <a:cubicBezTo>
                    <a:pt x="400" y="292"/>
                    <a:pt x="401" y="293"/>
                    <a:pt x="402" y="294"/>
                  </a:cubicBezTo>
                  <a:cubicBezTo>
                    <a:pt x="403" y="294"/>
                    <a:pt x="405" y="296"/>
                    <a:pt x="407" y="297"/>
                  </a:cubicBezTo>
                  <a:cubicBezTo>
                    <a:pt x="409" y="298"/>
                    <a:pt x="412" y="299"/>
                    <a:pt x="414" y="299"/>
                  </a:cubicBezTo>
                  <a:cubicBezTo>
                    <a:pt x="417" y="300"/>
                    <a:pt x="418" y="301"/>
                    <a:pt x="421" y="303"/>
                  </a:cubicBezTo>
                  <a:cubicBezTo>
                    <a:pt x="423" y="304"/>
                    <a:pt x="426" y="305"/>
                    <a:pt x="427" y="305"/>
                  </a:cubicBezTo>
                  <a:cubicBezTo>
                    <a:pt x="428" y="306"/>
                    <a:pt x="430" y="308"/>
                    <a:pt x="433" y="309"/>
                  </a:cubicBezTo>
                  <a:cubicBezTo>
                    <a:pt x="435" y="310"/>
                    <a:pt x="438" y="311"/>
                    <a:pt x="442" y="311"/>
                  </a:cubicBezTo>
                  <a:cubicBezTo>
                    <a:pt x="446" y="312"/>
                    <a:pt x="448" y="312"/>
                    <a:pt x="451" y="313"/>
                  </a:cubicBezTo>
                  <a:cubicBezTo>
                    <a:pt x="453" y="313"/>
                    <a:pt x="455" y="313"/>
                    <a:pt x="457" y="313"/>
                  </a:cubicBezTo>
                  <a:cubicBezTo>
                    <a:pt x="460" y="313"/>
                    <a:pt x="461" y="314"/>
                    <a:pt x="462" y="314"/>
                  </a:cubicBezTo>
                  <a:cubicBezTo>
                    <a:pt x="464" y="314"/>
                    <a:pt x="467" y="314"/>
                    <a:pt x="469" y="313"/>
                  </a:cubicBezTo>
                  <a:cubicBezTo>
                    <a:pt x="471" y="312"/>
                    <a:pt x="472" y="310"/>
                    <a:pt x="472" y="309"/>
                  </a:cubicBezTo>
                  <a:cubicBezTo>
                    <a:pt x="473" y="308"/>
                    <a:pt x="473" y="307"/>
                    <a:pt x="473" y="307"/>
                  </a:cubicBezTo>
                  <a:cubicBezTo>
                    <a:pt x="473" y="307"/>
                    <a:pt x="475" y="305"/>
                    <a:pt x="476" y="304"/>
                  </a:cubicBezTo>
                  <a:cubicBezTo>
                    <a:pt x="477" y="303"/>
                    <a:pt x="478" y="302"/>
                    <a:pt x="479" y="301"/>
                  </a:cubicBezTo>
                  <a:cubicBezTo>
                    <a:pt x="479" y="301"/>
                    <a:pt x="481" y="299"/>
                    <a:pt x="483" y="297"/>
                  </a:cubicBezTo>
                  <a:cubicBezTo>
                    <a:pt x="484" y="295"/>
                    <a:pt x="484" y="294"/>
                    <a:pt x="485" y="292"/>
                  </a:cubicBezTo>
                  <a:cubicBezTo>
                    <a:pt x="486" y="290"/>
                    <a:pt x="488" y="289"/>
                    <a:pt x="488" y="285"/>
                  </a:cubicBezTo>
                  <a:cubicBezTo>
                    <a:pt x="488" y="282"/>
                    <a:pt x="487" y="278"/>
                    <a:pt x="486" y="276"/>
                  </a:cubicBezTo>
                  <a:cubicBezTo>
                    <a:pt x="486" y="274"/>
                    <a:pt x="486" y="272"/>
                    <a:pt x="486" y="272"/>
                  </a:cubicBezTo>
                  <a:cubicBezTo>
                    <a:pt x="486" y="272"/>
                    <a:pt x="486" y="271"/>
                    <a:pt x="487" y="270"/>
                  </a:cubicBezTo>
                  <a:cubicBezTo>
                    <a:pt x="488" y="269"/>
                    <a:pt x="489" y="268"/>
                    <a:pt x="489" y="266"/>
                  </a:cubicBezTo>
                  <a:cubicBezTo>
                    <a:pt x="490" y="265"/>
                    <a:pt x="490" y="264"/>
                    <a:pt x="490" y="263"/>
                  </a:cubicBezTo>
                  <a:cubicBezTo>
                    <a:pt x="491" y="262"/>
                    <a:pt x="491" y="261"/>
                    <a:pt x="491" y="259"/>
                  </a:cubicBezTo>
                  <a:cubicBezTo>
                    <a:pt x="492" y="258"/>
                    <a:pt x="492" y="256"/>
                    <a:pt x="492" y="254"/>
                  </a:cubicBezTo>
                  <a:cubicBezTo>
                    <a:pt x="492" y="252"/>
                    <a:pt x="492" y="250"/>
                    <a:pt x="493" y="248"/>
                  </a:cubicBezTo>
                  <a:cubicBezTo>
                    <a:pt x="493" y="243"/>
                    <a:pt x="493" y="241"/>
                    <a:pt x="492" y="240"/>
                  </a:cubicBezTo>
                  <a:cubicBezTo>
                    <a:pt x="492" y="238"/>
                    <a:pt x="492" y="237"/>
                    <a:pt x="492" y="237"/>
                  </a:cubicBezTo>
                  <a:cubicBezTo>
                    <a:pt x="492" y="237"/>
                    <a:pt x="493" y="236"/>
                    <a:pt x="493" y="234"/>
                  </a:cubicBezTo>
                  <a:cubicBezTo>
                    <a:pt x="493" y="232"/>
                    <a:pt x="494" y="230"/>
                    <a:pt x="494" y="228"/>
                  </a:cubicBezTo>
                  <a:cubicBezTo>
                    <a:pt x="495" y="225"/>
                    <a:pt x="495" y="222"/>
                    <a:pt x="496" y="219"/>
                  </a:cubicBezTo>
                  <a:cubicBezTo>
                    <a:pt x="496" y="216"/>
                    <a:pt x="497" y="212"/>
                    <a:pt x="497" y="207"/>
                  </a:cubicBezTo>
                  <a:cubicBezTo>
                    <a:pt x="497" y="201"/>
                    <a:pt x="497" y="201"/>
                    <a:pt x="497" y="198"/>
                  </a:cubicBezTo>
                  <a:cubicBezTo>
                    <a:pt x="497" y="195"/>
                    <a:pt x="498" y="194"/>
                    <a:pt x="498" y="191"/>
                  </a:cubicBezTo>
                  <a:cubicBezTo>
                    <a:pt x="499" y="189"/>
                    <a:pt x="499" y="186"/>
                    <a:pt x="500" y="182"/>
                  </a:cubicBezTo>
                  <a:cubicBezTo>
                    <a:pt x="501" y="179"/>
                    <a:pt x="501" y="176"/>
                    <a:pt x="502" y="174"/>
                  </a:cubicBezTo>
                  <a:cubicBezTo>
                    <a:pt x="502" y="173"/>
                    <a:pt x="502" y="172"/>
                    <a:pt x="502" y="171"/>
                  </a:cubicBezTo>
                  <a:close/>
                  <a:moveTo>
                    <a:pt x="43" y="171"/>
                  </a:moveTo>
                  <a:cubicBezTo>
                    <a:pt x="33" y="176"/>
                    <a:pt x="24" y="180"/>
                    <a:pt x="24" y="180"/>
                  </a:cubicBezTo>
                  <a:cubicBezTo>
                    <a:pt x="22" y="175"/>
                    <a:pt x="22" y="175"/>
                    <a:pt x="22" y="175"/>
                  </a:cubicBezTo>
                  <a:cubicBezTo>
                    <a:pt x="23" y="174"/>
                    <a:pt x="23" y="174"/>
                    <a:pt x="23" y="174"/>
                  </a:cubicBezTo>
                  <a:cubicBezTo>
                    <a:pt x="22" y="166"/>
                    <a:pt x="22" y="166"/>
                    <a:pt x="22" y="166"/>
                  </a:cubicBezTo>
                  <a:cubicBezTo>
                    <a:pt x="22" y="166"/>
                    <a:pt x="29" y="164"/>
                    <a:pt x="39" y="160"/>
                  </a:cubicBezTo>
                  <a:cubicBezTo>
                    <a:pt x="49" y="156"/>
                    <a:pt x="56" y="152"/>
                    <a:pt x="56" y="152"/>
                  </a:cubicBezTo>
                  <a:cubicBezTo>
                    <a:pt x="56" y="152"/>
                    <a:pt x="57" y="157"/>
                    <a:pt x="57" y="158"/>
                  </a:cubicBezTo>
                  <a:cubicBezTo>
                    <a:pt x="58" y="159"/>
                    <a:pt x="59" y="160"/>
                    <a:pt x="59" y="160"/>
                  </a:cubicBezTo>
                  <a:cubicBezTo>
                    <a:pt x="59" y="160"/>
                    <a:pt x="54" y="166"/>
                    <a:pt x="43" y="171"/>
                  </a:cubicBezTo>
                  <a:close/>
                  <a:moveTo>
                    <a:pt x="257" y="166"/>
                  </a:moveTo>
                  <a:cubicBezTo>
                    <a:pt x="256" y="168"/>
                    <a:pt x="256" y="169"/>
                    <a:pt x="256" y="169"/>
                  </a:cubicBezTo>
                  <a:cubicBezTo>
                    <a:pt x="256" y="169"/>
                    <a:pt x="252" y="172"/>
                    <a:pt x="251" y="175"/>
                  </a:cubicBezTo>
                  <a:cubicBezTo>
                    <a:pt x="249" y="178"/>
                    <a:pt x="245" y="185"/>
                    <a:pt x="244" y="192"/>
                  </a:cubicBezTo>
                  <a:cubicBezTo>
                    <a:pt x="242" y="199"/>
                    <a:pt x="241" y="214"/>
                    <a:pt x="240" y="223"/>
                  </a:cubicBezTo>
                  <a:cubicBezTo>
                    <a:pt x="239" y="209"/>
                    <a:pt x="238" y="206"/>
                    <a:pt x="239" y="197"/>
                  </a:cubicBezTo>
                  <a:cubicBezTo>
                    <a:pt x="240" y="187"/>
                    <a:pt x="242" y="176"/>
                    <a:pt x="244" y="172"/>
                  </a:cubicBezTo>
                  <a:cubicBezTo>
                    <a:pt x="244" y="172"/>
                    <a:pt x="244" y="177"/>
                    <a:pt x="246" y="179"/>
                  </a:cubicBezTo>
                  <a:cubicBezTo>
                    <a:pt x="247" y="178"/>
                    <a:pt x="246" y="179"/>
                    <a:pt x="247" y="177"/>
                  </a:cubicBezTo>
                  <a:cubicBezTo>
                    <a:pt x="248" y="175"/>
                    <a:pt x="249" y="171"/>
                    <a:pt x="251" y="168"/>
                  </a:cubicBezTo>
                  <a:cubicBezTo>
                    <a:pt x="253" y="166"/>
                    <a:pt x="255" y="162"/>
                    <a:pt x="255" y="161"/>
                  </a:cubicBezTo>
                  <a:cubicBezTo>
                    <a:pt x="256" y="162"/>
                    <a:pt x="258" y="164"/>
                    <a:pt x="257" y="166"/>
                  </a:cubicBezTo>
                  <a:close/>
                  <a:moveTo>
                    <a:pt x="252" y="165"/>
                  </a:moveTo>
                  <a:cubicBezTo>
                    <a:pt x="250" y="168"/>
                    <a:pt x="248" y="170"/>
                    <a:pt x="248" y="173"/>
                  </a:cubicBezTo>
                  <a:cubicBezTo>
                    <a:pt x="247" y="175"/>
                    <a:pt x="246" y="178"/>
                    <a:pt x="246" y="178"/>
                  </a:cubicBezTo>
                  <a:cubicBezTo>
                    <a:pt x="246" y="178"/>
                    <a:pt x="244" y="174"/>
                    <a:pt x="245" y="170"/>
                  </a:cubicBezTo>
                  <a:cubicBezTo>
                    <a:pt x="246" y="166"/>
                    <a:pt x="248" y="162"/>
                    <a:pt x="248" y="159"/>
                  </a:cubicBezTo>
                  <a:cubicBezTo>
                    <a:pt x="248" y="156"/>
                    <a:pt x="247" y="149"/>
                    <a:pt x="249" y="143"/>
                  </a:cubicBezTo>
                  <a:cubicBezTo>
                    <a:pt x="250" y="138"/>
                    <a:pt x="253" y="136"/>
                    <a:pt x="253" y="136"/>
                  </a:cubicBezTo>
                  <a:cubicBezTo>
                    <a:pt x="253" y="136"/>
                    <a:pt x="254" y="140"/>
                    <a:pt x="259" y="144"/>
                  </a:cubicBezTo>
                  <a:cubicBezTo>
                    <a:pt x="263" y="149"/>
                    <a:pt x="265" y="152"/>
                    <a:pt x="265" y="152"/>
                  </a:cubicBezTo>
                  <a:cubicBezTo>
                    <a:pt x="265" y="152"/>
                    <a:pt x="261" y="152"/>
                    <a:pt x="258" y="155"/>
                  </a:cubicBezTo>
                  <a:cubicBezTo>
                    <a:pt x="256" y="158"/>
                    <a:pt x="255" y="162"/>
                    <a:pt x="252" y="165"/>
                  </a:cubicBezTo>
                  <a:close/>
                  <a:moveTo>
                    <a:pt x="266" y="440"/>
                  </a:moveTo>
                  <a:cubicBezTo>
                    <a:pt x="260" y="438"/>
                    <a:pt x="258" y="438"/>
                    <a:pt x="258" y="438"/>
                  </a:cubicBezTo>
                  <a:cubicBezTo>
                    <a:pt x="258" y="438"/>
                    <a:pt x="263" y="423"/>
                    <a:pt x="265" y="413"/>
                  </a:cubicBezTo>
                  <a:cubicBezTo>
                    <a:pt x="268" y="421"/>
                    <a:pt x="275" y="439"/>
                    <a:pt x="275" y="439"/>
                  </a:cubicBezTo>
                  <a:cubicBezTo>
                    <a:pt x="275" y="439"/>
                    <a:pt x="272" y="441"/>
                    <a:pt x="266" y="440"/>
                  </a:cubicBezTo>
                  <a:close/>
                  <a:moveTo>
                    <a:pt x="282" y="196"/>
                  </a:moveTo>
                  <a:cubicBezTo>
                    <a:pt x="280" y="201"/>
                    <a:pt x="275" y="212"/>
                    <a:pt x="275" y="212"/>
                  </a:cubicBezTo>
                  <a:cubicBezTo>
                    <a:pt x="275" y="212"/>
                    <a:pt x="276" y="201"/>
                    <a:pt x="272" y="193"/>
                  </a:cubicBezTo>
                  <a:cubicBezTo>
                    <a:pt x="269" y="184"/>
                    <a:pt x="266" y="180"/>
                    <a:pt x="266" y="179"/>
                  </a:cubicBezTo>
                  <a:cubicBezTo>
                    <a:pt x="266" y="178"/>
                    <a:pt x="266" y="177"/>
                    <a:pt x="266" y="176"/>
                  </a:cubicBezTo>
                  <a:cubicBezTo>
                    <a:pt x="266" y="175"/>
                    <a:pt x="265" y="174"/>
                    <a:pt x="265" y="174"/>
                  </a:cubicBezTo>
                  <a:cubicBezTo>
                    <a:pt x="265" y="174"/>
                    <a:pt x="268" y="173"/>
                    <a:pt x="271" y="171"/>
                  </a:cubicBezTo>
                  <a:cubicBezTo>
                    <a:pt x="274" y="170"/>
                    <a:pt x="276" y="169"/>
                    <a:pt x="276" y="169"/>
                  </a:cubicBezTo>
                  <a:cubicBezTo>
                    <a:pt x="276" y="169"/>
                    <a:pt x="280" y="181"/>
                    <a:pt x="284" y="184"/>
                  </a:cubicBezTo>
                  <a:cubicBezTo>
                    <a:pt x="287" y="182"/>
                    <a:pt x="288" y="181"/>
                    <a:pt x="290" y="180"/>
                  </a:cubicBezTo>
                  <a:cubicBezTo>
                    <a:pt x="287" y="184"/>
                    <a:pt x="285" y="190"/>
                    <a:pt x="282" y="196"/>
                  </a:cubicBezTo>
                  <a:close/>
                  <a:moveTo>
                    <a:pt x="321" y="141"/>
                  </a:moveTo>
                  <a:cubicBezTo>
                    <a:pt x="319" y="143"/>
                    <a:pt x="311" y="152"/>
                    <a:pt x="305" y="157"/>
                  </a:cubicBezTo>
                  <a:cubicBezTo>
                    <a:pt x="300" y="162"/>
                    <a:pt x="299" y="165"/>
                    <a:pt x="294" y="172"/>
                  </a:cubicBezTo>
                  <a:cubicBezTo>
                    <a:pt x="290" y="179"/>
                    <a:pt x="290" y="180"/>
                    <a:pt x="290" y="180"/>
                  </a:cubicBezTo>
                  <a:cubicBezTo>
                    <a:pt x="290" y="180"/>
                    <a:pt x="286" y="182"/>
                    <a:pt x="284" y="183"/>
                  </a:cubicBezTo>
                  <a:cubicBezTo>
                    <a:pt x="282" y="180"/>
                    <a:pt x="279" y="176"/>
                    <a:pt x="277" y="169"/>
                  </a:cubicBezTo>
                  <a:cubicBezTo>
                    <a:pt x="275" y="162"/>
                    <a:pt x="274" y="160"/>
                    <a:pt x="273" y="158"/>
                  </a:cubicBezTo>
                  <a:cubicBezTo>
                    <a:pt x="272" y="157"/>
                    <a:pt x="272" y="155"/>
                    <a:pt x="272" y="155"/>
                  </a:cubicBezTo>
                  <a:cubicBezTo>
                    <a:pt x="272" y="155"/>
                    <a:pt x="282" y="151"/>
                    <a:pt x="295" y="147"/>
                  </a:cubicBezTo>
                  <a:cubicBezTo>
                    <a:pt x="307" y="144"/>
                    <a:pt x="310" y="142"/>
                    <a:pt x="315" y="140"/>
                  </a:cubicBezTo>
                  <a:cubicBezTo>
                    <a:pt x="319" y="139"/>
                    <a:pt x="322" y="136"/>
                    <a:pt x="322" y="136"/>
                  </a:cubicBezTo>
                  <a:cubicBezTo>
                    <a:pt x="322" y="136"/>
                    <a:pt x="323" y="139"/>
                    <a:pt x="321" y="141"/>
                  </a:cubicBezTo>
                  <a:close/>
                  <a:moveTo>
                    <a:pt x="461" y="169"/>
                  </a:moveTo>
                  <a:cubicBezTo>
                    <a:pt x="451" y="166"/>
                    <a:pt x="448" y="166"/>
                    <a:pt x="448" y="163"/>
                  </a:cubicBezTo>
                  <a:cubicBezTo>
                    <a:pt x="449" y="160"/>
                    <a:pt x="449" y="159"/>
                    <a:pt x="450" y="157"/>
                  </a:cubicBezTo>
                  <a:cubicBezTo>
                    <a:pt x="450" y="154"/>
                    <a:pt x="450" y="149"/>
                    <a:pt x="450" y="149"/>
                  </a:cubicBezTo>
                  <a:cubicBezTo>
                    <a:pt x="450" y="149"/>
                    <a:pt x="450" y="150"/>
                    <a:pt x="455" y="150"/>
                  </a:cubicBezTo>
                  <a:cubicBezTo>
                    <a:pt x="460" y="150"/>
                    <a:pt x="476" y="148"/>
                    <a:pt x="476" y="148"/>
                  </a:cubicBezTo>
                  <a:cubicBezTo>
                    <a:pt x="479" y="151"/>
                    <a:pt x="479" y="151"/>
                    <a:pt x="479" y="151"/>
                  </a:cubicBezTo>
                  <a:cubicBezTo>
                    <a:pt x="479" y="147"/>
                    <a:pt x="479" y="147"/>
                    <a:pt x="479" y="147"/>
                  </a:cubicBezTo>
                  <a:cubicBezTo>
                    <a:pt x="479" y="147"/>
                    <a:pt x="481" y="156"/>
                    <a:pt x="481" y="158"/>
                  </a:cubicBezTo>
                  <a:cubicBezTo>
                    <a:pt x="482" y="160"/>
                    <a:pt x="483" y="160"/>
                    <a:pt x="483" y="160"/>
                  </a:cubicBezTo>
                  <a:cubicBezTo>
                    <a:pt x="483" y="160"/>
                    <a:pt x="483" y="166"/>
                    <a:pt x="484" y="169"/>
                  </a:cubicBezTo>
                  <a:cubicBezTo>
                    <a:pt x="485" y="172"/>
                    <a:pt x="486" y="175"/>
                    <a:pt x="486" y="175"/>
                  </a:cubicBezTo>
                  <a:cubicBezTo>
                    <a:pt x="486" y="175"/>
                    <a:pt x="471" y="173"/>
                    <a:pt x="461" y="169"/>
                  </a:cubicBezTo>
                  <a:close/>
                </a:path>
              </a:pathLst>
            </a:custGeom>
            <a:grpFill/>
            <a:ln>
              <a:noFill/>
            </a:ln>
          </p:spPr>
          <p:txBody>
            <a:bodyPr vert="horz" wrap="square" lIns="91440" tIns="45720" rIns="91440" bIns="45720" numCol="1" anchor="t" anchorCtr="0" compatLnSpc="1"/>
            <a:lstStyle/>
            <a:p>
              <a:endParaRPr lang="id-ID">
                <a:solidFill>
                  <a:prstClr val="black"/>
                </a:solidFill>
              </a:endParaRPr>
            </a:p>
          </p:txBody>
        </p:sp>
        <p:sp>
          <p:nvSpPr>
            <p:cNvPr id="28" name="Freeform 9"/>
            <p:cNvSpPr>
              <a:spLocks noEditPoints="1"/>
            </p:cNvSpPr>
            <p:nvPr/>
          </p:nvSpPr>
          <p:spPr bwMode="auto">
            <a:xfrm rot="17387590">
              <a:off x="9063543" y="715381"/>
              <a:ext cx="747526" cy="817941"/>
            </a:xfrm>
            <a:custGeom>
              <a:avLst/>
              <a:gdLst>
                <a:gd name="T0" fmla="*/ 1047 w 1062"/>
                <a:gd name="T1" fmla="*/ 345 h 1162"/>
                <a:gd name="T2" fmla="*/ 1029 w 1062"/>
                <a:gd name="T3" fmla="*/ 337 h 1162"/>
                <a:gd name="T4" fmla="*/ 816 w 1062"/>
                <a:gd name="T5" fmla="*/ 215 h 1162"/>
                <a:gd name="T6" fmla="*/ 485 w 1062"/>
                <a:gd name="T7" fmla="*/ 21 h 1162"/>
                <a:gd name="T8" fmla="*/ 468 w 1062"/>
                <a:gd name="T9" fmla="*/ 7 h 1162"/>
                <a:gd name="T10" fmla="*/ 447 w 1062"/>
                <a:gd name="T11" fmla="*/ 6 h 1162"/>
                <a:gd name="T12" fmla="*/ 426 w 1062"/>
                <a:gd name="T13" fmla="*/ 25 h 1162"/>
                <a:gd name="T14" fmla="*/ 408 w 1062"/>
                <a:gd name="T15" fmla="*/ 27 h 1162"/>
                <a:gd name="T16" fmla="*/ 391 w 1062"/>
                <a:gd name="T17" fmla="*/ 57 h 1162"/>
                <a:gd name="T18" fmla="*/ 360 w 1062"/>
                <a:gd name="T19" fmla="*/ 118 h 1162"/>
                <a:gd name="T20" fmla="*/ 342 w 1062"/>
                <a:gd name="T21" fmla="*/ 135 h 1162"/>
                <a:gd name="T22" fmla="*/ 330 w 1062"/>
                <a:gd name="T23" fmla="*/ 161 h 1162"/>
                <a:gd name="T24" fmla="*/ 304 w 1062"/>
                <a:gd name="T25" fmla="*/ 225 h 1162"/>
                <a:gd name="T26" fmla="*/ 265 w 1062"/>
                <a:gd name="T27" fmla="*/ 284 h 1162"/>
                <a:gd name="T28" fmla="*/ 251 w 1062"/>
                <a:gd name="T29" fmla="*/ 274 h 1162"/>
                <a:gd name="T30" fmla="*/ 81 w 1062"/>
                <a:gd name="T31" fmla="*/ 310 h 1162"/>
                <a:gd name="T32" fmla="*/ 98 w 1062"/>
                <a:gd name="T33" fmla="*/ 470 h 1162"/>
                <a:gd name="T34" fmla="*/ 139 w 1062"/>
                <a:gd name="T35" fmla="*/ 490 h 1162"/>
                <a:gd name="T36" fmla="*/ 151 w 1062"/>
                <a:gd name="T37" fmla="*/ 492 h 1162"/>
                <a:gd name="T38" fmla="*/ 162 w 1062"/>
                <a:gd name="T39" fmla="*/ 501 h 1162"/>
                <a:gd name="T40" fmla="*/ 85 w 1062"/>
                <a:gd name="T41" fmla="*/ 651 h 1162"/>
                <a:gd name="T42" fmla="*/ 70 w 1062"/>
                <a:gd name="T43" fmla="*/ 663 h 1162"/>
                <a:gd name="T44" fmla="*/ 58 w 1062"/>
                <a:gd name="T45" fmla="*/ 689 h 1162"/>
                <a:gd name="T46" fmla="*/ 61 w 1062"/>
                <a:gd name="T47" fmla="*/ 699 h 1162"/>
                <a:gd name="T48" fmla="*/ 21 w 1062"/>
                <a:gd name="T49" fmla="*/ 778 h 1162"/>
                <a:gd name="T50" fmla="*/ 9 w 1062"/>
                <a:gd name="T51" fmla="*/ 799 h 1162"/>
                <a:gd name="T52" fmla="*/ 12 w 1062"/>
                <a:gd name="T53" fmla="*/ 826 h 1162"/>
                <a:gd name="T54" fmla="*/ 34 w 1062"/>
                <a:gd name="T55" fmla="*/ 833 h 1162"/>
                <a:gd name="T56" fmla="*/ 163 w 1062"/>
                <a:gd name="T57" fmla="*/ 905 h 1162"/>
                <a:gd name="T58" fmla="*/ 479 w 1062"/>
                <a:gd name="T59" fmla="*/ 1084 h 1162"/>
                <a:gd name="T60" fmla="*/ 586 w 1062"/>
                <a:gd name="T61" fmla="*/ 1147 h 1162"/>
                <a:gd name="T62" fmla="*/ 609 w 1062"/>
                <a:gd name="T63" fmla="*/ 1161 h 1162"/>
                <a:gd name="T64" fmla="*/ 628 w 1062"/>
                <a:gd name="T65" fmla="*/ 1156 h 1162"/>
                <a:gd name="T66" fmla="*/ 639 w 1062"/>
                <a:gd name="T67" fmla="*/ 1149 h 1162"/>
                <a:gd name="T68" fmla="*/ 650 w 1062"/>
                <a:gd name="T69" fmla="*/ 1151 h 1162"/>
                <a:gd name="T70" fmla="*/ 667 w 1062"/>
                <a:gd name="T71" fmla="*/ 1151 h 1162"/>
                <a:gd name="T72" fmla="*/ 677 w 1062"/>
                <a:gd name="T73" fmla="*/ 1128 h 1162"/>
                <a:gd name="T74" fmla="*/ 683 w 1062"/>
                <a:gd name="T75" fmla="*/ 1112 h 1162"/>
                <a:gd name="T76" fmla="*/ 701 w 1062"/>
                <a:gd name="T77" fmla="*/ 1094 h 1162"/>
                <a:gd name="T78" fmla="*/ 696 w 1062"/>
                <a:gd name="T79" fmla="*/ 1082 h 1162"/>
                <a:gd name="T80" fmla="*/ 753 w 1062"/>
                <a:gd name="T81" fmla="*/ 969 h 1162"/>
                <a:gd name="T82" fmla="*/ 910 w 1062"/>
                <a:gd name="T83" fmla="*/ 651 h 1162"/>
                <a:gd name="T84" fmla="*/ 1034 w 1062"/>
                <a:gd name="T85" fmla="*/ 424 h 1162"/>
                <a:gd name="T86" fmla="*/ 1035 w 1062"/>
                <a:gd name="T87" fmla="*/ 398 h 1162"/>
                <a:gd name="T88" fmla="*/ 1052 w 1062"/>
                <a:gd name="T89" fmla="*/ 373 h 1162"/>
                <a:gd name="T90" fmla="*/ 198 w 1062"/>
                <a:gd name="T91" fmla="*/ 430 h 1162"/>
                <a:gd name="T92" fmla="*/ 174 w 1062"/>
                <a:gd name="T93" fmla="*/ 467 h 1162"/>
                <a:gd name="T94" fmla="*/ 163 w 1062"/>
                <a:gd name="T95" fmla="*/ 468 h 1162"/>
                <a:gd name="T96" fmla="*/ 113 w 1062"/>
                <a:gd name="T97" fmla="*/ 338 h 1162"/>
                <a:gd name="T98" fmla="*/ 226 w 1062"/>
                <a:gd name="T99" fmla="*/ 300 h 1162"/>
                <a:gd name="T100" fmla="*/ 247 w 1062"/>
                <a:gd name="T101" fmla="*/ 314 h 1162"/>
                <a:gd name="T102" fmla="*/ 233 w 1062"/>
                <a:gd name="T103" fmla="*/ 362 h 1162"/>
                <a:gd name="T104" fmla="*/ 198 w 1062"/>
                <a:gd name="T105" fmla="*/ 43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2" h="1162">
                  <a:moveTo>
                    <a:pt x="1060" y="355"/>
                  </a:moveTo>
                  <a:cubicBezTo>
                    <a:pt x="1057" y="347"/>
                    <a:pt x="1051" y="346"/>
                    <a:pt x="1047" y="345"/>
                  </a:cubicBezTo>
                  <a:cubicBezTo>
                    <a:pt x="1043" y="344"/>
                    <a:pt x="1041" y="344"/>
                    <a:pt x="1038" y="342"/>
                  </a:cubicBezTo>
                  <a:cubicBezTo>
                    <a:pt x="1036" y="341"/>
                    <a:pt x="1032" y="337"/>
                    <a:pt x="1029" y="337"/>
                  </a:cubicBezTo>
                  <a:cubicBezTo>
                    <a:pt x="1027" y="337"/>
                    <a:pt x="1025" y="337"/>
                    <a:pt x="1025" y="337"/>
                  </a:cubicBezTo>
                  <a:cubicBezTo>
                    <a:pt x="1025" y="337"/>
                    <a:pt x="928" y="280"/>
                    <a:pt x="816" y="215"/>
                  </a:cubicBezTo>
                  <a:cubicBezTo>
                    <a:pt x="763" y="184"/>
                    <a:pt x="707" y="150"/>
                    <a:pt x="656" y="121"/>
                  </a:cubicBezTo>
                  <a:cubicBezTo>
                    <a:pt x="561" y="65"/>
                    <a:pt x="485" y="21"/>
                    <a:pt x="485" y="21"/>
                  </a:cubicBezTo>
                  <a:cubicBezTo>
                    <a:pt x="485" y="21"/>
                    <a:pt x="484" y="18"/>
                    <a:pt x="478" y="15"/>
                  </a:cubicBezTo>
                  <a:cubicBezTo>
                    <a:pt x="473" y="12"/>
                    <a:pt x="471" y="11"/>
                    <a:pt x="468" y="7"/>
                  </a:cubicBezTo>
                  <a:cubicBezTo>
                    <a:pt x="465" y="3"/>
                    <a:pt x="461" y="0"/>
                    <a:pt x="456" y="0"/>
                  </a:cubicBezTo>
                  <a:cubicBezTo>
                    <a:pt x="452" y="1"/>
                    <a:pt x="450" y="2"/>
                    <a:pt x="447" y="6"/>
                  </a:cubicBezTo>
                  <a:cubicBezTo>
                    <a:pt x="443" y="10"/>
                    <a:pt x="440" y="16"/>
                    <a:pt x="436" y="17"/>
                  </a:cubicBezTo>
                  <a:cubicBezTo>
                    <a:pt x="432" y="19"/>
                    <a:pt x="432" y="23"/>
                    <a:pt x="426" y="25"/>
                  </a:cubicBezTo>
                  <a:cubicBezTo>
                    <a:pt x="421" y="28"/>
                    <a:pt x="419" y="28"/>
                    <a:pt x="417" y="27"/>
                  </a:cubicBezTo>
                  <a:cubicBezTo>
                    <a:pt x="414" y="26"/>
                    <a:pt x="412" y="25"/>
                    <a:pt x="408" y="27"/>
                  </a:cubicBezTo>
                  <a:cubicBezTo>
                    <a:pt x="404" y="29"/>
                    <a:pt x="396" y="32"/>
                    <a:pt x="396" y="38"/>
                  </a:cubicBezTo>
                  <a:cubicBezTo>
                    <a:pt x="396" y="44"/>
                    <a:pt x="395" y="47"/>
                    <a:pt x="391" y="57"/>
                  </a:cubicBezTo>
                  <a:cubicBezTo>
                    <a:pt x="386" y="67"/>
                    <a:pt x="386" y="68"/>
                    <a:pt x="377" y="86"/>
                  </a:cubicBezTo>
                  <a:cubicBezTo>
                    <a:pt x="368" y="104"/>
                    <a:pt x="361" y="116"/>
                    <a:pt x="360" y="118"/>
                  </a:cubicBezTo>
                  <a:cubicBezTo>
                    <a:pt x="358" y="120"/>
                    <a:pt x="357" y="121"/>
                    <a:pt x="353" y="123"/>
                  </a:cubicBezTo>
                  <a:cubicBezTo>
                    <a:pt x="349" y="124"/>
                    <a:pt x="347" y="126"/>
                    <a:pt x="342" y="135"/>
                  </a:cubicBezTo>
                  <a:cubicBezTo>
                    <a:pt x="340" y="138"/>
                    <a:pt x="337" y="143"/>
                    <a:pt x="335" y="147"/>
                  </a:cubicBezTo>
                  <a:cubicBezTo>
                    <a:pt x="332" y="153"/>
                    <a:pt x="328" y="159"/>
                    <a:pt x="330" y="161"/>
                  </a:cubicBezTo>
                  <a:cubicBezTo>
                    <a:pt x="332" y="165"/>
                    <a:pt x="333" y="169"/>
                    <a:pt x="333" y="169"/>
                  </a:cubicBezTo>
                  <a:cubicBezTo>
                    <a:pt x="333" y="169"/>
                    <a:pt x="319" y="196"/>
                    <a:pt x="304" y="225"/>
                  </a:cubicBezTo>
                  <a:cubicBezTo>
                    <a:pt x="289" y="254"/>
                    <a:pt x="272" y="288"/>
                    <a:pt x="272" y="288"/>
                  </a:cubicBezTo>
                  <a:cubicBezTo>
                    <a:pt x="272" y="288"/>
                    <a:pt x="268" y="284"/>
                    <a:pt x="265" y="284"/>
                  </a:cubicBezTo>
                  <a:cubicBezTo>
                    <a:pt x="263" y="283"/>
                    <a:pt x="259" y="284"/>
                    <a:pt x="259" y="282"/>
                  </a:cubicBezTo>
                  <a:cubicBezTo>
                    <a:pt x="258" y="281"/>
                    <a:pt x="258" y="280"/>
                    <a:pt x="251" y="274"/>
                  </a:cubicBezTo>
                  <a:cubicBezTo>
                    <a:pt x="244" y="269"/>
                    <a:pt x="231" y="259"/>
                    <a:pt x="222" y="253"/>
                  </a:cubicBezTo>
                  <a:cubicBezTo>
                    <a:pt x="136" y="225"/>
                    <a:pt x="81" y="310"/>
                    <a:pt x="81" y="310"/>
                  </a:cubicBezTo>
                  <a:cubicBezTo>
                    <a:pt x="24" y="404"/>
                    <a:pt x="80" y="457"/>
                    <a:pt x="98" y="470"/>
                  </a:cubicBezTo>
                  <a:cubicBezTo>
                    <a:pt x="98" y="470"/>
                    <a:pt x="98" y="470"/>
                    <a:pt x="98" y="470"/>
                  </a:cubicBezTo>
                  <a:cubicBezTo>
                    <a:pt x="98" y="470"/>
                    <a:pt x="103" y="475"/>
                    <a:pt x="118" y="482"/>
                  </a:cubicBezTo>
                  <a:cubicBezTo>
                    <a:pt x="133" y="490"/>
                    <a:pt x="135" y="491"/>
                    <a:pt x="139" y="490"/>
                  </a:cubicBezTo>
                  <a:cubicBezTo>
                    <a:pt x="143" y="490"/>
                    <a:pt x="144" y="489"/>
                    <a:pt x="148" y="490"/>
                  </a:cubicBezTo>
                  <a:cubicBezTo>
                    <a:pt x="150" y="492"/>
                    <a:pt x="151" y="492"/>
                    <a:pt x="151" y="492"/>
                  </a:cubicBezTo>
                  <a:cubicBezTo>
                    <a:pt x="151" y="492"/>
                    <a:pt x="151" y="494"/>
                    <a:pt x="154" y="497"/>
                  </a:cubicBezTo>
                  <a:cubicBezTo>
                    <a:pt x="157" y="499"/>
                    <a:pt x="162" y="501"/>
                    <a:pt x="162" y="501"/>
                  </a:cubicBezTo>
                  <a:cubicBezTo>
                    <a:pt x="162" y="501"/>
                    <a:pt x="155" y="514"/>
                    <a:pt x="150" y="525"/>
                  </a:cubicBezTo>
                  <a:cubicBezTo>
                    <a:pt x="144" y="535"/>
                    <a:pt x="85" y="651"/>
                    <a:pt x="85" y="651"/>
                  </a:cubicBezTo>
                  <a:cubicBezTo>
                    <a:pt x="85" y="651"/>
                    <a:pt x="82" y="653"/>
                    <a:pt x="79" y="653"/>
                  </a:cubicBezTo>
                  <a:cubicBezTo>
                    <a:pt x="75" y="654"/>
                    <a:pt x="74" y="655"/>
                    <a:pt x="70" y="663"/>
                  </a:cubicBezTo>
                  <a:cubicBezTo>
                    <a:pt x="66" y="671"/>
                    <a:pt x="60" y="682"/>
                    <a:pt x="60" y="684"/>
                  </a:cubicBezTo>
                  <a:cubicBezTo>
                    <a:pt x="60" y="686"/>
                    <a:pt x="61" y="687"/>
                    <a:pt x="58" y="689"/>
                  </a:cubicBezTo>
                  <a:cubicBezTo>
                    <a:pt x="55" y="690"/>
                    <a:pt x="55" y="691"/>
                    <a:pt x="57" y="694"/>
                  </a:cubicBezTo>
                  <a:cubicBezTo>
                    <a:pt x="60" y="696"/>
                    <a:pt x="61" y="699"/>
                    <a:pt x="61" y="699"/>
                  </a:cubicBezTo>
                  <a:cubicBezTo>
                    <a:pt x="61" y="699"/>
                    <a:pt x="54" y="713"/>
                    <a:pt x="45" y="729"/>
                  </a:cubicBezTo>
                  <a:cubicBezTo>
                    <a:pt x="37" y="745"/>
                    <a:pt x="25" y="770"/>
                    <a:pt x="21" y="778"/>
                  </a:cubicBezTo>
                  <a:cubicBezTo>
                    <a:pt x="17" y="785"/>
                    <a:pt x="17" y="786"/>
                    <a:pt x="16" y="786"/>
                  </a:cubicBezTo>
                  <a:cubicBezTo>
                    <a:pt x="14" y="787"/>
                    <a:pt x="12" y="793"/>
                    <a:pt x="9" y="799"/>
                  </a:cubicBezTo>
                  <a:cubicBezTo>
                    <a:pt x="5" y="804"/>
                    <a:pt x="0" y="809"/>
                    <a:pt x="1" y="815"/>
                  </a:cubicBezTo>
                  <a:cubicBezTo>
                    <a:pt x="2" y="822"/>
                    <a:pt x="8" y="825"/>
                    <a:pt x="12" y="826"/>
                  </a:cubicBezTo>
                  <a:cubicBezTo>
                    <a:pt x="16" y="828"/>
                    <a:pt x="20" y="827"/>
                    <a:pt x="25" y="830"/>
                  </a:cubicBezTo>
                  <a:cubicBezTo>
                    <a:pt x="30" y="832"/>
                    <a:pt x="31" y="832"/>
                    <a:pt x="34" y="833"/>
                  </a:cubicBezTo>
                  <a:cubicBezTo>
                    <a:pt x="37" y="833"/>
                    <a:pt x="41" y="835"/>
                    <a:pt x="49" y="840"/>
                  </a:cubicBezTo>
                  <a:cubicBezTo>
                    <a:pt x="56" y="844"/>
                    <a:pt x="126" y="883"/>
                    <a:pt x="163" y="905"/>
                  </a:cubicBezTo>
                  <a:cubicBezTo>
                    <a:pt x="201" y="926"/>
                    <a:pt x="260" y="959"/>
                    <a:pt x="306" y="985"/>
                  </a:cubicBezTo>
                  <a:cubicBezTo>
                    <a:pt x="352" y="1011"/>
                    <a:pt x="449" y="1067"/>
                    <a:pt x="479" y="1084"/>
                  </a:cubicBezTo>
                  <a:cubicBezTo>
                    <a:pt x="509" y="1101"/>
                    <a:pt x="582" y="1142"/>
                    <a:pt x="582" y="1142"/>
                  </a:cubicBezTo>
                  <a:cubicBezTo>
                    <a:pt x="582" y="1142"/>
                    <a:pt x="581" y="1144"/>
                    <a:pt x="586" y="1147"/>
                  </a:cubicBezTo>
                  <a:cubicBezTo>
                    <a:pt x="591" y="1150"/>
                    <a:pt x="595" y="1152"/>
                    <a:pt x="598" y="1155"/>
                  </a:cubicBezTo>
                  <a:cubicBezTo>
                    <a:pt x="601" y="1158"/>
                    <a:pt x="604" y="1161"/>
                    <a:pt x="609" y="1161"/>
                  </a:cubicBezTo>
                  <a:cubicBezTo>
                    <a:pt x="613" y="1162"/>
                    <a:pt x="617" y="1158"/>
                    <a:pt x="617" y="1158"/>
                  </a:cubicBezTo>
                  <a:cubicBezTo>
                    <a:pt x="617" y="1158"/>
                    <a:pt x="625" y="1160"/>
                    <a:pt x="628" y="1156"/>
                  </a:cubicBezTo>
                  <a:cubicBezTo>
                    <a:pt x="631" y="1153"/>
                    <a:pt x="630" y="1150"/>
                    <a:pt x="630" y="1150"/>
                  </a:cubicBezTo>
                  <a:cubicBezTo>
                    <a:pt x="630" y="1150"/>
                    <a:pt x="637" y="1150"/>
                    <a:pt x="639" y="1149"/>
                  </a:cubicBezTo>
                  <a:cubicBezTo>
                    <a:pt x="641" y="1148"/>
                    <a:pt x="642" y="1148"/>
                    <a:pt x="642" y="1148"/>
                  </a:cubicBezTo>
                  <a:cubicBezTo>
                    <a:pt x="642" y="1148"/>
                    <a:pt x="645" y="1149"/>
                    <a:pt x="650" y="1151"/>
                  </a:cubicBezTo>
                  <a:cubicBezTo>
                    <a:pt x="655" y="1152"/>
                    <a:pt x="658" y="1152"/>
                    <a:pt x="659" y="1152"/>
                  </a:cubicBezTo>
                  <a:cubicBezTo>
                    <a:pt x="661" y="1153"/>
                    <a:pt x="666" y="1152"/>
                    <a:pt x="667" y="1151"/>
                  </a:cubicBezTo>
                  <a:cubicBezTo>
                    <a:pt x="669" y="1149"/>
                    <a:pt x="674" y="1147"/>
                    <a:pt x="674" y="1142"/>
                  </a:cubicBezTo>
                  <a:cubicBezTo>
                    <a:pt x="674" y="1136"/>
                    <a:pt x="676" y="1132"/>
                    <a:pt x="677" y="1128"/>
                  </a:cubicBezTo>
                  <a:cubicBezTo>
                    <a:pt x="679" y="1124"/>
                    <a:pt x="681" y="1119"/>
                    <a:pt x="681" y="1117"/>
                  </a:cubicBezTo>
                  <a:cubicBezTo>
                    <a:pt x="681" y="1115"/>
                    <a:pt x="681" y="1112"/>
                    <a:pt x="683" y="1112"/>
                  </a:cubicBezTo>
                  <a:cubicBezTo>
                    <a:pt x="685" y="1113"/>
                    <a:pt x="688" y="1113"/>
                    <a:pt x="694" y="1109"/>
                  </a:cubicBezTo>
                  <a:cubicBezTo>
                    <a:pt x="699" y="1105"/>
                    <a:pt x="701" y="1100"/>
                    <a:pt x="701" y="1094"/>
                  </a:cubicBezTo>
                  <a:cubicBezTo>
                    <a:pt x="701" y="1088"/>
                    <a:pt x="700" y="1086"/>
                    <a:pt x="699" y="1085"/>
                  </a:cubicBezTo>
                  <a:cubicBezTo>
                    <a:pt x="698" y="1084"/>
                    <a:pt x="696" y="1082"/>
                    <a:pt x="696" y="1082"/>
                  </a:cubicBezTo>
                  <a:cubicBezTo>
                    <a:pt x="696" y="1082"/>
                    <a:pt x="703" y="1073"/>
                    <a:pt x="712" y="1053"/>
                  </a:cubicBezTo>
                  <a:cubicBezTo>
                    <a:pt x="721" y="1034"/>
                    <a:pt x="737" y="1000"/>
                    <a:pt x="753" y="969"/>
                  </a:cubicBezTo>
                  <a:cubicBezTo>
                    <a:pt x="768" y="938"/>
                    <a:pt x="797" y="877"/>
                    <a:pt x="821" y="830"/>
                  </a:cubicBezTo>
                  <a:cubicBezTo>
                    <a:pt x="845" y="783"/>
                    <a:pt x="891" y="689"/>
                    <a:pt x="910" y="651"/>
                  </a:cubicBezTo>
                  <a:cubicBezTo>
                    <a:pt x="929" y="613"/>
                    <a:pt x="1021" y="428"/>
                    <a:pt x="1021" y="428"/>
                  </a:cubicBezTo>
                  <a:cubicBezTo>
                    <a:pt x="1021" y="428"/>
                    <a:pt x="1028" y="430"/>
                    <a:pt x="1034" y="424"/>
                  </a:cubicBezTo>
                  <a:cubicBezTo>
                    <a:pt x="1039" y="418"/>
                    <a:pt x="1042" y="410"/>
                    <a:pt x="1039" y="405"/>
                  </a:cubicBezTo>
                  <a:cubicBezTo>
                    <a:pt x="1036" y="399"/>
                    <a:pt x="1035" y="398"/>
                    <a:pt x="1035" y="398"/>
                  </a:cubicBezTo>
                  <a:cubicBezTo>
                    <a:pt x="1035" y="398"/>
                    <a:pt x="1038" y="392"/>
                    <a:pt x="1041" y="388"/>
                  </a:cubicBezTo>
                  <a:cubicBezTo>
                    <a:pt x="1043" y="384"/>
                    <a:pt x="1048" y="378"/>
                    <a:pt x="1052" y="373"/>
                  </a:cubicBezTo>
                  <a:cubicBezTo>
                    <a:pt x="1055" y="368"/>
                    <a:pt x="1062" y="364"/>
                    <a:pt x="1060" y="355"/>
                  </a:cubicBezTo>
                  <a:close/>
                  <a:moveTo>
                    <a:pt x="198" y="430"/>
                  </a:moveTo>
                  <a:cubicBezTo>
                    <a:pt x="187" y="451"/>
                    <a:pt x="178" y="469"/>
                    <a:pt x="178" y="469"/>
                  </a:cubicBezTo>
                  <a:cubicBezTo>
                    <a:pt x="178" y="469"/>
                    <a:pt x="176" y="468"/>
                    <a:pt x="174" y="467"/>
                  </a:cubicBezTo>
                  <a:cubicBezTo>
                    <a:pt x="173" y="467"/>
                    <a:pt x="169" y="467"/>
                    <a:pt x="167" y="466"/>
                  </a:cubicBezTo>
                  <a:cubicBezTo>
                    <a:pt x="164" y="465"/>
                    <a:pt x="163" y="468"/>
                    <a:pt x="163" y="468"/>
                  </a:cubicBezTo>
                  <a:cubicBezTo>
                    <a:pt x="163" y="468"/>
                    <a:pt x="152" y="462"/>
                    <a:pt x="144" y="456"/>
                  </a:cubicBezTo>
                  <a:cubicBezTo>
                    <a:pt x="144" y="456"/>
                    <a:pt x="70" y="414"/>
                    <a:pt x="113" y="338"/>
                  </a:cubicBezTo>
                  <a:cubicBezTo>
                    <a:pt x="113" y="338"/>
                    <a:pt x="165" y="257"/>
                    <a:pt x="226" y="300"/>
                  </a:cubicBezTo>
                  <a:cubicBezTo>
                    <a:pt x="226" y="300"/>
                    <a:pt x="226" y="300"/>
                    <a:pt x="226" y="300"/>
                  </a:cubicBezTo>
                  <a:cubicBezTo>
                    <a:pt x="228" y="301"/>
                    <a:pt x="231" y="302"/>
                    <a:pt x="235" y="305"/>
                  </a:cubicBezTo>
                  <a:cubicBezTo>
                    <a:pt x="239" y="308"/>
                    <a:pt x="244" y="311"/>
                    <a:pt x="247" y="314"/>
                  </a:cubicBezTo>
                  <a:cubicBezTo>
                    <a:pt x="250" y="317"/>
                    <a:pt x="255" y="319"/>
                    <a:pt x="255" y="319"/>
                  </a:cubicBezTo>
                  <a:cubicBezTo>
                    <a:pt x="255" y="319"/>
                    <a:pt x="245" y="339"/>
                    <a:pt x="233" y="362"/>
                  </a:cubicBezTo>
                  <a:cubicBezTo>
                    <a:pt x="233" y="364"/>
                    <a:pt x="232" y="365"/>
                    <a:pt x="231" y="366"/>
                  </a:cubicBezTo>
                  <a:cubicBezTo>
                    <a:pt x="218" y="391"/>
                    <a:pt x="204" y="419"/>
                    <a:pt x="198" y="430"/>
                  </a:cubicBezTo>
                  <a:close/>
                </a:path>
              </a:pathLst>
            </a:custGeom>
            <a:grpFill/>
            <a:ln>
              <a:noFill/>
            </a:ln>
          </p:spPr>
          <p:txBody>
            <a:bodyPr vert="horz" wrap="square" lIns="91440" tIns="45720" rIns="91440" bIns="45720" numCol="1" anchor="t" anchorCtr="0" compatLnSpc="1"/>
            <a:lstStyle/>
            <a:p>
              <a:endParaRPr lang="id-ID">
                <a:solidFill>
                  <a:prstClr val="black"/>
                </a:solidFill>
              </a:endParaRPr>
            </a:p>
          </p:txBody>
        </p:sp>
      </p:grpSp>
      <p:sp>
        <p:nvSpPr>
          <p:cNvPr id="29" name="Freeform 28"/>
          <p:cNvSpPr>
            <a:spLocks noEditPoints="1"/>
          </p:cNvSpPr>
          <p:nvPr/>
        </p:nvSpPr>
        <p:spPr bwMode="auto">
          <a:xfrm rot="898892">
            <a:off x="2025441" y="2569561"/>
            <a:ext cx="1350175" cy="1374801"/>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chemeClr val="bg1">
              <a:lumMod val="75000"/>
            </a:schemeClr>
          </a:solidFill>
          <a:ln w="44450">
            <a:noFill/>
          </a:ln>
          <a:effectLst/>
        </p:spPr>
        <p:txBody>
          <a:bodyPr vert="horz" wrap="square" lIns="91440" tIns="45720" rIns="91440" bIns="45720" numCol="1" anchor="t" anchorCtr="0" compatLnSpc="1"/>
          <a:lstStyle/>
          <a:p>
            <a:endParaRPr lang="id-ID">
              <a:solidFill>
                <a:prstClr val="black"/>
              </a:solidFill>
            </a:endParaRPr>
          </a:p>
        </p:txBody>
      </p:sp>
      <p:sp>
        <p:nvSpPr>
          <p:cNvPr id="30" name="Freeform 29"/>
          <p:cNvSpPr>
            <a:spLocks noEditPoints="1"/>
          </p:cNvSpPr>
          <p:nvPr/>
        </p:nvSpPr>
        <p:spPr bwMode="auto">
          <a:xfrm rot="898892">
            <a:off x="3234770" y="2306981"/>
            <a:ext cx="1350175" cy="1374801"/>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chemeClr val="bg1">
              <a:lumMod val="65000"/>
            </a:schemeClr>
          </a:solidFill>
          <a:ln w="44450">
            <a:noFill/>
          </a:ln>
          <a:effectLst/>
        </p:spPr>
        <p:txBody>
          <a:bodyPr vert="horz" wrap="square" lIns="91440" tIns="45720" rIns="91440" bIns="45720" numCol="1" anchor="t" anchorCtr="0" compatLnSpc="1"/>
          <a:lstStyle/>
          <a:p>
            <a:endParaRPr lang="id-ID">
              <a:solidFill>
                <a:prstClr val="black"/>
              </a:solidFill>
            </a:endParaRPr>
          </a:p>
        </p:txBody>
      </p:sp>
      <p:sp>
        <p:nvSpPr>
          <p:cNvPr id="31" name="Rectangle 10"/>
          <p:cNvSpPr/>
          <p:nvPr/>
        </p:nvSpPr>
        <p:spPr>
          <a:xfrm>
            <a:off x="6348987" y="5065196"/>
            <a:ext cx="1553155" cy="1384995"/>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领导能力</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32" name="Rectangle 10"/>
          <p:cNvSpPr/>
          <p:nvPr/>
        </p:nvSpPr>
        <p:spPr>
          <a:xfrm>
            <a:off x="8121682" y="5065196"/>
            <a:ext cx="1553155" cy="1384995"/>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领导能力</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33" name="Rectangle 10"/>
          <p:cNvSpPr/>
          <p:nvPr/>
        </p:nvSpPr>
        <p:spPr>
          <a:xfrm>
            <a:off x="9957177" y="5065196"/>
            <a:ext cx="1553155" cy="1384995"/>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领导能力</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34" name="TextBox 33"/>
          <p:cNvSpPr txBox="1"/>
          <p:nvPr/>
        </p:nvSpPr>
        <p:spPr>
          <a:xfrm>
            <a:off x="6556219" y="2138387"/>
            <a:ext cx="4698722" cy="1077218"/>
          </a:xfrm>
          <a:prstGeom prst="rect">
            <a:avLst/>
          </a:prstGeom>
          <a:noFill/>
        </p:spPr>
        <p:txBody>
          <a:bodyPr wrap="none" rtlCol="0">
            <a:spAutoFit/>
          </a:bodyPr>
          <a:lstStyle/>
          <a:p>
            <a:r>
              <a:rPr lang="zh-CN" altLang="en-US" sz="3200" dirty="0">
                <a:solidFill>
                  <a:srgbClr val="F1DF5A"/>
                </a:solidFill>
                <a:latin typeface="方正兰亭特黑_GBK" pitchFamily="2" charset="-122"/>
                <a:ea typeface="方正兰亭特黑_GBK" pitchFamily="2" charset="-122"/>
              </a:rPr>
              <a:t>把整个企业的活动引到目</a:t>
            </a:r>
            <a:endParaRPr lang="en-US" altLang="zh-CN" sz="3200" dirty="0">
              <a:solidFill>
                <a:srgbClr val="F1DF5A"/>
              </a:solidFill>
              <a:latin typeface="方正兰亭特黑_GBK" pitchFamily="2" charset="-122"/>
              <a:ea typeface="方正兰亭特黑_GBK" pitchFamily="2" charset="-122"/>
            </a:endParaRPr>
          </a:p>
          <a:p>
            <a:r>
              <a:rPr lang="zh-CN" altLang="en-US" sz="3200" dirty="0">
                <a:solidFill>
                  <a:srgbClr val="F1DF5A"/>
                </a:solidFill>
                <a:latin typeface="方正兰亭特黑_GBK" pitchFamily="2" charset="-122"/>
                <a:ea typeface="方正兰亭特黑_GBK" pitchFamily="2" charset="-122"/>
              </a:rPr>
              <a:t>标管理轨道上来。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8000"/>
                                </p:stCondLst>
                                <p:childTnLst>
                                  <p:par>
                                    <p:cTn id="69" presetID="2" presetClass="entr" presetSubtype="8" fill="hold" grpId="0" nodeType="afterEffect" p14:presetBounceEnd="44000">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14:bounceEnd="44000">
                                          <p:cBhvr additive="base">
                                            <p:cTn id="71" dur="500" fill="hold"/>
                                            <p:tgtEl>
                                              <p:spTgt spid="34"/>
                                            </p:tgtEl>
                                            <p:attrNameLst>
                                              <p:attrName>ppt_x</p:attrName>
                                            </p:attrNameLst>
                                          </p:cBhvr>
                                          <p:tavLst>
                                            <p:tav tm="0">
                                              <p:val>
                                                <p:strVal val="0-#ppt_w/2"/>
                                              </p:val>
                                            </p:tav>
                                            <p:tav tm="100000">
                                              <p:val>
                                                <p:strVal val="#ppt_x"/>
                                              </p:val>
                                            </p:tav>
                                          </p:tavLst>
                                        </p:anim>
                                        <p:anim calcmode="lin" valueType="num" p14:bounceEnd="44000">
                                          <p:cBhvr additive="base">
                                            <p:cTn id="72" dur="500" fill="hold"/>
                                            <p:tgtEl>
                                              <p:spTgt spid="34"/>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9500"/>
                                </p:stCondLst>
                                <p:childTnLst>
                                  <p:par>
                                    <p:cTn id="86" presetID="53" presetClass="entr" presetSubtype="16"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par>
                              <p:cTn id="91" fill="hold">
                                <p:stCondLst>
                                  <p:cond delay="10000"/>
                                </p:stCondLst>
                                <p:childTnLst>
                                  <p:par>
                                    <p:cTn id="92" presetID="25"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97" dur="1000" fill="hold"/>
                                            <p:tgtEl>
                                              <p:spTgt spid="31"/>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31"/>
                                            </p:tgtEl>
                                          </p:cBhvr>
                                        </p:animEffect>
                                      </p:childTnLst>
                                    </p:cTn>
                                  </p:par>
                                </p:childTnLst>
                              </p:cTn>
                            </p:par>
                            <p:par>
                              <p:cTn id="102" fill="hold">
                                <p:stCondLst>
                                  <p:cond delay="11000"/>
                                </p:stCondLst>
                                <p:childTnLst>
                                  <p:par>
                                    <p:cTn id="103" presetID="25"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08" dur="1000" fill="hold"/>
                                            <p:tgtEl>
                                              <p:spTgt spid="32"/>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32"/>
                                            </p:tgtEl>
                                          </p:cBhvr>
                                        </p:animEffect>
                                      </p:childTnLst>
                                    </p:cTn>
                                  </p:par>
                                </p:childTnLst>
                              </p:cTn>
                            </p:par>
                            <p:par>
                              <p:cTn id="113" fill="hold">
                                <p:stCondLst>
                                  <p:cond delay="12000"/>
                                </p:stCondLst>
                                <p:childTnLst>
                                  <p:par>
                                    <p:cTn id="114" presetID="25" presetClass="entr" presetSubtype="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19" dur="1000" fill="hold"/>
                                            <p:tgtEl>
                                              <p:spTgt spid="33"/>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P spid="3" grpId="0"/>
          <p:bldP spid="4" grpId="0" animBg="1"/>
          <p:bldP spid="10" grpId="0" animBg="1"/>
          <p:bldP spid="11" grpId="0" animBg="1"/>
          <p:bldP spid="12" grpId="0"/>
          <p:bldP spid="13" grpId="0" animBg="1"/>
          <p:bldP spid="14" grpId="0" animBg="1"/>
          <p:bldP spid="15" grpId="0" animBg="1"/>
          <p:bldP spid="16" grpId="0"/>
          <p:bldP spid="17" grpId="0" animBg="1"/>
          <p:bldP spid="19" grpId="0" animBg="1"/>
          <p:bldP spid="20" grpId="0" animBg="1"/>
          <p:bldP spid="22" grpId="0" animBg="1"/>
          <p:bldP spid="29" grpId="0" animBg="1"/>
          <p:bldP spid="30" grpId="0" animBg="1"/>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8000"/>
                                </p:stCondLst>
                                <p:childTnLst>
                                  <p:par>
                                    <p:cTn id="69" presetID="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0-#ppt_w/2"/>
                                              </p:val>
                                            </p:tav>
                                            <p:tav tm="100000">
                                              <p:val>
                                                <p:strVal val="#ppt_x"/>
                                              </p:val>
                                            </p:tav>
                                          </p:tavLst>
                                        </p:anim>
                                        <p:anim calcmode="lin" valueType="num">
                                          <p:cBhvr additive="base">
                                            <p:cTn id="72" dur="500" fill="hold"/>
                                            <p:tgtEl>
                                              <p:spTgt spid="34"/>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9500"/>
                                </p:stCondLst>
                                <p:childTnLst>
                                  <p:par>
                                    <p:cTn id="86" presetID="53" presetClass="entr" presetSubtype="16"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par>
                              <p:cTn id="91" fill="hold">
                                <p:stCondLst>
                                  <p:cond delay="10000"/>
                                </p:stCondLst>
                                <p:childTnLst>
                                  <p:par>
                                    <p:cTn id="92" presetID="25"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97" dur="1000" fill="hold"/>
                                            <p:tgtEl>
                                              <p:spTgt spid="31"/>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31"/>
                                            </p:tgtEl>
                                          </p:cBhvr>
                                        </p:animEffect>
                                      </p:childTnLst>
                                    </p:cTn>
                                  </p:par>
                                </p:childTnLst>
                              </p:cTn>
                            </p:par>
                            <p:par>
                              <p:cTn id="102" fill="hold">
                                <p:stCondLst>
                                  <p:cond delay="11000"/>
                                </p:stCondLst>
                                <p:childTnLst>
                                  <p:par>
                                    <p:cTn id="103" presetID="25"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08" dur="1000" fill="hold"/>
                                            <p:tgtEl>
                                              <p:spTgt spid="32"/>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32"/>
                                            </p:tgtEl>
                                          </p:cBhvr>
                                        </p:animEffect>
                                      </p:childTnLst>
                                    </p:cTn>
                                  </p:par>
                                </p:childTnLst>
                              </p:cTn>
                            </p:par>
                            <p:par>
                              <p:cTn id="113" fill="hold">
                                <p:stCondLst>
                                  <p:cond delay="12000"/>
                                </p:stCondLst>
                                <p:childTnLst>
                                  <p:par>
                                    <p:cTn id="114" presetID="25" presetClass="entr" presetSubtype="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19" dur="1000" fill="hold"/>
                                            <p:tgtEl>
                                              <p:spTgt spid="33"/>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P spid="3" grpId="0"/>
          <p:bldP spid="4" grpId="0" animBg="1"/>
          <p:bldP spid="10" grpId="0" animBg="1"/>
          <p:bldP spid="11" grpId="0" animBg="1"/>
          <p:bldP spid="12" grpId="0"/>
          <p:bldP spid="13" grpId="0" animBg="1"/>
          <p:bldP spid="14" grpId="0" animBg="1"/>
          <p:bldP spid="15" grpId="0" animBg="1"/>
          <p:bldP spid="16" grpId="0"/>
          <p:bldP spid="17" grpId="0" animBg="1"/>
          <p:bldP spid="19" grpId="0" animBg="1"/>
          <p:bldP spid="20" grpId="0" animBg="1"/>
          <p:bldP spid="22" grpId="0" animBg="1"/>
          <p:bldP spid="29" grpId="0" animBg="1"/>
          <p:bldP spid="30" grpId="0" animBg="1"/>
          <p:bldP spid="31" grpId="0"/>
          <p:bldP spid="32" grpId="0"/>
          <p:bldP spid="33" grpId="0"/>
          <p:bldP spid="3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7191375" y="2231385"/>
            <a:ext cx="3844925" cy="3633788"/>
          </a:xfrm>
          <a:prstGeom prst="roundRect">
            <a:avLst>
              <a:gd name="adj" fmla="val 2255"/>
            </a:avLst>
          </a:prstGeom>
          <a:solidFill>
            <a:schemeClr val="bg1"/>
          </a:solidFill>
          <a:ln w="3175">
            <a:solidFill>
              <a:srgbClr val="D7D7D7"/>
            </a:solidFill>
            <a:bevel/>
          </a:ln>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4"/>
          <p:cNvSpPr>
            <a:spLocks noChangeArrowheads="1"/>
          </p:cNvSpPr>
          <p:nvPr/>
        </p:nvSpPr>
        <p:spPr bwMode="auto">
          <a:xfrm>
            <a:off x="3370263" y="2183760"/>
            <a:ext cx="3249612" cy="3273425"/>
          </a:xfrm>
          <a:prstGeom prst="ellipse">
            <a:avLst/>
          </a:prstGeom>
          <a:noFill/>
          <a:ln w="12700">
            <a:solidFill>
              <a:srgbClr val="F1DF5A"/>
            </a:solidFill>
            <a:prstDash val="dash"/>
            <a:bevel/>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Oval 5"/>
          <p:cNvSpPr>
            <a:spLocks noChangeArrowheads="1"/>
          </p:cNvSpPr>
          <p:nvPr/>
        </p:nvSpPr>
        <p:spPr bwMode="auto">
          <a:xfrm>
            <a:off x="3067050" y="2425060"/>
            <a:ext cx="1106488" cy="1114425"/>
          </a:xfrm>
          <a:prstGeom prst="ellipse">
            <a:avLst/>
          </a:prstGeom>
          <a:solidFill>
            <a:schemeClr val="bg1">
              <a:lumMod val="9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262626"/>
                </a:solidFill>
                <a:latin typeface="Impact" panose="020B0806030902050204" pitchFamily="34" charset="0"/>
                <a:ea typeface="微软雅黑" panose="020B0503020204020204" pitchFamily="34" charset="-122"/>
                <a:sym typeface="Impact" panose="020B0806030902050204" pitchFamily="34" charset="0"/>
              </a:rPr>
              <a:t>添加文本</a:t>
            </a:r>
          </a:p>
        </p:txBody>
      </p:sp>
      <p:sp>
        <p:nvSpPr>
          <p:cNvPr id="6" name="Oval 6"/>
          <p:cNvSpPr>
            <a:spLocks noChangeArrowheads="1"/>
          </p:cNvSpPr>
          <p:nvPr/>
        </p:nvSpPr>
        <p:spPr bwMode="auto">
          <a:xfrm>
            <a:off x="5775325" y="2425060"/>
            <a:ext cx="1106488" cy="1114425"/>
          </a:xfrm>
          <a:prstGeom prst="ellipse">
            <a:avLst/>
          </a:prstGeom>
          <a:solidFill>
            <a:schemeClr val="bg1">
              <a:lumMod val="9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262626"/>
                </a:solidFill>
                <a:latin typeface="Impact" panose="020B0806030902050204" pitchFamily="34" charset="0"/>
                <a:ea typeface="微软雅黑" panose="020B0503020204020204" pitchFamily="34" charset="-122"/>
                <a:sym typeface="Impact" panose="020B0806030902050204" pitchFamily="34" charset="0"/>
              </a:rPr>
              <a:t>添加文本</a:t>
            </a:r>
          </a:p>
        </p:txBody>
      </p:sp>
      <p:sp>
        <p:nvSpPr>
          <p:cNvPr id="7" name="Oval 7"/>
          <p:cNvSpPr>
            <a:spLocks noChangeArrowheads="1"/>
          </p:cNvSpPr>
          <p:nvPr/>
        </p:nvSpPr>
        <p:spPr bwMode="auto">
          <a:xfrm>
            <a:off x="4470400" y="4876160"/>
            <a:ext cx="1108075" cy="1114425"/>
          </a:xfrm>
          <a:prstGeom prst="ellipse">
            <a:avLst/>
          </a:prstGeom>
          <a:solidFill>
            <a:srgbClr val="F1DF5A"/>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Oval 8"/>
          <p:cNvSpPr>
            <a:spLocks noChangeArrowheads="1"/>
          </p:cNvSpPr>
          <p:nvPr/>
        </p:nvSpPr>
        <p:spPr bwMode="auto">
          <a:xfrm>
            <a:off x="4600575" y="1851973"/>
            <a:ext cx="752475" cy="758825"/>
          </a:xfrm>
          <a:prstGeom prst="ellipse">
            <a:avLst/>
          </a:prstGeom>
          <a:solidFill>
            <a:srgbClr val="F1DF5A"/>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Oval 9"/>
          <p:cNvSpPr>
            <a:spLocks noChangeArrowheads="1"/>
          </p:cNvSpPr>
          <p:nvPr/>
        </p:nvSpPr>
        <p:spPr bwMode="auto">
          <a:xfrm>
            <a:off x="6011863" y="4164960"/>
            <a:ext cx="752475" cy="758825"/>
          </a:xfrm>
          <a:prstGeom prst="ellipse">
            <a:avLst/>
          </a:prstGeom>
          <a:solidFill>
            <a:srgbClr val="262626"/>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Oval 10"/>
          <p:cNvSpPr>
            <a:spLocks noChangeArrowheads="1"/>
          </p:cNvSpPr>
          <p:nvPr/>
        </p:nvSpPr>
        <p:spPr bwMode="auto">
          <a:xfrm>
            <a:off x="3181350" y="4201473"/>
            <a:ext cx="752475" cy="758825"/>
          </a:xfrm>
          <a:prstGeom prst="ellipse">
            <a:avLst/>
          </a:prstGeom>
          <a:solidFill>
            <a:srgbClr val="262626"/>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a:solidFill>
                  <a:schemeClr val="bg1"/>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11" name="AutoShape 11"/>
          <p:cNvCxnSpPr>
            <a:cxnSpLocks noChangeShapeType="1"/>
          </p:cNvCxnSpPr>
          <p:nvPr/>
        </p:nvCxnSpPr>
        <p:spPr bwMode="auto">
          <a:xfrm flipH="1" flipV="1">
            <a:off x="5014913" y="4417373"/>
            <a:ext cx="9525" cy="441325"/>
          </a:xfrm>
          <a:prstGeom prst="straightConnector1">
            <a:avLst/>
          </a:prstGeom>
          <a:noFill/>
          <a:ln w="9525">
            <a:solidFill>
              <a:srgbClr val="FFB000"/>
            </a:solidFill>
            <a:bevel/>
          </a:ln>
          <a:extLst>
            <a:ext uri="{909E8E84-426E-40DD-AFC4-6F175D3DCCD1}">
              <a14:hiddenFill xmlns:a14="http://schemas.microsoft.com/office/drawing/2010/main">
                <a:noFill/>
              </a14:hiddenFill>
            </a:ext>
          </a:extLst>
        </p:spPr>
      </p:cxnSp>
      <p:cxnSp>
        <p:nvCxnSpPr>
          <p:cNvPr id="12" name="AutoShape 12"/>
          <p:cNvCxnSpPr>
            <a:cxnSpLocks noChangeShapeType="1"/>
          </p:cNvCxnSpPr>
          <p:nvPr/>
        </p:nvCxnSpPr>
        <p:spPr bwMode="auto">
          <a:xfrm flipH="1">
            <a:off x="5537200" y="3396610"/>
            <a:ext cx="398463" cy="106363"/>
          </a:xfrm>
          <a:prstGeom prst="straightConnector1">
            <a:avLst/>
          </a:prstGeom>
          <a:noFill/>
          <a:ln w="9525">
            <a:solidFill>
              <a:srgbClr val="FFB000"/>
            </a:solidFill>
            <a:bevel/>
          </a:ln>
          <a:extLst>
            <a:ext uri="{909E8E84-426E-40DD-AFC4-6F175D3DCCD1}">
              <a14:hiddenFill xmlns:a14="http://schemas.microsoft.com/office/drawing/2010/main">
                <a:noFill/>
              </a14:hiddenFill>
            </a:ext>
          </a:extLst>
        </p:spPr>
      </p:cxnSp>
      <p:cxnSp>
        <p:nvCxnSpPr>
          <p:cNvPr id="13" name="AutoShape 13"/>
          <p:cNvCxnSpPr>
            <a:cxnSpLocks noChangeShapeType="1"/>
          </p:cNvCxnSpPr>
          <p:nvPr/>
        </p:nvCxnSpPr>
        <p:spPr bwMode="auto">
          <a:xfrm>
            <a:off x="3989450" y="3360985"/>
            <a:ext cx="479425" cy="106363"/>
          </a:xfrm>
          <a:prstGeom prst="straightConnector1">
            <a:avLst/>
          </a:prstGeom>
          <a:noFill/>
          <a:ln w="9525">
            <a:solidFill>
              <a:srgbClr val="FFB000"/>
            </a:solidFill>
            <a:bevel/>
          </a:ln>
          <a:extLst>
            <a:ext uri="{909E8E84-426E-40DD-AFC4-6F175D3DCCD1}">
              <a14:hiddenFill xmlns:a14="http://schemas.microsoft.com/office/drawing/2010/main">
                <a:noFill/>
              </a14:hiddenFill>
            </a:ext>
          </a:extLst>
        </p:spPr>
      </p:cxnSp>
      <p:sp>
        <p:nvSpPr>
          <p:cNvPr id="14" name="AutoShape 22"/>
          <p:cNvSpPr>
            <a:spLocks noChangeArrowheads="1"/>
          </p:cNvSpPr>
          <p:nvPr/>
        </p:nvSpPr>
        <p:spPr bwMode="auto">
          <a:xfrm>
            <a:off x="7327900" y="2020248"/>
            <a:ext cx="3570288" cy="488950"/>
          </a:xfrm>
          <a:prstGeom prst="roundRect">
            <a:avLst>
              <a:gd name="adj" fmla="val 0"/>
            </a:avLst>
          </a:prstGeom>
          <a:solidFill>
            <a:srgbClr val="F1DF5A"/>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0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2400" dirty="0">
              <a:solidFill>
                <a:srgbClr val="262626"/>
              </a:solidFill>
            </a:endParaRPr>
          </a:p>
        </p:txBody>
      </p:sp>
      <p:sp>
        <p:nvSpPr>
          <p:cNvPr id="15" name="Oval 16"/>
          <p:cNvSpPr>
            <a:spLocks noChangeArrowheads="1"/>
          </p:cNvSpPr>
          <p:nvPr/>
        </p:nvSpPr>
        <p:spPr bwMode="auto">
          <a:xfrm>
            <a:off x="4283075" y="3029898"/>
            <a:ext cx="1425575" cy="1404937"/>
          </a:xfrm>
          <a:prstGeom prst="ellipse">
            <a:avLst/>
          </a:prstGeom>
          <a:solidFill>
            <a:srgbClr val="262626"/>
          </a:solidFill>
          <a:ln>
            <a:solidFill>
              <a:srgbClr val="F1DF5A"/>
            </a:solid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标题</a:t>
            </a:r>
            <a:endParaRPr lang="zh-CN" altLang="en-US"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矩形 25"/>
          <p:cNvSpPr>
            <a:spLocks noChangeArrowheads="1"/>
          </p:cNvSpPr>
          <p:nvPr/>
        </p:nvSpPr>
        <p:spPr bwMode="auto">
          <a:xfrm>
            <a:off x="7505700" y="2920423"/>
            <a:ext cx="32718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分钟之内。此处添加详细文本描述，建议与标题相关并符合整体语言风格，语言描述尽量简洁生动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2"/>
          <p:cNvSpPr>
            <a:spLocks noChangeArrowheads="1"/>
          </p:cNvSpPr>
          <p:nvPr/>
        </p:nvSpPr>
        <p:spPr bwMode="auto">
          <a:xfrm>
            <a:off x="9578975" y="4993635"/>
            <a:ext cx="515938" cy="520700"/>
          </a:xfrm>
          <a:custGeom>
            <a:avLst/>
            <a:gdLst>
              <a:gd name="T0" fmla="*/ 0 w 137"/>
              <a:gd name="T1" fmla="*/ 0 h 138"/>
              <a:gd name="T2" fmla="*/ 37660 w 137"/>
              <a:gd name="T3" fmla="*/ 245257 h 138"/>
              <a:gd name="T4" fmla="*/ 105447 w 137"/>
              <a:gd name="T5" fmla="*/ 177340 h 138"/>
              <a:gd name="T6" fmla="*/ 429321 w 137"/>
              <a:gd name="T7" fmla="*/ 501834 h 138"/>
              <a:gd name="T8" fmla="*/ 497108 w 137"/>
              <a:gd name="T9" fmla="*/ 501834 h 138"/>
              <a:gd name="T10" fmla="*/ 497108 w 137"/>
              <a:gd name="T11" fmla="*/ 430143 h 138"/>
              <a:gd name="T12" fmla="*/ 177001 w 137"/>
              <a:gd name="T13" fmla="*/ 109422 h 138"/>
              <a:gd name="T14" fmla="*/ 244788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262626"/>
          </a:solidFill>
          <a:ln>
            <a:noFill/>
          </a:ln>
        </p:spPr>
        <p:txBody>
          <a:bodyPr/>
          <a:lstStyle/>
          <a:p>
            <a:endParaRPr lang="zh-CN" altLang="en-US"/>
          </a:p>
        </p:txBody>
      </p:sp>
      <p:sp>
        <p:nvSpPr>
          <p:cNvPr id="18" name="Freeform 14"/>
          <p:cNvSpPr>
            <a:spLocks noChangeArrowheads="1"/>
          </p:cNvSpPr>
          <p:nvPr/>
        </p:nvSpPr>
        <p:spPr bwMode="auto">
          <a:xfrm>
            <a:off x="10250488" y="4993635"/>
            <a:ext cx="515937" cy="517525"/>
          </a:xfrm>
          <a:custGeom>
            <a:avLst/>
            <a:gdLst>
              <a:gd name="T0" fmla="*/ 0 w 137"/>
              <a:gd name="T1" fmla="*/ 517525 h 137"/>
              <a:gd name="T2" fmla="*/ 244788 w 137"/>
              <a:gd name="T3" fmla="*/ 483527 h 137"/>
              <a:gd name="T4" fmla="*/ 177000 w 137"/>
              <a:gd name="T5" fmla="*/ 411753 h 137"/>
              <a:gd name="T6" fmla="*/ 497107 w 137"/>
              <a:gd name="T7" fmla="*/ 90661 h 137"/>
              <a:gd name="T8" fmla="*/ 497107 w 137"/>
              <a:gd name="T9" fmla="*/ 18888 h 137"/>
              <a:gd name="T10" fmla="*/ 429320 w 137"/>
              <a:gd name="T11" fmla="*/ 18888 h 137"/>
              <a:gd name="T12" fmla="*/ 105447 w 137"/>
              <a:gd name="T13" fmla="*/ 343757 h 137"/>
              <a:gd name="T14" fmla="*/ 37660 w 137"/>
              <a:gd name="T15" fmla="*/ 271984 h 137"/>
              <a:gd name="T16" fmla="*/ 0 w 137"/>
              <a:gd name="T17" fmla="*/ 51752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rgbClr val="262626"/>
          </a:solidFill>
          <a:ln>
            <a:noFill/>
          </a:ln>
        </p:spPr>
        <p:txBody>
          <a:bodyPr/>
          <a:lstStyle/>
          <a:p>
            <a:endParaRPr lang="zh-CN" altLang="en-US"/>
          </a:p>
        </p:txBody>
      </p:sp>
      <p:sp>
        <p:nvSpPr>
          <p:cNvPr id="19" name="Freeform 12"/>
          <p:cNvSpPr>
            <a:spLocks noChangeArrowheads="1"/>
          </p:cNvSpPr>
          <p:nvPr/>
        </p:nvSpPr>
        <p:spPr bwMode="auto">
          <a:xfrm rot="18991020">
            <a:off x="8820150" y="4733285"/>
            <a:ext cx="514350" cy="520700"/>
          </a:xfrm>
          <a:custGeom>
            <a:avLst/>
            <a:gdLst>
              <a:gd name="T0" fmla="*/ 0 w 137"/>
              <a:gd name="T1" fmla="*/ 0 h 138"/>
              <a:gd name="T2" fmla="*/ 37544 w 137"/>
              <a:gd name="T3" fmla="*/ 245257 h 138"/>
              <a:gd name="T4" fmla="*/ 105123 w 137"/>
              <a:gd name="T5" fmla="*/ 177340 h 138"/>
              <a:gd name="T6" fmla="*/ 427999 w 137"/>
              <a:gd name="T7" fmla="*/ 501834 h 138"/>
              <a:gd name="T8" fmla="*/ 495578 w 137"/>
              <a:gd name="T9" fmla="*/ 501834 h 138"/>
              <a:gd name="T10" fmla="*/ 495578 w 137"/>
              <a:gd name="T11" fmla="*/ 430143 h 138"/>
              <a:gd name="T12" fmla="*/ 176456 w 137"/>
              <a:gd name="T13" fmla="*/ 109422 h 138"/>
              <a:gd name="T14" fmla="*/ 244035 w 137"/>
              <a:gd name="T15" fmla="*/ 37732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262626"/>
          </a:solidFill>
          <a:ln>
            <a:noFill/>
          </a:ln>
        </p:spPr>
        <p:txBody>
          <a:bodyPr/>
          <a:lstStyle/>
          <a:p>
            <a:endParaRPr lang="zh-CN" altLang="en-US"/>
          </a:p>
        </p:txBody>
      </p:sp>
      <p:grpSp>
        <p:nvGrpSpPr>
          <p:cNvPr id="20" name="Group 25"/>
          <p:cNvGrpSpPr/>
          <p:nvPr/>
        </p:nvGrpSpPr>
        <p:grpSpPr bwMode="auto">
          <a:xfrm>
            <a:off x="1195388" y="3580760"/>
            <a:ext cx="1722437" cy="2828925"/>
            <a:chOff x="0" y="0"/>
            <a:chExt cx="1722438" cy="2830512"/>
          </a:xfrm>
        </p:grpSpPr>
        <p:sp>
          <p:nvSpPr>
            <p:cNvPr id="21" name="AutoShape 3"/>
            <p:cNvSpPr>
              <a:spLocks noChangeAspect="1" noChangeArrowheads="1" noTextEdit="1"/>
            </p:cNvSpPr>
            <p:nvPr/>
          </p:nvSpPr>
          <p:spPr bwMode="auto">
            <a:xfrm>
              <a:off x="0" y="0"/>
              <a:ext cx="169703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5"/>
            <p:cNvSpPr>
              <a:spLocks noChangeArrowheads="1"/>
            </p:cNvSpPr>
            <p:nvPr/>
          </p:nvSpPr>
          <p:spPr bwMode="auto">
            <a:xfrm>
              <a:off x="1458913" y="398462"/>
              <a:ext cx="263525" cy="274637"/>
            </a:xfrm>
            <a:custGeom>
              <a:avLst/>
              <a:gdLst>
                <a:gd name="T0" fmla="*/ 12549 w 21"/>
                <a:gd name="T1" fmla="*/ 262154 h 22"/>
                <a:gd name="T2" fmla="*/ 62744 w 21"/>
                <a:gd name="T3" fmla="*/ 274637 h 22"/>
                <a:gd name="T4" fmla="*/ 163135 w 21"/>
                <a:gd name="T5" fmla="*/ 199736 h 22"/>
                <a:gd name="T6" fmla="*/ 188232 w 21"/>
                <a:gd name="T7" fmla="*/ 162286 h 22"/>
                <a:gd name="T8" fmla="*/ 213330 w 21"/>
                <a:gd name="T9" fmla="*/ 99868 h 22"/>
                <a:gd name="T10" fmla="*/ 200781 w 21"/>
                <a:gd name="T11" fmla="*/ 112352 h 22"/>
                <a:gd name="T12" fmla="*/ 213330 w 21"/>
                <a:gd name="T13" fmla="*/ 74901 h 22"/>
                <a:gd name="T14" fmla="*/ 250976 w 21"/>
                <a:gd name="T15" fmla="*/ 0 h 22"/>
                <a:gd name="T16" fmla="*/ 225879 w 21"/>
                <a:gd name="T17" fmla="*/ 12484 h 22"/>
                <a:gd name="T18" fmla="*/ 213330 w 21"/>
                <a:gd name="T19" fmla="*/ 12484 h 22"/>
                <a:gd name="T20" fmla="*/ 163135 w 21"/>
                <a:gd name="T21" fmla="*/ 49934 h 22"/>
                <a:gd name="T22" fmla="*/ 125488 w 21"/>
                <a:gd name="T23" fmla="*/ 124835 h 22"/>
                <a:gd name="T24" fmla="*/ 50195 w 21"/>
                <a:gd name="T25" fmla="*/ 174769 h 22"/>
                <a:gd name="T26" fmla="*/ 0 w 21"/>
                <a:gd name="T27" fmla="*/ 187253 h 22"/>
                <a:gd name="T28" fmla="*/ 12549 w 21"/>
                <a:gd name="T29" fmla="*/ 262154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2"/>
                <a:gd name="T47" fmla="*/ 21 w 21"/>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2">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6"/>
            <p:cNvSpPr>
              <a:spLocks noChangeArrowheads="1"/>
            </p:cNvSpPr>
            <p:nvPr/>
          </p:nvSpPr>
          <p:spPr bwMode="auto">
            <a:xfrm>
              <a:off x="1471613" y="398462"/>
              <a:ext cx="250825" cy="274637"/>
            </a:xfrm>
            <a:custGeom>
              <a:avLst/>
              <a:gdLst>
                <a:gd name="T0" fmla="*/ 238284 w 20"/>
                <a:gd name="T1" fmla="*/ 0 h 22"/>
                <a:gd name="T2" fmla="*/ 225743 w 20"/>
                <a:gd name="T3" fmla="*/ 0 h 22"/>
                <a:gd name="T4" fmla="*/ 188119 w 20"/>
                <a:gd name="T5" fmla="*/ 74901 h 22"/>
                <a:gd name="T6" fmla="*/ 163036 w 20"/>
                <a:gd name="T7" fmla="*/ 124835 h 22"/>
                <a:gd name="T8" fmla="*/ 188119 w 20"/>
                <a:gd name="T9" fmla="*/ 124835 h 22"/>
                <a:gd name="T10" fmla="*/ 137954 w 20"/>
                <a:gd name="T11" fmla="*/ 199736 h 22"/>
                <a:gd name="T12" fmla="*/ 62706 w 20"/>
                <a:gd name="T13" fmla="*/ 249670 h 22"/>
                <a:gd name="T14" fmla="*/ 12541 w 20"/>
                <a:gd name="T15" fmla="*/ 237187 h 22"/>
                <a:gd name="T16" fmla="*/ 0 w 20"/>
                <a:gd name="T17" fmla="*/ 262154 h 22"/>
                <a:gd name="T18" fmla="*/ 0 w 20"/>
                <a:gd name="T19" fmla="*/ 262154 h 22"/>
                <a:gd name="T20" fmla="*/ 50165 w 20"/>
                <a:gd name="T21" fmla="*/ 274637 h 22"/>
                <a:gd name="T22" fmla="*/ 150495 w 20"/>
                <a:gd name="T23" fmla="*/ 199736 h 22"/>
                <a:gd name="T24" fmla="*/ 175578 w 20"/>
                <a:gd name="T25" fmla="*/ 162286 h 22"/>
                <a:gd name="T26" fmla="*/ 200660 w 20"/>
                <a:gd name="T27" fmla="*/ 99868 h 22"/>
                <a:gd name="T28" fmla="*/ 188119 w 20"/>
                <a:gd name="T29" fmla="*/ 112352 h 22"/>
                <a:gd name="T30" fmla="*/ 200660 w 20"/>
                <a:gd name="T31" fmla="*/ 74901 h 22"/>
                <a:gd name="T32" fmla="*/ 238284 w 2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7"/>
            <p:cNvSpPr>
              <a:spLocks noChangeArrowheads="1"/>
            </p:cNvSpPr>
            <p:nvPr/>
          </p:nvSpPr>
          <p:spPr bwMode="auto">
            <a:xfrm>
              <a:off x="1597025" y="498475"/>
              <a:ext cx="61913" cy="61912"/>
            </a:xfrm>
            <a:custGeom>
              <a:avLst/>
              <a:gdLst>
                <a:gd name="T0" fmla="*/ 0 w 5"/>
                <a:gd name="T1" fmla="*/ 61912 h 5"/>
                <a:gd name="T2" fmla="*/ 61913 w 5"/>
                <a:gd name="T3" fmla="*/ 24765 h 5"/>
                <a:gd name="T4" fmla="*/ 49530 w 5"/>
                <a:gd name="T5" fmla="*/ 0 h 5"/>
                <a:gd name="T6" fmla="*/ 0 w 5"/>
                <a:gd name="T7" fmla="*/ 61912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5"/>
                  </a:moveTo>
                  <a:cubicBezTo>
                    <a:pt x="0" y="5"/>
                    <a:pt x="3" y="2"/>
                    <a:pt x="5" y="2"/>
                  </a:cubicBezTo>
                  <a:cubicBezTo>
                    <a:pt x="4" y="0"/>
                    <a:pt x="4" y="0"/>
                    <a:pt x="4" y="0"/>
                  </a:cubicBezTo>
                  <a:cubicBezTo>
                    <a:pt x="4" y="0"/>
                    <a:pt x="1" y="4"/>
                    <a:pt x="0" y="5"/>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8"/>
            <p:cNvSpPr>
              <a:spLocks noChangeArrowheads="1"/>
            </p:cNvSpPr>
            <p:nvPr/>
          </p:nvSpPr>
          <p:spPr bwMode="auto">
            <a:xfrm>
              <a:off x="1609725" y="423862"/>
              <a:ext cx="74613" cy="74612"/>
            </a:xfrm>
            <a:custGeom>
              <a:avLst/>
              <a:gdLst>
                <a:gd name="T0" fmla="*/ 0 w 6"/>
                <a:gd name="T1" fmla="*/ 74612 h 6"/>
                <a:gd name="T2" fmla="*/ 24871 w 6"/>
                <a:gd name="T3" fmla="*/ 37306 h 6"/>
                <a:gd name="T4" fmla="*/ 74613 w 6"/>
                <a:gd name="T5" fmla="*/ 0 h 6"/>
                <a:gd name="T6" fmla="*/ 24871 w 6"/>
                <a:gd name="T7" fmla="*/ 37306 h 6"/>
                <a:gd name="T8" fmla="*/ 0 w 6"/>
                <a:gd name="T9" fmla="*/ 7461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cubicBezTo>
                    <a:pt x="0" y="6"/>
                    <a:pt x="2" y="3"/>
                    <a:pt x="2" y="3"/>
                  </a:cubicBezTo>
                  <a:cubicBezTo>
                    <a:pt x="3" y="3"/>
                    <a:pt x="6" y="0"/>
                    <a:pt x="6" y="0"/>
                  </a:cubicBezTo>
                  <a:cubicBezTo>
                    <a:pt x="2" y="3"/>
                    <a:pt x="2" y="3"/>
                    <a:pt x="2" y="3"/>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9"/>
            <p:cNvSpPr>
              <a:spLocks noChangeArrowheads="1"/>
            </p:cNvSpPr>
            <p:nvPr/>
          </p:nvSpPr>
          <p:spPr bwMode="auto">
            <a:xfrm>
              <a:off x="1508125" y="534987"/>
              <a:ext cx="63500" cy="150812"/>
            </a:xfrm>
            <a:custGeom>
              <a:avLst/>
              <a:gdLst>
                <a:gd name="T0" fmla="*/ 38100 w 5"/>
                <a:gd name="T1" fmla="*/ 0 h 12"/>
                <a:gd name="T2" fmla="*/ 0 w 5"/>
                <a:gd name="T3" fmla="*/ 25135 h 12"/>
                <a:gd name="T4" fmla="*/ 38100 w 5"/>
                <a:gd name="T5" fmla="*/ 150812 h 12"/>
                <a:gd name="T6" fmla="*/ 38100 w 5"/>
                <a:gd name="T7" fmla="*/ 0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3" y="0"/>
                  </a:moveTo>
                  <a:cubicBezTo>
                    <a:pt x="0" y="2"/>
                    <a:pt x="0" y="2"/>
                    <a:pt x="0" y="2"/>
                  </a:cubicBezTo>
                  <a:cubicBezTo>
                    <a:pt x="3" y="12"/>
                    <a:pt x="3" y="12"/>
                    <a:pt x="3" y="12"/>
                  </a:cubicBezTo>
                  <a:cubicBezTo>
                    <a:pt x="3" y="12"/>
                    <a:pt x="5" y="5"/>
                    <a:pt x="3"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10"/>
            <p:cNvSpPr>
              <a:spLocks noChangeArrowheads="1"/>
            </p:cNvSpPr>
            <p:nvPr/>
          </p:nvSpPr>
          <p:spPr bwMode="auto">
            <a:xfrm>
              <a:off x="125413" y="1308100"/>
              <a:ext cx="138113" cy="212725"/>
            </a:xfrm>
            <a:custGeom>
              <a:avLst/>
              <a:gdLst>
                <a:gd name="T0" fmla="*/ 0 w 11"/>
                <a:gd name="T1" fmla="*/ 0 h 17"/>
                <a:gd name="T2" fmla="*/ 0 w 11"/>
                <a:gd name="T3" fmla="*/ 175185 h 17"/>
                <a:gd name="T4" fmla="*/ 138113 w 11"/>
                <a:gd name="T5" fmla="*/ 212725 h 17"/>
                <a:gd name="T6" fmla="*/ 75334 w 11"/>
                <a:gd name="T7" fmla="*/ 0 h 17"/>
                <a:gd name="T8" fmla="*/ 0 w 11"/>
                <a:gd name="T9" fmla="*/ 0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11"/>
            <p:cNvSpPr>
              <a:spLocks noChangeArrowheads="1"/>
            </p:cNvSpPr>
            <p:nvPr/>
          </p:nvSpPr>
          <p:spPr bwMode="auto">
            <a:xfrm>
              <a:off x="401638" y="249237"/>
              <a:ext cx="201713" cy="236537"/>
            </a:xfrm>
            <a:custGeom>
              <a:avLst/>
              <a:gdLst>
                <a:gd name="T0" fmla="*/ 201713 w 16"/>
                <a:gd name="T1" fmla="*/ 99595 h 19"/>
                <a:gd name="T2" fmla="*/ 189012 w 16"/>
                <a:gd name="T3" fmla="*/ 149392 h 19"/>
                <a:gd name="T4" fmla="*/ 100807 w 16"/>
                <a:gd name="T5" fmla="*/ 236537 h 19"/>
                <a:gd name="T6" fmla="*/ 37802 w 16"/>
                <a:gd name="T7" fmla="*/ 211638 h 19"/>
                <a:gd name="T8" fmla="*/ 12601 w 16"/>
                <a:gd name="T9" fmla="*/ 136942 h 19"/>
                <a:gd name="T10" fmla="*/ 0 w 16"/>
                <a:gd name="T11" fmla="*/ 24899 h 19"/>
                <a:gd name="T12" fmla="*/ 201713 w 16"/>
                <a:gd name="T13" fmla="*/ 99595 h 19"/>
                <a:gd name="T14" fmla="*/ 0 60000 65536"/>
                <a:gd name="T15" fmla="*/ 0 60000 65536"/>
                <a:gd name="T16" fmla="*/ 0 60000 65536"/>
                <a:gd name="T17" fmla="*/ 0 60000 65536"/>
                <a:gd name="T18" fmla="*/ 0 60000 65536"/>
                <a:gd name="T19" fmla="*/ 0 60000 65536"/>
                <a:gd name="T20" fmla="*/ 0 60000 65536"/>
                <a:gd name="T21" fmla="*/ 0 w 16"/>
                <a:gd name="T22" fmla="*/ 0 h 19"/>
                <a:gd name="T23" fmla="*/ 16 w 1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9">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Freeform 12"/>
            <p:cNvSpPr>
              <a:spLocks noChangeArrowheads="1"/>
            </p:cNvSpPr>
            <p:nvPr/>
          </p:nvSpPr>
          <p:spPr bwMode="auto">
            <a:xfrm>
              <a:off x="427038" y="323850"/>
              <a:ext cx="138113" cy="161925"/>
            </a:xfrm>
            <a:custGeom>
              <a:avLst/>
              <a:gdLst>
                <a:gd name="T0" fmla="*/ 0 w 11"/>
                <a:gd name="T1" fmla="*/ 0 h 13"/>
                <a:gd name="T2" fmla="*/ 50223 w 11"/>
                <a:gd name="T3" fmla="*/ 62279 h 13"/>
                <a:gd name="T4" fmla="*/ 138113 w 11"/>
                <a:gd name="T5" fmla="*/ 112102 h 13"/>
                <a:gd name="T6" fmla="*/ 75334 w 11"/>
                <a:gd name="T7" fmla="*/ 161925 h 13"/>
                <a:gd name="T8" fmla="*/ 12556 w 11"/>
                <a:gd name="T9" fmla="*/ 137013 h 13"/>
                <a:gd name="T10" fmla="*/ 0 w 11"/>
                <a:gd name="T11" fmla="*/ 87190 h 13"/>
                <a:gd name="T12" fmla="*/ 0 w 11"/>
                <a:gd name="T13" fmla="*/ 0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 name="Freeform 13"/>
            <p:cNvSpPr>
              <a:spLocks noChangeArrowheads="1"/>
            </p:cNvSpPr>
            <p:nvPr/>
          </p:nvSpPr>
          <p:spPr bwMode="auto">
            <a:xfrm>
              <a:off x="339725" y="0"/>
              <a:ext cx="301625" cy="285750"/>
            </a:xfrm>
            <a:custGeom>
              <a:avLst/>
              <a:gdLst>
                <a:gd name="T0" fmla="*/ 289057 w 24"/>
                <a:gd name="T1" fmla="*/ 74543 h 23"/>
                <a:gd name="T2" fmla="*/ 301625 w 24"/>
                <a:gd name="T3" fmla="*/ 62120 h 23"/>
                <a:gd name="T4" fmla="*/ 226219 w 24"/>
                <a:gd name="T5" fmla="*/ 0 h 23"/>
                <a:gd name="T6" fmla="*/ 113109 w 24"/>
                <a:gd name="T7" fmla="*/ 0 h 23"/>
                <a:gd name="T8" fmla="*/ 25135 w 24"/>
                <a:gd name="T9" fmla="*/ 74543 h 23"/>
                <a:gd name="T10" fmla="*/ 12568 w 24"/>
                <a:gd name="T11" fmla="*/ 161511 h 23"/>
                <a:gd name="T12" fmla="*/ 50271 w 24"/>
                <a:gd name="T13" fmla="*/ 248478 h 23"/>
                <a:gd name="T14" fmla="*/ 289057 w 24"/>
                <a:gd name="T15" fmla="*/ 74543 h 23"/>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3"/>
                <a:gd name="T26" fmla="*/ 24 w 24"/>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3">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14"/>
            <p:cNvSpPr>
              <a:spLocks noChangeArrowheads="1"/>
            </p:cNvSpPr>
            <p:nvPr/>
          </p:nvSpPr>
          <p:spPr bwMode="auto">
            <a:xfrm>
              <a:off x="352425" y="74612"/>
              <a:ext cx="314325" cy="311150"/>
            </a:xfrm>
            <a:custGeom>
              <a:avLst/>
              <a:gdLst>
                <a:gd name="T0" fmla="*/ 264033 w 25"/>
                <a:gd name="T1" fmla="*/ 298704 h 25"/>
                <a:gd name="T2" fmla="*/ 213741 w 25"/>
                <a:gd name="T3" fmla="*/ 311150 h 25"/>
                <a:gd name="T4" fmla="*/ 113157 w 25"/>
                <a:gd name="T5" fmla="*/ 273812 h 25"/>
                <a:gd name="T6" fmla="*/ 75438 w 25"/>
                <a:gd name="T7" fmla="*/ 211582 h 25"/>
                <a:gd name="T8" fmla="*/ 62865 w 25"/>
                <a:gd name="T9" fmla="*/ 211582 h 25"/>
                <a:gd name="T10" fmla="*/ 25146 w 25"/>
                <a:gd name="T11" fmla="*/ 174244 h 25"/>
                <a:gd name="T12" fmla="*/ 25146 w 25"/>
                <a:gd name="T13" fmla="*/ 112014 h 25"/>
                <a:gd name="T14" fmla="*/ 62865 w 25"/>
                <a:gd name="T15" fmla="*/ 124460 h 25"/>
                <a:gd name="T16" fmla="*/ 88011 w 25"/>
                <a:gd name="T17" fmla="*/ 161798 h 25"/>
                <a:gd name="T18" fmla="*/ 100584 w 25"/>
                <a:gd name="T19" fmla="*/ 161798 h 25"/>
                <a:gd name="T20" fmla="*/ 88011 w 25"/>
                <a:gd name="T21" fmla="*/ 124460 h 25"/>
                <a:gd name="T22" fmla="*/ 125730 w 25"/>
                <a:gd name="T23" fmla="*/ 62230 h 25"/>
                <a:gd name="T24" fmla="*/ 113157 w 25"/>
                <a:gd name="T25" fmla="*/ 49784 h 25"/>
                <a:gd name="T26" fmla="*/ 150876 w 25"/>
                <a:gd name="T27" fmla="*/ 0 h 25"/>
                <a:gd name="T28" fmla="*/ 276606 w 25"/>
                <a:gd name="T29" fmla="*/ 0 h 25"/>
                <a:gd name="T30" fmla="*/ 301752 w 25"/>
                <a:gd name="T31" fmla="*/ 87122 h 25"/>
                <a:gd name="T32" fmla="*/ 289179 w 25"/>
                <a:gd name="T33" fmla="*/ 112014 h 25"/>
                <a:gd name="T34" fmla="*/ 301752 w 25"/>
                <a:gd name="T35" fmla="*/ 174244 h 25"/>
                <a:gd name="T36" fmla="*/ 276606 w 25"/>
                <a:gd name="T37" fmla="*/ 261366 h 25"/>
                <a:gd name="T38" fmla="*/ 264033 w 25"/>
                <a:gd name="T39" fmla="*/ 298704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5"/>
                <a:gd name="T62" fmla="*/ 25 w 25"/>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15"/>
            <p:cNvSpPr>
              <a:spLocks noChangeArrowheads="1"/>
            </p:cNvSpPr>
            <p:nvPr/>
          </p:nvSpPr>
          <p:spPr bwMode="auto">
            <a:xfrm>
              <a:off x="352425" y="74612"/>
              <a:ext cx="276225" cy="311150"/>
            </a:xfrm>
            <a:custGeom>
              <a:avLst/>
              <a:gdLst>
                <a:gd name="T0" fmla="*/ 25111 w 22"/>
                <a:gd name="T1" fmla="*/ 112014 h 25"/>
                <a:gd name="T2" fmla="*/ 62778 w 22"/>
                <a:gd name="T3" fmla="*/ 124460 h 25"/>
                <a:gd name="T4" fmla="*/ 87890 w 22"/>
                <a:gd name="T5" fmla="*/ 161798 h 25"/>
                <a:gd name="T6" fmla="*/ 100445 w 22"/>
                <a:gd name="T7" fmla="*/ 161798 h 25"/>
                <a:gd name="T8" fmla="*/ 87890 w 22"/>
                <a:gd name="T9" fmla="*/ 124460 h 25"/>
                <a:gd name="T10" fmla="*/ 125557 w 22"/>
                <a:gd name="T11" fmla="*/ 62230 h 25"/>
                <a:gd name="T12" fmla="*/ 113001 w 22"/>
                <a:gd name="T13" fmla="*/ 49784 h 25"/>
                <a:gd name="T14" fmla="*/ 150668 w 22"/>
                <a:gd name="T15" fmla="*/ 0 h 25"/>
                <a:gd name="T16" fmla="*/ 163224 w 22"/>
                <a:gd name="T17" fmla="*/ 0 h 25"/>
                <a:gd name="T18" fmla="*/ 200891 w 22"/>
                <a:gd name="T19" fmla="*/ 74676 h 25"/>
                <a:gd name="T20" fmla="*/ 163224 w 22"/>
                <a:gd name="T21" fmla="*/ 87122 h 25"/>
                <a:gd name="T22" fmla="*/ 163224 w 22"/>
                <a:gd name="T23" fmla="*/ 124460 h 25"/>
                <a:gd name="T24" fmla="*/ 138113 w 22"/>
                <a:gd name="T25" fmla="*/ 124460 h 25"/>
                <a:gd name="T26" fmla="*/ 150668 w 22"/>
                <a:gd name="T27" fmla="*/ 186690 h 25"/>
                <a:gd name="T28" fmla="*/ 188335 w 22"/>
                <a:gd name="T29" fmla="*/ 186690 h 25"/>
                <a:gd name="T30" fmla="*/ 175780 w 22"/>
                <a:gd name="T31" fmla="*/ 248920 h 25"/>
                <a:gd name="T32" fmla="*/ 226002 w 22"/>
                <a:gd name="T33" fmla="*/ 298704 h 25"/>
                <a:gd name="T34" fmla="*/ 276225 w 22"/>
                <a:gd name="T35" fmla="*/ 286258 h 25"/>
                <a:gd name="T36" fmla="*/ 263669 w 22"/>
                <a:gd name="T37" fmla="*/ 298704 h 25"/>
                <a:gd name="T38" fmla="*/ 213447 w 22"/>
                <a:gd name="T39" fmla="*/ 311150 h 25"/>
                <a:gd name="T40" fmla="*/ 113001 w 22"/>
                <a:gd name="T41" fmla="*/ 273812 h 25"/>
                <a:gd name="T42" fmla="*/ 75334 w 22"/>
                <a:gd name="T43" fmla="*/ 211582 h 25"/>
                <a:gd name="T44" fmla="*/ 62778 w 22"/>
                <a:gd name="T45" fmla="*/ 211582 h 25"/>
                <a:gd name="T46" fmla="*/ 25111 w 22"/>
                <a:gd name="T47" fmla="*/ 174244 h 25"/>
                <a:gd name="T48" fmla="*/ 25111 w 22"/>
                <a:gd name="T49" fmla="*/ 11201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16"/>
            <p:cNvSpPr>
              <a:spLocks noChangeArrowheads="1"/>
            </p:cNvSpPr>
            <p:nvPr/>
          </p:nvSpPr>
          <p:spPr bwMode="auto">
            <a:xfrm>
              <a:off x="214313" y="2106612"/>
              <a:ext cx="163513" cy="63500"/>
            </a:xfrm>
            <a:custGeom>
              <a:avLst/>
              <a:gdLst>
                <a:gd name="T0" fmla="*/ 62890 w 13"/>
                <a:gd name="T1" fmla="*/ 63500 h 5"/>
                <a:gd name="T2" fmla="*/ 100623 w 13"/>
                <a:gd name="T3" fmla="*/ 0 h 5"/>
                <a:gd name="T4" fmla="*/ 62890 w 13"/>
                <a:gd name="T5" fmla="*/ 63500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5" y="5"/>
                  </a:moveTo>
                  <a:cubicBezTo>
                    <a:pt x="8" y="5"/>
                    <a:pt x="13" y="0"/>
                    <a:pt x="8" y="0"/>
                  </a:cubicBezTo>
                  <a:cubicBezTo>
                    <a:pt x="5" y="0"/>
                    <a:pt x="0" y="5"/>
                    <a:pt x="5" y="5"/>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 name="Freeform 17"/>
            <p:cNvSpPr>
              <a:spLocks noChangeArrowheads="1"/>
            </p:cNvSpPr>
            <p:nvPr/>
          </p:nvSpPr>
          <p:spPr bwMode="auto">
            <a:xfrm>
              <a:off x="112713" y="2655887"/>
              <a:ext cx="227013" cy="174625"/>
            </a:xfrm>
            <a:custGeom>
              <a:avLst/>
              <a:gdLst>
                <a:gd name="T0" fmla="*/ 75671 w 18"/>
                <a:gd name="T1" fmla="*/ 0 h 14"/>
                <a:gd name="T2" fmla="*/ 0 w 18"/>
                <a:gd name="T3" fmla="*/ 149679 h 14"/>
                <a:gd name="T4" fmla="*/ 189178 w 18"/>
                <a:gd name="T5" fmla="*/ 112259 h 14"/>
                <a:gd name="T6" fmla="*/ 201789 w 18"/>
                <a:gd name="T7" fmla="*/ 74839 h 14"/>
                <a:gd name="T8" fmla="*/ 214401 w 18"/>
                <a:gd name="T9" fmla="*/ 12473 h 14"/>
                <a:gd name="T10" fmla="*/ 75671 w 18"/>
                <a:gd name="T11" fmla="*/ 0 h 14"/>
                <a:gd name="T12" fmla="*/ 0 60000 65536"/>
                <a:gd name="T13" fmla="*/ 0 60000 65536"/>
                <a:gd name="T14" fmla="*/ 0 60000 65536"/>
                <a:gd name="T15" fmla="*/ 0 60000 65536"/>
                <a:gd name="T16" fmla="*/ 0 60000 65536"/>
                <a:gd name="T17" fmla="*/ 0 60000 65536"/>
                <a:gd name="T18" fmla="*/ 0 w 18"/>
                <a:gd name="T19" fmla="*/ 0 h 14"/>
                <a:gd name="T20" fmla="*/ 18 w 1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8" h="14">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18"/>
            <p:cNvSpPr>
              <a:spLocks noChangeArrowheads="1"/>
            </p:cNvSpPr>
            <p:nvPr/>
          </p:nvSpPr>
          <p:spPr bwMode="auto">
            <a:xfrm>
              <a:off x="715963" y="2605087"/>
              <a:ext cx="252413" cy="225425"/>
            </a:xfrm>
            <a:custGeom>
              <a:avLst/>
              <a:gdLst>
                <a:gd name="T0" fmla="*/ 0 w 20"/>
                <a:gd name="T1" fmla="*/ 50094 h 18"/>
                <a:gd name="T2" fmla="*/ 0 w 20"/>
                <a:gd name="T3" fmla="*/ 125236 h 18"/>
                <a:gd name="T4" fmla="*/ 75724 w 20"/>
                <a:gd name="T5" fmla="*/ 162807 h 18"/>
                <a:gd name="T6" fmla="*/ 88345 w 20"/>
                <a:gd name="T7" fmla="*/ 200378 h 18"/>
                <a:gd name="T8" fmla="*/ 88345 w 20"/>
                <a:gd name="T9" fmla="*/ 200378 h 18"/>
                <a:gd name="T10" fmla="*/ 252413 w 20"/>
                <a:gd name="T11" fmla="*/ 212901 h 18"/>
                <a:gd name="T12" fmla="*/ 252413 w 20"/>
                <a:gd name="T13" fmla="*/ 175331 h 18"/>
                <a:gd name="T14" fmla="*/ 151448 w 20"/>
                <a:gd name="T15" fmla="*/ 50094 h 18"/>
                <a:gd name="T16" fmla="*/ 0 w 20"/>
                <a:gd name="T17" fmla="*/ 5009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19"/>
            <p:cNvSpPr>
              <a:spLocks noChangeArrowheads="1"/>
            </p:cNvSpPr>
            <p:nvPr/>
          </p:nvSpPr>
          <p:spPr bwMode="auto">
            <a:xfrm>
              <a:off x="138113" y="1158875"/>
              <a:ext cx="779463" cy="1571625"/>
            </a:xfrm>
            <a:custGeom>
              <a:avLst/>
              <a:gdLst>
                <a:gd name="T0" fmla="*/ 37716 w 62"/>
                <a:gd name="T1" fmla="*/ 1509259 h 126"/>
                <a:gd name="T2" fmla="*/ 213724 w 62"/>
                <a:gd name="T3" fmla="*/ 1496786 h 126"/>
                <a:gd name="T4" fmla="*/ 188580 w 62"/>
                <a:gd name="T5" fmla="*/ 1322161 h 126"/>
                <a:gd name="T6" fmla="*/ 289156 w 62"/>
                <a:gd name="T7" fmla="*/ 798286 h 126"/>
                <a:gd name="T8" fmla="*/ 377160 w 62"/>
                <a:gd name="T9" fmla="*/ 449036 h 126"/>
                <a:gd name="T10" fmla="*/ 402303 w 62"/>
                <a:gd name="T11" fmla="*/ 498929 h 126"/>
                <a:gd name="T12" fmla="*/ 578311 w 62"/>
                <a:gd name="T13" fmla="*/ 1496786 h 126"/>
                <a:gd name="T14" fmla="*/ 741747 w 62"/>
                <a:gd name="T15" fmla="*/ 1521732 h 126"/>
                <a:gd name="T16" fmla="*/ 741747 w 62"/>
                <a:gd name="T17" fmla="*/ 1372054 h 126"/>
                <a:gd name="T18" fmla="*/ 729175 w 62"/>
                <a:gd name="T19" fmla="*/ 1097643 h 126"/>
                <a:gd name="T20" fmla="*/ 729175 w 62"/>
                <a:gd name="T21" fmla="*/ 723446 h 126"/>
                <a:gd name="T22" fmla="*/ 704031 w 62"/>
                <a:gd name="T23" fmla="*/ 299357 h 126"/>
                <a:gd name="T24" fmla="*/ 704031 w 62"/>
                <a:gd name="T25" fmla="*/ 249464 h 126"/>
                <a:gd name="T26" fmla="*/ 666315 w 62"/>
                <a:gd name="T27" fmla="*/ 149679 h 126"/>
                <a:gd name="T28" fmla="*/ 653743 w 62"/>
                <a:gd name="T29" fmla="*/ 24946 h 126"/>
                <a:gd name="T30" fmla="*/ 377160 w 62"/>
                <a:gd name="T31" fmla="*/ 62366 h 126"/>
                <a:gd name="T32" fmla="*/ 176008 w 62"/>
                <a:gd name="T33" fmla="*/ 0 h 126"/>
                <a:gd name="T34" fmla="*/ 163436 w 62"/>
                <a:gd name="T35" fmla="*/ 62366 h 126"/>
                <a:gd name="T36" fmla="*/ 37716 w 62"/>
                <a:gd name="T37" fmla="*/ 212045 h 126"/>
                <a:gd name="T38" fmla="*/ 62860 w 62"/>
                <a:gd name="T39" fmla="*/ 286884 h 126"/>
                <a:gd name="T40" fmla="*/ 62860 w 62"/>
                <a:gd name="T41" fmla="*/ 686027 h 126"/>
                <a:gd name="T42" fmla="*/ 37716 w 62"/>
                <a:gd name="T43" fmla="*/ 1160009 h 126"/>
                <a:gd name="T44" fmla="*/ 12572 w 62"/>
                <a:gd name="T45" fmla="*/ 1397000 h 126"/>
                <a:gd name="T46" fmla="*/ 37716 w 62"/>
                <a:gd name="T47" fmla="*/ 1509259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126"/>
                <a:gd name="T74" fmla="*/ 62 w 62"/>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126">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20"/>
            <p:cNvSpPr>
              <a:spLocks noChangeArrowheads="1"/>
            </p:cNvSpPr>
            <p:nvPr/>
          </p:nvSpPr>
          <p:spPr bwMode="auto">
            <a:xfrm>
              <a:off x="628650" y="1384300"/>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21"/>
            <p:cNvSpPr>
              <a:spLocks noChangeArrowheads="1"/>
            </p:cNvSpPr>
            <p:nvPr/>
          </p:nvSpPr>
          <p:spPr bwMode="auto">
            <a:xfrm>
              <a:off x="741363" y="1446212"/>
              <a:ext cx="12700" cy="12700"/>
            </a:xfrm>
            <a:custGeom>
              <a:avLst/>
              <a:gdLst>
                <a:gd name="T0" fmla="*/ 0 w 1"/>
                <a:gd name="T1" fmla="*/ 12700 h 1"/>
                <a:gd name="T2" fmla="*/ 12700 w 1"/>
                <a:gd name="T3" fmla="*/ 0 h 1"/>
                <a:gd name="T4" fmla="*/ 0 w 1"/>
                <a:gd name="T5" fmla="*/ 1270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1" y="0"/>
                    <a:pt x="1"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22"/>
            <p:cNvSpPr>
              <a:spLocks noChangeArrowheads="1"/>
            </p:cNvSpPr>
            <p:nvPr/>
          </p:nvSpPr>
          <p:spPr bwMode="auto">
            <a:xfrm>
              <a:off x="741363" y="1570037"/>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23"/>
            <p:cNvSpPr>
              <a:spLocks noChangeArrowheads="1"/>
            </p:cNvSpPr>
            <p:nvPr/>
          </p:nvSpPr>
          <p:spPr bwMode="auto">
            <a:xfrm>
              <a:off x="176213" y="1284287"/>
              <a:ext cx="666750" cy="1408112"/>
            </a:xfrm>
            <a:custGeom>
              <a:avLst/>
              <a:gdLst>
                <a:gd name="T0" fmla="*/ 666750 w 53"/>
                <a:gd name="T1" fmla="*/ 1408112 h 113"/>
                <a:gd name="T2" fmla="*/ 629009 w 53"/>
                <a:gd name="T3" fmla="*/ 1246117 h 113"/>
                <a:gd name="T4" fmla="*/ 603849 w 53"/>
                <a:gd name="T5" fmla="*/ 1109044 h 113"/>
                <a:gd name="T6" fmla="*/ 666750 w 53"/>
                <a:gd name="T7" fmla="*/ 909665 h 113"/>
                <a:gd name="T8" fmla="*/ 578689 w 53"/>
                <a:gd name="T9" fmla="*/ 971971 h 113"/>
                <a:gd name="T10" fmla="*/ 578689 w 53"/>
                <a:gd name="T11" fmla="*/ 847359 h 113"/>
                <a:gd name="T12" fmla="*/ 540948 w 53"/>
                <a:gd name="T13" fmla="*/ 548291 h 113"/>
                <a:gd name="T14" fmla="*/ 540948 w 53"/>
                <a:gd name="T15" fmla="*/ 747670 h 113"/>
                <a:gd name="T16" fmla="*/ 465467 w 53"/>
                <a:gd name="T17" fmla="*/ 423680 h 113"/>
                <a:gd name="T18" fmla="*/ 566108 w 53"/>
                <a:gd name="T19" fmla="*/ 286607 h 113"/>
                <a:gd name="T20" fmla="*/ 402566 w 53"/>
                <a:gd name="T21" fmla="*/ 286607 h 113"/>
                <a:gd name="T22" fmla="*/ 566108 w 53"/>
                <a:gd name="T23" fmla="*/ 174456 h 113"/>
                <a:gd name="T24" fmla="*/ 402566 w 53"/>
                <a:gd name="T25" fmla="*/ 224301 h 113"/>
                <a:gd name="T26" fmla="*/ 452887 w 53"/>
                <a:gd name="T27" fmla="*/ 99689 h 113"/>
                <a:gd name="T28" fmla="*/ 301925 w 53"/>
                <a:gd name="T29" fmla="*/ 137073 h 113"/>
                <a:gd name="T30" fmla="*/ 176123 w 53"/>
                <a:gd name="T31" fmla="*/ 0 h 113"/>
                <a:gd name="T32" fmla="*/ 239024 w 53"/>
                <a:gd name="T33" fmla="*/ 174456 h 113"/>
                <a:gd name="T34" fmla="*/ 125802 w 53"/>
                <a:gd name="T35" fmla="*/ 124612 h 113"/>
                <a:gd name="T36" fmla="*/ 50321 w 53"/>
                <a:gd name="T37" fmla="*/ 12461 h 113"/>
                <a:gd name="T38" fmla="*/ 0 w 53"/>
                <a:gd name="T39" fmla="*/ 87228 h 113"/>
                <a:gd name="T40" fmla="*/ 12580 w 53"/>
                <a:gd name="T41" fmla="*/ 124612 h 113"/>
                <a:gd name="T42" fmla="*/ 276764 w 53"/>
                <a:gd name="T43" fmla="*/ 286607 h 113"/>
                <a:gd name="T44" fmla="*/ 100642 w 53"/>
                <a:gd name="T45" fmla="*/ 261685 h 113"/>
                <a:gd name="T46" fmla="*/ 226443 w 53"/>
                <a:gd name="T47" fmla="*/ 336452 h 113"/>
                <a:gd name="T48" fmla="*/ 150962 w 53"/>
                <a:gd name="T49" fmla="*/ 585675 h 113"/>
                <a:gd name="T50" fmla="*/ 150962 w 53"/>
                <a:gd name="T51" fmla="*/ 834898 h 113"/>
                <a:gd name="T52" fmla="*/ 88061 w 53"/>
                <a:gd name="T53" fmla="*/ 672903 h 113"/>
                <a:gd name="T54" fmla="*/ 75481 w 53"/>
                <a:gd name="T55" fmla="*/ 971971 h 113"/>
                <a:gd name="T56" fmla="*/ 125802 w 53"/>
                <a:gd name="T57" fmla="*/ 1221194 h 113"/>
                <a:gd name="T58" fmla="*/ 37741 w 53"/>
                <a:gd name="T59" fmla="*/ 1059199 h 113"/>
                <a:gd name="T60" fmla="*/ 75481 w 53"/>
                <a:gd name="T61" fmla="*/ 1283500 h 113"/>
                <a:gd name="T62" fmla="*/ 75481 w 53"/>
                <a:gd name="T63" fmla="*/ 1395651 h 113"/>
                <a:gd name="T64" fmla="*/ 176123 w 53"/>
                <a:gd name="T65" fmla="*/ 1370728 h 113"/>
                <a:gd name="T66" fmla="*/ 150962 w 53"/>
                <a:gd name="T67" fmla="*/ 1196272 h 113"/>
                <a:gd name="T68" fmla="*/ 251604 w 53"/>
                <a:gd name="T69" fmla="*/ 672903 h 113"/>
                <a:gd name="T70" fmla="*/ 339665 w 53"/>
                <a:gd name="T71" fmla="*/ 323990 h 113"/>
                <a:gd name="T72" fmla="*/ 364825 w 53"/>
                <a:gd name="T73" fmla="*/ 373835 h 113"/>
                <a:gd name="T74" fmla="*/ 540948 w 53"/>
                <a:gd name="T75" fmla="*/ 1370728 h 113"/>
                <a:gd name="T76" fmla="*/ 666750 w 53"/>
                <a:gd name="T77" fmla="*/ 1408112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113"/>
                <a:gd name="T119" fmla="*/ 53 w 53"/>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113">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24"/>
            <p:cNvSpPr>
              <a:spLocks noChangeArrowheads="1"/>
            </p:cNvSpPr>
            <p:nvPr/>
          </p:nvSpPr>
          <p:spPr bwMode="auto">
            <a:xfrm>
              <a:off x="163513" y="1308100"/>
              <a:ext cx="112713" cy="163512"/>
            </a:xfrm>
            <a:custGeom>
              <a:avLst/>
              <a:gdLst>
                <a:gd name="T0" fmla="*/ 0 w 9"/>
                <a:gd name="T1" fmla="*/ 75467 h 13"/>
                <a:gd name="T2" fmla="*/ 62618 w 9"/>
                <a:gd name="T3" fmla="*/ 163512 h 13"/>
                <a:gd name="T4" fmla="*/ 62618 w 9"/>
                <a:gd name="T5" fmla="*/ 88045 h 13"/>
                <a:gd name="T6" fmla="*/ 87666 w 9"/>
                <a:gd name="T7" fmla="*/ 0 h 13"/>
                <a:gd name="T8" fmla="*/ 0 w 9"/>
                <a:gd name="T9" fmla="*/ 7546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0" y="6"/>
                  </a:moveTo>
                  <a:cubicBezTo>
                    <a:pt x="0" y="6"/>
                    <a:pt x="2" y="12"/>
                    <a:pt x="5" y="13"/>
                  </a:cubicBezTo>
                  <a:cubicBezTo>
                    <a:pt x="5" y="13"/>
                    <a:pt x="3" y="8"/>
                    <a:pt x="5" y="7"/>
                  </a:cubicBezTo>
                  <a:cubicBezTo>
                    <a:pt x="5" y="7"/>
                    <a:pt x="9" y="4"/>
                    <a:pt x="7" y="0"/>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25"/>
            <p:cNvSpPr>
              <a:spLocks noChangeArrowheads="1"/>
            </p:cNvSpPr>
            <p:nvPr/>
          </p:nvSpPr>
          <p:spPr bwMode="auto">
            <a:xfrm>
              <a:off x="214313" y="373062"/>
              <a:ext cx="590550" cy="847725"/>
            </a:xfrm>
            <a:custGeom>
              <a:avLst/>
              <a:gdLst>
                <a:gd name="T0" fmla="*/ 175909 w 47"/>
                <a:gd name="T1" fmla="*/ 0 h 68"/>
                <a:gd name="T2" fmla="*/ 251298 w 47"/>
                <a:gd name="T3" fmla="*/ 87266 h 68"/>
                <a:gd name="T4" fmla="*/ 376947 w 47"/>
                <a:gd name="T5" fmla="*/ 62333 h 68"/>
                <a:gd name="T6" fmla="*/ 502596 w 47"/>
                <a:gd name="T7" fmla="*/ 573461 h 68"/>
                <a:gd name="T8" fmla="*/ 590550 w 47"/>
                <a:gd name="T9" fmla="*/ 822792 h 68"/>
                <a:gd name="T10" fmla="*/ 301557 w 47"/>
                <a:gd name="T11" fmla="*/ 847725 h 68"/>
                <a:gd name="T12" fmla="*/ 25130 w 47"/>
                <a:gd name="T13" fmla="*/ 822792 h 68"/>
                <a:gd name="T14" fmla="*/ 0 w 47"/>
                <a:gd name="T15" fmla="*/ 249331 h 68"/>
                <a:gd name="T16" fmla="*/ 175909 w 47"/>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8"/>
                <a:gd name="T29" fmla="*/ 47 w 4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8">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26"/>
            <p:cNvSpPr>
              <a:spLocks noChangeArrowheads="1"/>
            </p:cNvSpPr>
            <p:nvPr/>
          </p:nvSpPr>
          <p:spPr bwMode="auto">
            <a:xfrm>
              <a:off x="327025" y="473075"/>
              <a:ext cx="125413" cy="112712"/>
            </a:xfrm>
            <a:custGeom>
              <a:avLst/>
              <a:gdLst>
                <a:gd name="T0" fmla="*/ 0 w 79"/>
                <a:gd name="T1" fmla="*/ 87312 h 71"/>
                <a:gd name="T2" fmla="*/ 125413 w 79"/>
                <a:gd name="T3" fmla="*/ 0 h 71"/>
                <a:gd name="T4" fmla="*/ 0 w 79"/>
                <a:gd name="T5" fmla="*/ 112712 h 71"/>
                <a:gd name="T6" fmla="*/ 0 w 79"/>
                <a:gd name="T7" fmla="*/ 87312 h 71"/>
                <a:gd name="T8" fmla="*/ 0 60000 65536"/>
                <a:gd name="T9" fmla="*/ 0 60000 65536"/>
                <a:gd name="T10" fmla="*/ 0 60000 65536"/>
                <a:gd name="T11" fmla="*/ 0 60000 65536"/>
                <a:gd name="T12" fmla="*/ 0 w 79"/>
                <a:gd name="T13" fmla="*/ 0 h 71"/>
                <a:gd name="T14" fmla="*/ 79 w 79"/>
                <a:gd name="T15" fmla="*/ 71 h 71"/>
              </a:gdLst>
              <a:ahLst/>
              <a:cxnLst>
                <a:cxn ang="T8">
                  <a:pos x="T0" y="T1"/>
                </a:cxn>
                <a:cxn ang="T9">
                  <a:pos x="T2" y="T3"/>
                </a:cxn>
                <a:cxn ang="T10">
                  <a:pos x="T4" y="T5"/>
                </a:cxn>
                <a:cxn ang="T11">
                  <a:pos x="T6" y="T7"/>
                </a:cxn>
              </a:cxnLst>
              <a:rect l="T12" t="T13" r="T14" b="T15"/>
              <a:pathLst>
                <a:path w="79" h="71">
                  <a:moveTo>
                    <a:pt x="0" y="55"/>
                  </a:moveTo>
                  <a:lnTo>
                    <a:pt x="79" y="0"/>
                  </a:lnTo>
                  <a:lnTo>
                    <a:pt x="0" y="71"/>
                  </a:lnTo>
                  <a:lnTo>
                    <a:pt x="0" y="55"/>
                  </a:ln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27"/>
            <p:cNvSpPr>
              <a:spLocks noChangeArrowheads="1"/>
            </p:cNvSpPr>
            <p:nvPr/>
          </p:nvSpPr>
          <p:spPr bwMode="auto">
            <a:xfrm>
              <a:off x="503238" y="498475"/>
              <a:ext cx="276225" cy="673100"/>
            </a:xfrm>
            <a:custGeom>
              <a:avLst/>
              <a:gdLst>
                <a:gd name="T0" fmla="*/ 0 w 22"/>
                <a:gd name="T1" fmla="*/ 0 h 54"/>
                <a:gd name="T2" fmla="*/ 100445 w 22"/>
                <a:gd name="T3" fmla="*/ 74789 h 54"/>
                <a:gd name="T4" fmla="*/ 188335 w 22"/>
                <a:gd name="T5" fmla="*/ 361480 h 54"/>
                <a:gd name="T6" fmla="*/ 276225 w 22"/>
                <a:gd name="T7" fmla="*/ 623241 h 54"/>
                <a:gd name="T8" fmla="*/ 75334 w 22"/>
                <a:gd name="T9" fmla="*/ 610776 h 54"/>
                <a:gd name="T10" fmla="*/ 163224 w 22"/>
                <a:gd name="T11" fmla="*/ 548452 h 54"/>
                <a:gd name="T12" fmla="*/ 75334 w 22"/>
                <a:gd name="T13" fmla="*/ 423804 h 54"/>
                <a:gd name="T14" fmla="*/ 100445 w 22"/>
                <a:gd name="T15" fmla="*/ 349015 h 54"/>
                <a:gd name="T16" fmla="*/ 87890 w 22"/>
                <a:gd name="T17" fmla="*/ 99719 h 54"/>
                <a:gd name="T18" fmla="*/ 0 w 22"/>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4"/>
                <a:gd name="T32" fmla="*/ 22 w 22"/>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4">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28"/>
            <p:cNvSpPr>
              <a:spLocks noChangeArrowheads="1"/>
            </p:cNvSpPr>
            <p:nvPr/>
          </p:nvSpPr>
          <p:spPr bwMode="auto">
            <a:xfrm>
              <a:off x="12700" y="398462"/>
              <a:ext cx="365125" cy="1047750"/>
            </a:xfrm>
            <a:custGeom>
              <a:avLst/>
              <a:gdLst>
                <a:gd name="T0" fmla="*/ 151086 w 29"/>
                <a:gd name="T1" fmla="*/ 1047750 h 84"/>
                <a:gd name="T2" fmla="*/ 251810 w 29"/>
                <a:gd name="T3" fmla="*/ 935491 h 84"/>
                <a:gd name="T4" fmla="*/ 339944 w 29"/>
                <a:gd name="T5" fmla="*/ 548821 h 84"/>
                <a:gd name="T6" fmla="*/ 365125 w 29"/>
                <a:gd name="T7" fmla="*/ 0 h 84"/>
                <a:gd name="T8" fmla="*/ 314763 w 29"/>
                <a:gd name="T9" fmla="*/ 49893 h 84"/>
                <a:gd name="T10" fmla="*/ 88134 w 29"/>
                <a:gd name="T11" fmla="*/ 112259 h 84"/>
                <a:gd name="T12" fmla="*/ 0 w 29"/>
                <a:gd name="T13" fmla="*/ 573768 h 84"/>
                <a:gd name="T14" fmla="*/ 37772 w 29"/>
                <a:gd name="T15" fmla="*/ 785813 h 84"/>
                <a:gd name="T16" fmla="*/ 151086 w 29"/>
                <a:gd name="T17" fmla="*/ 104775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4"/>
                <a:gd name="T29" fmla="*/ 29 w 2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4">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29"/>
            <p:cNvSpPr>
              <a:spLocks noChangeArrowheads="1"/>
            </p:cNvSpPr>
            <p:nvPr/>
          </p:nvSpPr>
          <p:spPr bwMode="auto">
            <a:xfrm>
              <a:off x="327025" y="1158875"/>
              <a:ext cx="427038" cy="112712"/>
            </a:xfrm>
            <a:custGeom>
              <a:avLst/>
              <a:gdLst>
                <a:gd name="T0" fmla="*/ 401918 w 34"/>
                <a:gd name="T1" fmla="*/ 0 h 9"/>
                <a:gd name="T2" fmla="*/ 12560 w 34"/>
                <a:gd name="T3" fmla="*/ 50094 h 9"/>
                <a:gd name="T4" fmla="*/ 0 w 34"/>
                <a:gd name="T5" fmla="*/ 62618 h 9"/>
                <a:gd name="T6" fmla="*/ 427038 w 34"/>
                <a:gd name="T7" fmla="*/ 50094 h 9"/>
                <a:gd name="T8" fmla="*/ 401918 w 34"/>
                <a:gd name="T9" fmla="*/ 0 h 9"/>
                <a:gd name="T10" fmla="*/ 0 60000 65536"/>
                <a:gd name="T11" fmla="*/ 0 60000 65536"/>
                <a:gd name="T12" fmla="*/ 0 60000 65536"/>
                <a:gd name="T13" fmla="*/ 0 60000 65536"/>
                <a:gd name="T14" fmla="*/ 0 60000 65536"/>
                <a:gd name="T15" fmla="*/ 0 w 34"/>
                <a:gd name="T16" fmla="*/ 0 h 9"/>
                <a:gd name="T17" fmla="*/ 34 w 34"/>
                <a:gd name="T18" fmla="*/ 9 h 9"/>
              </a:gdLst>
              <a:ahLst/>
              <a:cxnLst>
                <a:cxn ang="T10">
                  <a:pos x="T0" y="T1"/>
                </a:cxn>
                <a:cxn ang="T11">
                  <a:pos x="T2" y="T3"/>
                </a:cxn>
                <a:cxn ang="T12">
                  <a:pos x="T4" y="T5"/>
                </a:cxn>
                <a:cxn ang="T13">
                  <a:pos x="T6" y="T7"/>
                </a:cxn>
                <a:cxn ang="T14">
                  <a:pos x="T8" y="T9"/>
                </a:cxn>
              </a:cxnLst>
              <a:rect l="T15" t="T16" r="T17" b="T18"/>
              <a:pathLst>
                <a:path w="34" h="9">
                  <a:moveTo>
                    <a:pt x="32" y="0"/>
                  </a:moveTo>
                  <a:cubicBezTo>
                    <a:pt x="21" y="5"/>
                    <a:pt x="7" y="4"/>
                    <a:pt x="1" y="4"/>
                  </a:cubicBezTo>
                  <a:cubicBezTo>
                    <a:pt x="1" y="4"/>
                    <a:pt x="0" y="5"/>
                    <a:pt x="0" y="5"/>
                  </a:cubicBezTo>
                  <a:cubicBezTo>
                    <a:pt x="0" y="5"/>
                    <a:pt x="20" y="9"/>
                    <a:pt x="34" y="4"/>
                  </a:cubicBezTo>
                  <a:lnTo>
                    <a:pt x="32"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30"/>
            <p:cNvSpPr>
              <a:spLocks noChangeArrowheads="1"/>
            </p:cNvSpPr>
            <p:nvPr/>
          </p:nvSpPr>
          <p:spPr bwMode="auto">
            <a:xfrm>
              <a:off x="238125" y="498475"/>
              <a:ext cx="127000" cy="573087"/>
            </a:xfrm>
            <a:custGeom>
              <a:avLst/>
              <a:gdLst>
                <a:gd name="T0" fmla="*/ 101600 w 10"/>
                <a:gd name="T1" fmla="*/ 573087 h 46"/>
                <a:gd name="T2" fmla="*/ 114300 w 10"/>
                <a:gd name="T3" fmla="*/ 448503 h 46"/>
                <a:gd name="T4" fmla="*/ 127000 w 10"/>
                <a:gd name="T5" fmla="*/ 423586 h 46"/>
                <a:gd name="T6" fmla="*/ 12700 w 10"/>
                <a:gd name="T7" fmla="*/ 62292 h 46"/>
                <a:gd name="T8" fmla="*/ 50800 w 10"/>
                <a:gd name="T9" fmla="*/ 49834 h 46"/>
                <a:gd name="T10" fmla="*/ 12700 w 10"/>
                <a:gd name="T11" fmla="*/ 0 h 46"/>
                <a:gd name="T12" fmla="*/ 38100 w 10"/>
                <a:gd name="T13" fmla="*/ 49834 h 46"/>
                <a:gd name="T14" fmla="*/ 0 w 10"/>
                <a:gd name="T15" fmla="*/ 62292 h 46"/>
                <a:gd name="T16" fmla="*/ 101600 w 10"/>
                <a:gd name="T17" fmla="*/ 57308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6"/>
                <a:gd name="T29" fmla="*/ 10 w 1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6">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31"/>
            <p:cNvSpPr>
              <a:spLocks noChangeArrowheads="1"/>
            </p:cNvSpPr>
            <p:nvPr/>
          </p:nvSpPr>
          <p:spPr bwMode="auto">
            <a:xfrm>
              <a:off x="250825" y="773112"/>
              <a:ext cx="1" cy="61912"/>
            </a:xfrm>
            <a:custGeom>
              <a:avLst/>
              <a:gdLst>
                <a:gd name="T0" fmla="*/ 0 w 1"/>
                <a:gd name="T1" fmla="*/ 12382 h 5"/>
                <a:gd name="T2" fmla="*/ 0 w 1"/>
                <a:gd name="T3" fmla="*/ 61912 h 5"/>
                <a:gd name="T4" fmla="*/ 0 w 1"/>
                <a:gd name="T5" fmla="*/ 24765 h 5"/>
                <a:gd name="T6" fmla="*/ 0 w 1"/>
                <a:gd name="T7" fmla="*/ 1238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1"/>
                  </a:moveTo>
                  <a:cubicBezTo>
                    <a:pt x="0" y="0"/>
                    <a:pt x="0" y="1"/>
                    <a:pt x="0" y="5"/>
                  </a:cubicBezTo>
                  <a:cubicBezTo>
                    <a:pt x="0" y="4"/>
                    <a:pt x="0" y="3"/>
                    <a:pt x="0" y="2"/>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32"/>
            <p:cNvSpPr>
              <a:spLocks noChangeArrowheads="1"/>
            </p:cNvSpPr>
            <p:nvPr/>
          </p:nvSpPr>
          <p:spPr bwMode="auto">
            <a:xfrm>
              <a:off x="50800" y="573087"/>
              <a:ext cx="238125" cy="760412"/>
            </a:xfrm>
            <a:custGeom>
              <a:avLst/>
              <a:gdLst>
                <a:gd name="T0" fmla="*/ 238125 w 19"/>
                <a:gd name="T1" fmla="*/ 710549 h 61"/>
                <a:gd name="T2" fmla="*/ 213059 w 19"/>
                <a:gd name="T3" fmla="*/ 548494 h 61"/>
                <a:gd name="T4" fmla="*/ 200526 w 19"/>
                <a:gd name="T5" fmla="*/ 261781 h 61"/>
                <a:gd name="T6" fmla="*/ 175461 w 19"/>
                <a:gd name="T7" fmla="*/ 473699 h 61"/>
                <a:gd name="T8" fmla="*/ 162928 w 19"/>
                <a:gd name="T9" fmla="*/ 211918 h 61"/>
                <a:gd name="T10" fmla="*/ 162928 w 19"/>
                <a:gd name="T11" fmla="*/ 548494 h 61"/>
                <a:gd name="T12" fmla="*/ 100263 w 19"/>
                <a:gd name="T13" fmla="*/ 336576 h 61"/>
                <a:gd name="T14" fmla="*/ 75197 w 19"/>
                <a:gd name="T15" fmla="*/ 0 h 61"/>
                <a:gd name="T16" fmla="*/ 75197 w 19"/>
                <a:gd name="T17" fmla="*/ 311644 h 61"/>
                <a:gd name="T18" fmla="*/ 0 w 19"/>
                <a:gd name="T19" fmla="*/ 236850 h 61"/>
                <a:gd name="T20" fmla="*/ 75197 w 19"/>
                <a:gd name="T21" fmla="*/ 349042 h 61"/>
                <a:gd name="T22" fmla="*/ 50132 w 19"/>
                <a:gd name="T23" fmla="*/ 373973 h 61"/>
                <a:gd name="T24" fmla="*/ 75197 w 19"/>
                <a:gd name="T25" fmla="*/ 398905 h 61"/>
                <a:gd name="T26" fmla="*/ 12533 w 19"/>
                <a:gd name="T27" fmla="*/ 436302 h 61"/>
                <a:gd name="T28" fmla="*/ 87730 w 19"/>
                <a:gd name="T29" fmla="*/ 436302 h 61"/>
                <a:gd name="T30" fmla="*/ 25066 w 19"/>
                <a:gd name="T31" fmla="*/ 461234 h 61"/>
                <a:gd name="T32" fmla="*/ 112796 w 19"/>
                <a:gd name="T33" fmla="*/ 511097 h 61"/>
                <a:gd name="T34" fmla="*/ 213059 w 19"/>
                <a:gd name="T35" fmla="*/ 760412 h 61"/>
                <a:gd name="T36" fmla="*/ 238125 w 19"/>
                <a:gd name="T37" fmla="*/ 710549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61"/>
                <a:gd name="T59" fmla="*/ 19 w 19"/>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61">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33"/>
            <p:cNvSpPr>
              <a:spLocks noChangeArrowheads="1"/>
            </p:cNvSpPr>
            <p:nvPr/>
          </p:nvSpPr>
          <p:spPr bwMode="auto">
            <a:xfrm>
              <a:off x="577850" y="423862"/>
              <a:ext cx="993775" cy="1122362"/>
            </a:xfrm>
            <a:custGeom>
              <a:avLst/>
              <a:gdLst>
                <a:gd name="T0" fmla="*/ 0 w 79"/>
                <a:gd name="T1" fmla="*/ 24941 h 90"/>
                <a:gd name="T2" fmla="*/ 25159 w 79"/>
                <a:gd name="T3" fmla="*/ 461415 h 90"/>
                <a:gd name="T4" fmla="*/ 352224 w 79"/>
                <a:gd name="T5" fmla="*/ 1122362 h 90"/>
                <a:gd name="T6" fmla="*/ 415121 w 79"/>
                <a:gd name="T7" fmla="*/ 1072479 h 90"/>
                <a:gd name="T8" fmla="*/ 327065 w 79"/>
                <a:gd name="T9" fmla="*/ 523769 h 90"/>
                <a:gd name="T10" fmla="*/ 301906 w 79"/>
                <a:gd name="T11" fmla="*/ 311767 h 90"/>
                <a:gd name="T12" fmla="*/ 478018 w 79"/>
                <a:gd name="T13" fmla="*/ 324238 h 90"/>
                <a:gd name="T14" fmla="*/ 515757 w 79"/>
                <a:gd name="T15" fmla="*/ 349179 h 90"/>
                <a:gd name="T16" fmla="*/ 704448 w 79"/>
                <a:gd name="T17" fmla="*/ 311767 h 90"/>
                <a:gd name="T18" fmla="*/ 981196 w 79"/>
                <a:gd name="T19" fmla="*/ 274355 h 90"/>
                <a:gd name="T20" fmla="*/ 943457 w 79"/>
                <a:gd name="T21" fmla="*/ 124707 h 90"/>
                <a:gd name="T22" fmla="*/ 540916 w 79"/>
                <a:gd name="T23" fmla="*/ 149648 h 90"/>
                <a:gd name="T24" fmla="*/ 402542 w 79"/>
                <a:gd name="T25" fmla="*/ 137178 h 90"/>
                <a:gd name="T26" fmla="*/ 339645 w 79"/>
                <a:gd name="T27" fmla="*/ 137178 h 90"/>
                <a:gd name="T28" fmla="*/ 314486 w 79"/>
                <a:gd name="T29" fmla="*/ 99766 h 90"/>
                <a:gd name="T30" fmla="*/ 276747 w 79"/>
                <a:gd name="T31" fmla="*/ 99766 h 90"/>
                <a:gd name="T32" fmla="*/ 251589 w 79"/>
                <a:gd name="T33" fmla="*/ 24941 h 90"/>
                <a:gd name="T34" fmla="*/ 113215 w 79"/>
                <a:gd name="T35" fmla="*/ 12471 h 90"/>
                <a:gd name="T36" fmla="*/ 37738 w 79"/>
                <a:gd name="T37" fmla="*/ 0 h 90"/>
                <a:gd name="T38" fmla="*/ 0 w 79"/>
                <a:gd name="T39" fmla="*/ 24941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90"/>
                <a:gd name="T62" fmla="*/ 79 w 79"/>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90">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34"/>
            <p:cNvSpPr>
              <a:spLocks noChangeArrowheads="1"/>
            </p:cNvSpPr>
            <p:nvPr/>
          </p:nvSpPr>
          <p:spPr bwMode="auto">
            <a:xfrm>
              <a:off x="577850" y="436562"/>
              <a:ext cx="955675" cy="1035050"/>
            </a:xfrm>
            <a:custGeom>
              <a:avLst/>
              <a:gdLst>
                <a:gd name="T0" fmla="*/ 930526 w 76"/>
                <a:gd name="T1" fmla="*/ 124705 h 83"/>
                <a:gd name="T2" fmla="*/ 565860 w 76"/>
                <a:gd name="T3" fmla="*/ 162116 h 83"/>
                <a:gd name="T4" fmla="*/ 389815 w 76"/>
                <a:gd name="T5" fmla="*/ 261880 h 83"/>
                <a:gd name="T6" fmla="*/ 490412 w 76"/>
                <a:gd name="T7" fmla="*/ 162116 h 83"/>
                <a:gd name="T8" fmla="*/ 364665 w 76"/>
                <a:gd name="T9" fmla="*/ 261880 h 83"/>
                <a:gd name="T10" fmla="*/ 440113 w 76"/>
                <a:gd name="T11" fmla="*/ 162116 h 83"/>
                <a:gd name="T12" fmla="*/ 326941 w 76"/>
                <a:gd name="T13" fmla="*/ 249410 h 83"/>
                <a:gd name="T14" fmla="*/ 352091 w 76"/>
                <a:gd name="T15" fmla="*/ 162116 h 83"/>
                <a:gd name="T16" fmla="*/ 364665 w 76"/>
                <a:gd name="T17" fmla="*/ 149646 h 83"/>
                <a:gd name="T18" fmla="*/ 339516 w 76"/>
                <a:gd name="T19" fmla="*/ 149646 h 83"/>
                <a:gd name="T20" fmla="*/ 301792 w 76"/>
                <a:gd name="T21" fmla="*/ 224469 h 83"/>
                <a:gd name="T22" fmla="*/ 314367 w 76"/>
                <a:gd name="T23" fmla="*/ 137175 h 83"/>
                <a:gd name="T24" fmla="*/ 276643 w 76"/>
                <a:gd name="T25" fmla="*/ 187057 h 83"/>
                <a:gd name="T26" fmla="*/ 276643 w 76"/>
                <a:gd name="T27" fmla="*/ 187057 h 83"/>
                <a:gd name="T28" fmla="*/ 264068 w 76"/>
                <a:gd name="T29" fmla="*/ 24941 h 83"/>
                <a:gd name="T30" fmla="*/ 251493 w 76"/>
                <a:gd name="T31" fmla="*/ 12470 h 83"/>
                <a:gd name="T32" fmla="*/ 188620 w 76"/>
                <a:gd name="T33" fmla="*/ 12470 h 83"/>
                <a:gd name="T34" fmla="*/ 188620 w 76"/>
                <a:gd name="T35" fmla="*/ 12470 h 83"/>
                <a:gd name="T36" fmla="*/ 113172 w 76"/>
                <a:gd name="T37" fmla="*/ 12470 h 83"/>
                <a:gd name="T38" fmla="*/ 163471 w 76"/>
                <a:gd name="T39" fmla="*/ 49882 h 83"/>
                <a:gd name="T40" fmla="*/ 12575 w 76"/>
                <a:gd name="T41" fmla="*/ 0 h 83"/>
                <a:gd name="T42" fmla="*/ 0 w 76"/>
                <a:gd name="T43" fmla="*/ 12470 h 83"/>
                <a:gd name="T44" fmla="*/ 0 w 76"/>
                <a:gd name="T45" fmla="*/ 24941 h 83"/>
                <a:gd name="T46" fmla="*/ 62873 w 76"/>
                <a:gd name="T47" fmla="*/ 74823 h 83"/>
                <a:gd name="T48" fmla="*/ 25149 w 76"/>
                <a:gd name="T49" fmla="*/ 274351 h 83"/>
                <a:gd name="T50" fmla="*/ 12575 w 76"/>
                <a:gd name="T51" fmla="*/ 411526 h 83"/>
                <a:gd name="T52" fmla="*/ 25149 w 76"/>
                <a:gd name="T53" fmla="*/ 448937 h 83"/>
                <a:gd name="T54" fmla="*/ 37724 w 76"/>
                <a:gd name="T55" fmla="*/ 511290 h 83"/>
                <a:gd name="T56" fmla="*/ 75448 w 76"/>
                <a:gd name="T57" fmla="*/ 286821 h 83"/>
                <a:gd name="T58" fmla="*/ 100597 w 76"/>
                <a:gd name="T59" fmla="*/ 87293 h 83"/>
                <a:gd name="T60" fmla="*/ 88023 w 76"/>
                <a:gd name="T61" fmla="*/ 299292 h 83"/>
                <a:gd name="T62" fmla="*/ 100597 w 76"/>
                <a:gd name="T63" fmla="*/ 523760 h 83"/>
                <a:gd name="T64" fmla="*/ 264068 w 76"/>
                <a:gd name="T65" fmla="*/ 922816 h 83"/>
                <a:gd name="T66" fmla="*/ 352091 w 76"/>
                <a:gd name="T67" fmla="*/ 1035050 h 83"/>
                <a:gd name="T68" fmla="*/ 314367 w 76"/>
                <a:gd name="T69" fmla="*/ 635995 h 83"/>
                <a:gd name="T70" fmla="*/ 289217 w 76"/>
                <a:gd name="T71" fmla="*/ 286821 h 83"/>
                <a:gd name="T72" fmla="*/ 414964 w 76"/>
                <a:gd name="T73" fmla="*/ 274351 h 83"/>
                <a:gd name="T74" fmla="*/ 540711 w 76"/>
                <a:gd name="T75" fmla="*/ 261880 h 83"/>
                <a:gd name="T76" fmla="*/ 515562 w 76"/>
                <a:gd name="T77" fmla="*/ 286821 h 83"/>
                <a:gd name="T78" fmla="*/ 653883 w 76"/>
                <a:gd name="T79" fmla="*/ 274351 h 83"/>
                <a:gd name="T80" fmla="*/ 955675 w 76"/>
                <a:gd name="T81" fmla="*/ 236939 h 83"/>
                <a:gd name="T82" fmla="*/ 930526 w 76"/>
                <a:gd name="T83" fmla="*/ 124705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83"/>
                <a:gd name="T128" fmla="*/ 76 w 76"/>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83">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35"/>
            <p:cNvSpPr>
              <a:spLocks noChangeArrowheads="1"/>
            </p:cNvSpPr>
            <p:nvPr/>
          </p:nvSpPr>
          <p:spPr bwMode="auto">
            <a:xfrm>
              <a:off x="377825" y="447675"/>
              <a:ext cx="163513" cy="674687"/>
            </a:xfrm>
            <a:custGeom>
              <a:avLst/>
              <a:gdLst>
                <a:gd name="T0" fmla="*/ 0 w 13"/>
                <a:gd name="T1" fmla="*/ 612216 h 54"/>
                <a:gd name="T2" fmla="*/ 88045 w 13"/>
                <a:gd name="T3" fmla="*/ 674687 h 54"/>
                <a:gd name="T4" fmla="*/ 163513 w 13"/>
                <a:gd name="T5" fmla="*/ 599722 h 54"/>
                <a:gd name="T6" fmla="*/ 138357 w 13"/>
                <a:gd name="T7" fmla="*/ 149930 h 54"/>
                <a:gd name="T8" fmla="*/ 113201 w 13"/>
                <a:gd name="T9" fmla="*/ 87459 h 54"/>
                <a:gd name="T10" fmla="*/ 138357 w 13"/>
                <a:gd name="T11" fmla="*/ 37483 h 54"/>
                <a:gd name="T12" fmla="*/ 88045 w 13"/>
                <a:gd name="T13" fmla="*/ 12494 h 54"/>
                <a:gd name="T14" fmla="*/ 50312 w 13"/>
                <a:gd name="T15" fmla="*/ 74965 h 54"/>
                <a:gd name="T16" fmla="*/ 25156 w 13"/>
                <a:gd name="T17" fmla="*/ 137436 h 54"/>
                <a:gd name="T18" fmla="*/ 0 w 13"/>
                <a:gd name="T19" fmla="*/ 61221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54"/>
                <a:gd name="T32" fmla="*/ 13 w 1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54">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3" name="TextBox 6"/>
          <p:cNvSpPr txBox="1"/>
          <p:nvPr/>
        </p:nvSpPr>
        <p:spPr>
          <a:xfrm>
            <a:off x="4981958" y="522462"/>
            <a:ext cx="2339103" cy="523220"/>
          </a:xfrm>
          <a:prstGeom prst="rect">
            <a:avLst/>
          </a:prstGeom>
          <a:noFill/>
        </p:spPr>
        <p:txBody>
          <a:bodyPr wrap="none" rtlCol="0">
            <a:spAutoFit/>
          </a:bodyPr>
          <a:lstStyle/>
          <a:p>
            <a:pPr algn="ctr"/>
            <a:r>
              <a:rPr lang="zh-CN" altLang="en-US" sz="2800" dirty="0">
                <a:solidFill>
                  <a:schemeClr val="bg1">
                    <a:lumMod val="95000"/>
                  </a:schemeClr>
                </a:solidFill>
                <a:latin typeface="Abel" panose="02000506030000020004" pitchFamily="2" charset="0"/>
                <a:ea typeface="Roboto Condensed Light" panose="02000000000000000000" pitchFamily="2" charset="0"/>
              </a:rPr>
              <a:t>团队合作能力</a:t>
            </a:r>
            <a:endParaRPr lang="en-US" sz="2800" dirty="0">
              <a:solidFill>
                <a:schemeClr val="bg1">
                  <a:lumMod val="95000"/>
                </a:schemeClr>
              </a:solidFill>
              <a:latin typeface="Abel" panose="02000506030000020004" pitchFamily="2" charset="0"/>
              <a:ea typeface="Roboto Condensed Light"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p:cBhvr>
                                        <p:cTn id="22" dur="500"/>
                                        <p:tgtEl>
                                          <p:spTgt spid="4"/>
                                        </p:tgtEl>
                                      </p:cBhvr>
                                    </p:animEffect>
                                  </p:childTnLst>
                                </p:cTn>
                              </p:par>
                              <p:par>
                                <p:cTn id="23" presetID="8" presetClass="emph" presetSubtype="0" fill="hold" grpId="1" nodeType="withEffect">
                                  <p:stCondLst>
                                    <p:cond delay="0"/>
                                  </p:stCondLst>
                                  <p:childTnLst>
                                    <p:animRot by="21600000">
                                      <p:cBhvr>
                                        <p:cTn id="24" dur="2000" fill="hold"/>
                                        <p:tgtEl>
                                          <p:spTgt spid="4"/>
                                        </p:tgtEl>
                                        <p:attrNameLst>
                                          <p:attrName>r</p:attrName>
                                        </p:attrNameLst>
                                      </p:cBhvr>
                                    </p:animRot>
                                  </p:childTnLst>
                                </p:cTn>
                              </p:par>
                            </p:childTnLst>
                          </p:cTn>
                        </p:par>
                        <p:par>
                          <p:cTn id="25" fill="hold">
                            <p:stCondLst>
                              <p:cond delay="1500"/>
                            </p:stCondLst>
                            <p:childTnLst>
                              <p:par>
                                <p:cTn id="26" presetID="10" presetClass="entr" presetSubtype="0" fill="hold" grpId="1"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p:cBhvr>
                                        <p:cTn id="28" dur="250"/>
                                        <p:tgtEl>
                                          <p:spTgt spid="8"/>
                                        </p:tgtEl>
                                      </p:cBhvr>
                                    </p:animEffect>
                                  </p:childTnLst>
                                </p:cTn>
                              </p:par>
                              <p:par>
                                <p:cTn id="29" presetID="1" presetClass="path" presetSubtype="0" accel="50000" decel="50000" fill="hold" grpId="0" nodeType="withEffect">
                                  <p:stCondLst>
                                    <p:cond delay="0"/>
                                  </p:stCondLst>
                                  <p:childTnLst>
                                    <p:animMotion origin="layout" path="M -4.79167E-6 3.7037E-7 C 0.07227 0.00093 0.13178 0.10463 0.13178 0.23264 C 0.13165 0.36181 0.0724 0.46713 0.00014 0.46736 C -0.07278 0.4669 -0.13151 0.36181 -0.13164 0.23241 C -0.13151 0.1037 -0.07291 0.00093 -4.79167E-6 3.7037E-7 Z " pathEditMode="relative" rAng="0" ptsTypes="AAAAA">
                                      <p:cBhvr>
                                        <p:cTn id="30" dur="500" fill="hold"/>
                                        <p:tgtEl>
                                          <p:spTgt spid="8"/>
                                        </p:tgtEl>
                                        <p:attrNameLst>
                                          <p:attrName>ppt_x</p:attrName>
                                          <p:attrName>ppt_y</p:attrName>
                                        </p:attrNameLst>
                                      </p:cBhvr>
                                      <p:rCtr x="0" y="2335600"/>
                                    </p:animMotion>
                                  </p:childTnLst>
                                </p:cTn>
                              </p:par>
                            </p:childTnLst>
                          </p:cTn>
                        </p:par>
                        <p:par>
                          <p:cTn id="31" fill="hold">
                            <p:stCondLst>
                              <p:cond delay="2000"/>
                            </p:stCondLst>
                            <p:childTnLst>
                              <p:par>
                                <p:cTn id="32" presetID="10" presetClass="entr" presetSubtype="0" fill="hold" grpId="1"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p:cBhvr>
                                        <p:cTn id="34" dur="250"/>
                                        <p:tgtEl>
                                          <p:spTgt spid="6"/>
                                        </p:tgtEl>
                                      </p:cBhvr>
                                    </p:animEffect>
                                  </p:childTnLst>
                                </p:cTn>
                              </p:par>
                              <p:par>
                                <p:cTn id="35" presetID="1" presetClass="path" presetSubtype="0" accel="50000" decel="50000" fill="hold" grpId="0" nodeType="withEffect">
                                  <p:stCondLst>
                                    <p:cond delay="0"/>
                                  </p:stCondLst>
                                  <p:childTnLst>
                                    <p:animMotion origin="layout" path="M -0.00183 -0.00463 C 0.03867 0.10209 0.0233 0.24769 -0.03659 0.31968 C -0.09675 0.39167 -0.17917 0.3632 -0.21954 0.25672 C -0.26016 0.14885 -0.24388 0.00371 -0.18373 -0.06875 C -0.1237 -0.1405 -0.04258 -0.11203 -0.00183 -0.00463 Z " pathEditMode="relative" rAng="0" ptsTypes="AAAAA">
                                      <p:cBhvr>
                                        <p:cTn id="36" dur="500" fill="hold"/>
                                        <p:tgtEl>
                                          <p:spTgt spid="6"/>
                                        </p:tgtEl>
                                        <p:attrNameLst>
                                          <p:attrName>ppt_x</p:attrName>
                                          <p:attrName>ppt_y</p:attrName>
                                        </p:attrNameLst>
                                      </p:cBhvr>
                                      <p:rCtr x="-1088500" y="1305600"/>
                                    </p:animMotion>
                                  </p:childTnLst>
                                </p:cTn>
                              </p:par>
                            </p:childTnLst>
                          </p:cTn>
                        </p:par>
                        <p:par>
                          <p:cTn id="37" fill="hold">
                            <p:stCondLst>
                              <p:cond delay="2500"/>
                            </p:stCondLst>
                            <p:childTnLst>
                              <p:par>
                                <p:cTn id="38" presetID="10" presetClass="entr" presetSubtype="0" fill="hold" grpId="1"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p:cBhvr>
                                        <p:cTn id="40" dur="250"/>
                                        <p:tgtEl>
                                          <p:spTgt spid="9"/>
                                        </p:tgtEl>
                                      </p:cBhvr>
                                    </p:animEffect>
                                  </p:childTnLst>
                                </p:cTn>
                              </p:par>
                              <p:par>
                                <p:cTn id="41" presetID="1" presetClass="path" presetSubtype="0" accel="50000" decel="50000" fill="hold" grpId="0" nodeType="withEffect">
                                  <p:stCondLst>
                                    <p:cond delay="0"/>
                                  </p:stCondLst>
                                  <p:childTnLst>
                                    <p:animMotion origin="layout" path="M 4.16667E-6 -4.44444E-6 C -0.03282 0.11459 -0.11198 0.16135 -0.17644 0.10301 C -0.24102 0.04445 -0.26693 -0.09745 -0.23412 -0.21203 C -0.20092 -0.32708 -0.12162 -0.37222 -0.05664 -0.31412 C 0.00768 -0.25555 0.0332 -0.11527 4.16667E-6 -4.44444E-6 Z " pathEditMode="relative" rAng="0" ptsTypes="AAAAA">
                                      <p:cBhvr>
                                        <p:cTn id="42" dur="500" fill="hold"/>
                                        <p:tgtEl>
                                          <p:spTgt spid="9"/>
                                        </p:tgtEl>
                                        <p:attrNameLst>
                                          <p:attrName>ppt_x</p:attrName>
                                          <p:attrName>ppt_y</p:attrName>
                                        </p:attrNameLst>
                                      </p:cBhvr>
                                      <p:rCtr x="-1169300" y="-1060200"/>
                                    </p:animMotion>
                                  </p:childTnLst>
                                </p:cTn>
                              </p:par>
                            </p:childTnLst>
                          </p:cTn>
                        </p:par>
                        <p:par>
                          <p:cTn id="43" fill="hold">
                            <p:stCondLst>
                              <p:cond delay="3000"/>
                            </p:stCondLst>
                            <p:childTnLst>
                              <p:par>
                                <p:cTn id="44" presetID="10" presetClass="entr" presetSubtype="0" fill="hold" grpId="1"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p:cBhvr>
                                        <p:cTn id="46" dur="500"/>
                                        <p:tgtEl>
                                          <p:spTgt spid="7"/>
                                        </p:tgtEl>
                                      </p:cBhvr>
                                    </p:animEffect>
                                  </p:childTnLst>
                                </p:cTn>
                              </p:par>
                              <p:par>
                                <p:cTn id="47" presetID="1" presetClass="path" presetSubtype="0" accel="50000" decel="50000" fill="hold" grpId="0" nodeType="withEffect">
                                  <p:stCondLst>
                                    <p:cond delay="0"/>
                                  </p:stCondLst>
                                  <p:childTnLst>
                                    <p:animMotion origin="layout" path="M 2.08333E-7 2.22222E-6 C -0.0724 0.00671 -0.13464 -0.0919 -0.13841 -0.22014 C -0.14232 -0.34884 -0.08607 -0.45996 -0.01393 -0.46667 C 0.05885 -0.47292 0.12057 -0.37338 0.12461 -0.24445 C 0.12826 -0.11597 0.07266 -0.00672 2.08333E-7 2.22222E-6 Z " pathEditMode="relative" rAng="0" ptsTypes="AAAAA">
                                      <p:cBhvr>
                                        <p:cTn id="48" dur="500" fill="hold"/>
                                        <p:tgtEl>
                                          <p:spTgt spid="7"/>
                                        </p:tgtEl>
                                        <p:attrNameLst>
                                          <p:attrName>ppt_x</p:attrName>
                                          <p:attrName>ppt_y</p:attrName>
                                        </p:attrNameLst>
                                      </p:cBhvr>
                                      <p:rCtr x="-69000" y="-2331000"/>
                                    </p:animMotion>
                                  </p:childTnLst>
                                </p:cTn>
                              </p:par>
                            </p:childTnLst>
                          </p:cTn>
                        </p:par>
                        <p:par>
                          <p:cTn id="49" fill="hold">
                            <p:stCondLst>
                              <p:cond delay="3500"/>
                            </p:stCondLst>
                            <p:childTnLst>
                              <p:par>
                                <p:cTn id="50" presetID="10" presetClass="entr" presetSubtype="0" fill="hold" grpId="1"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p:cBhvr>
                                        <p:cTn id="52" dur="500"/>
                                        <p:tgtEl>
                                          <p:spTgt spid="10"/>
                                        </p:tgtEl>
                                      </p:cBhvr>
                                    </p:animEffect>
                                  </p:childTnLst>
                                </p:cTn>
                              </p:par>
                              <p:par>
                                <p:cTn id="53" presetID="1" presetClass="path" presetSubtype="0" accel="50000" decel="50000" fill="hold" grpId="0" nodeType="withEffect">
                                  <p:stCondLst>
                                    <p:cond delay="0"/>
                                  </p:stCondLst>
                                  <p:childTnLst>
                                    <p:animMotion origin="layout" path="M -3.33333E-6 3.33333E-6 C -0.03398 -0.11366 -0.01015 -0.25579 0.05365 -0.31598 C 0.11771 -0.37662 0.19805 -0.33287 0.2319 -0.21945 C 0.26589 -0.1051 0.24128 0.03657 0.17722 0.09768 C 0.11328 0.15787 0.03412 0.11435 -3.33333E-6 3.33333E-6 Z " pathEditMode="relative" rAng="0" ptsTypes="AAAAA">
                                      <p:cBhvr>
                                        <p:cTn id="54" dur="500" fill="hold"/>
                                        <p:tgtEl>
                                          <p:spTgt spid="10"/>
                                        </p:tgtEl>
                                        <p:attrNameLst>
                                          <p:attrName>ppt_x</p:attrName>
                                          <p:attrName>ppt_y</p:attrName>
                                        </p:attrNameLst>
                                      </p:cBhvr>
                                      <p:rCtr x="1158900" y="-1094900"/>
                                    </p:animMotion>
                                  </p:childTnLst>
                                </p:cTn>
                              </p:par>
                            </p:childTnLst>
                          </p:cTn>
                        </p:par>
                        <p:par>
                          <p:cTn id="55" fill="hold">
                            <p:stCondLst>
                              <p:cond delay="4000"/>
                            </p:stCondLst>
                            <p:childTnLst>
                              <p:par>
                                <p:cTn id="56" presetID="10" presetClass="entr" presetSubtype="0" fill="hold" grpId="1"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p:cBhvr>
                                        <p:cTn id="58" dur="500"/>
                                        <p:tgtEl>
                                          <p:spTgt spid="5"/>
                                        </p:tgtEl>
                                      </p:cBhvr>
                                    </p:animEffect>
                                  </p:childTnLst>
                                </p:cTn>
                              </p:par>
                              <p:par>
                                <p:cTn id="59" presetID="1" presetClass="path" presetSubtype="0" accel="50000" decel="50000" fill="hold" grpId="0" nodeType="withEffect">
                                  <p:stCondLst>
                                    <p:cond delay="0"/>
                                  </p:stCondLst>
                                  <p:childTnLst>
                                    <p:animMotion origin="layout" path="M -6.25E-7 -4.81481E-6 C 0.03841 -0.10925 0.11953 -0.14351 0.18086 -0.07546 C 0.24232 -0.00717 0.2612 0.13843 0.22292 0.24723 C 0.18412 0.35672 0.10287 0.38959 0.04115 0.32153 C -0.02018 0.25325 -0.03867 0.1095 -6.25E-7 -4.81481E-6 Z " pathEditMode="relative" rAng="0" ptsTypes="AAAAA">
                                      <p:cBhvr>
                                        <p:cTn id="60" dur="500" fill="hold"/>
                                        <p:tgtEl>
                                          <p:spTgt spid="5"/>
                                        </p:tgtEl>
                                        <p:attrNameLst>
                                          <p:attrName>ppt_x</p:attrName>
                                          <p:attrName>ppt_y</p:attrName>
                                        </p:attrNameLst>
                                      </p:cBhvr>
                                      <p:rCtr x="1113300" y="1236100"/>
                                    </p:animMotion>
                                  </p:childTnLst>
                                </p:cTn>
                              </p:par>
                            </p:childTnLst>
                          </p:cTn>
                        </p:par>
                        <p:par>
                          <p:cTn id="61" fill="hold">
                            <p:stCondLst>
                              <p:cond delay="4500"/>
                            </p:stCondLst>
                            <p:childTnLst>
                              <p:par>
                                <p:cTn id="62" presetID="16" presetClass="entr" presetSubtype="37"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outVertical)">
                                      <p:cBhvr>
                                        <p:cTn id="64" dur="500"/>
                                        <p:tgtEl>
                                          <p:spTgt spid="14"/>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par>
                          <p:cTn id="69" fill="hold">
                            <p:stCondLst>
                              <p:cond delay="55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2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20" fill="hold"/>
                                        <p:tgtEl>
                                          <p:spTgt spid="16"/>
                                        </p:tgtEl>
                                        <p:attrNameLst>
                                          <p:attrName>ppt_y</p:attrName>
                                        </p:attrNameLst>
                                      </p:cBhvr>
                                      <p:tavLst>
                                        <p:tav tm="0">
                                          <p:val>
                                            <p:strVal val="#ppt_y"/>
                                          </p:val>
                                        </p:tav>
                                        <p:tav tm="100000">
                                          <p:val>
                                            <p:strVal val="#ppt_y"/>
                                          </p:val>
                                        </p:tav>
                                      </p:tavLst>
                                    </p:anim>
                                    <p:anim calcmode="lin" valueType="num">
                                      <p:cBhvr>
                                        <p:cTn id="74" dur="22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20" fill="hold"/>
                                        <p:tgtEl>
                                          <p:spTgt spid="16"/>
                                        </p:tgtEl>
                                        <p:attrNameLst>
                                          <p:attrName>ppt_w</p:attrName>
                                        </p:attrNameLst>
                                      </p:cBhvr>
                                      <p:tavLst>
                                        <p:tav tm="0">
                                          <p:val>
                                            <p:strVal val="#ppt_w/10"/>
                                          </p:val>
                                        </p:tav>
                                        <p:tav tm="50000">
                                          <p:val>
                                            <p:strVal val="#ppt_w+.01"/>
                                          </p:val>
                                        </p:tav>
                                        <p:tav tm="100000">
                                          <p:val>
                                            <p:strVal val="#ppt_w"/>
                                          </p:val>
                                        </p:tav>
                                      </p:tavLst>
                                    </p:anim>
                                    <p:animEffect>
                                      <p:cBhvr>
                                        <p:cTn id="76" dur="220" tmFilter="0,0; .5, 1; 1, 1"/>
                                        <p:tgtEl>
                                          <p:spTgt spid="16"/>
                                        </p:tgtEl>
                                      </p:cBhvr>
                                    </p:animEffect>
                                  </p:childTnLst>
                                </p:cTn>
                              </p:par>
                            </p:childTnLst>
                          </p:cTn>
                        </p:par>
                        <p:par>
                          <p:cTn id="77" fill="hold">
                            <p:stCondLst>
                              <p:cond delay="9793"/>
                            </p:stCondLst>
                            <p:childTnLst>
                              <p:par>
                                <p:cTn id="78" presetID="22" presetClass="entr" presetSubtype="1"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up)">
                                      <p:cBhvr>
                                        <p:cTn id="80" dur="500"/>
                                        <p:tgtEl>
                                          <p:spTgt spid="18"/>
                                        </p:tgtEl>
                                      </p:cBhvr>
                                    </p:animEffect>
                                  </p:childTnLst>
                                </p:cTn>
                              </p:par>
                            </p:childTnLst>
                          </p:cTn>
                        </p:par>
                        <p:par>
                          <p:cTn id="81" fill="hold">
                            <p:stCondLst>
                              <p:cond delay="10293"/>
                            </p:stCondLst>
                            <p:childTnLst>
                              <p:par>
                                <p:cTn id="82" presetID="22" presetClass="entr" presetSubtype="2"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par>
                          <p:cTn id="85" fill="hold">
                            <p:stCondLst>
                              <p:cond delay="10793"/>
                            </p:stCondLst>
                            <p:childTnLst>
                              <p:par>
                                <p:cTn id="86" presetID="22" presetClass="entr" presetSubtype="2"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right)">
                                      <p:cBhvr>
                                        <p:cTn id="88" dur="500"/>
                                        <p:tgtEl>
                                          <p:spTgt spid="19"/>
                                        </p:tgtEl>
                                      </p:cBhvr>
                                    </p:animEffect>
                                  </p:childTnLst>
                                </p:cTn>
                              </p:par>
                            </p:childTnLst>
                          </p:cTn>
                        </p:par>
                        <p:par>
                          <p:cTn id="89" fill="hold">
                            <p:stCondLst>
                              <p:cond delay="11293"/>
                            </p:stCondLst>
                            <p:childTnLst>
                              <p:par>
                                <p:cTn id="90" presetID="47" presetClass="entr" presetSubtype="0"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animBg="1" autoUpdateAnimBg="0"/>
      <p:bldP spid="4" grpId="1" bldLvl="0" animBg="1" autoUpdateAnimBg="0"/>
      <p:bldP spid="5" grpId="0" bldLvl="0" animBg="1" autoUpdateAnimBg="0"/>
      <p:bldP spid="5" grpId="1" bldLvl="0" animBg="1" autoUpdateAnimBg="0"/>
      <p:bldP spid="6" grpId="0" bldLvl="0" animBg="1" autoUpdateAnimBg="0"/>
      <p:bldP spid="6" grpId="1" bldLvl="0" animBg="1" autoUpdateAnimBg="0"/>
      <p:bldP spid="7" grpId="0" bldLvl="0" animBg="1" autoUpdateAnimBg="0"/>
      <p:bldP spid="7" grpId="1" bldLvl="0" animBg="1" autoUpdateAnimBg="0"/>
      <p:bldP spid="8" grpId="0" bldLvl="0" animBg="1" autoUpdateAnimBg="0"/>
      <p:bldP spid="8" grpId="1" bldLvl="0" animBg="1" autoUpdateAnimBg="0"/>
      <p:bldP spid="9" grpId="0" bldLvl="0" animBg="1" autoUpdateAnimBg="0"/>
      <p:bldP spid="9" grpId="1" bldLvl="0" animBg="1" autoUpdateAnimBg="0"/>
      <p:bldP spid="10" grpId="0" bldLvl="0" animBg="1" autoUpdateAnimBg="0"/>
      <p:bldP spid="10" grpId="1" bldLvl="0" animBg="1" autoUpdateAnimBg="0"/>
      <p:bldP spid="11" grpId="0" animBg="1"/>
      <p:bldP spid="12" grpId="0" animBg="1"/>
      <p:bldP spid="13" grpId="0" animBg="1"/>
      <p:bldP spid="14" grpId="0" bldLvl="0" animBg="1" autoUpdateAnimBg="0"/>
      <p:bldP spid="15" grpId="0" bldLvl="0" animBg="1" autoUpdateAnimBg="0"/>
      <p:bldP spid="16" grpId="0" bldLvl="0" autoUpdateAnimBg="0"/>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5343525" y="5852257"/>
            <a:ext cx="1500188" cy="668338"/>
          </a:xfrm>
          <a:custGeom>
            <a:avLst/>
            <a:gdLst>
              <a:gd name="T0" fmla="*/ 102 w 204"/>
              <a:gd name="T1" fmla="*/ 91 h 91"/>
              <a:gd name="T2" fmla="*/ 58 w 204"/>
              <a:gd name="T3" fmla="*/ 55 h 91"/>
              <a:gd name="T4" fmla="*/ 64 w 204"/>
              <a:gd name="T5" fmla="*/ 31 h 91"/>
              <a:gd name="T6" fmla="*/ 0 w 204"/>
              <a:gd name="T7" fmla="*/ 31 h 91"/>
              <a:gd name="T8" fmla="*/ 0 w 204"/>
              <a:gd name="T9" fmla="*/ 0 h 91"/>
              <a:gd name="T10" fmla="*/ 204 w 204"/>
              <a:gd name="T11" fmla="*/ 0 h 91"/>
              <a:gd name="T12" fmla="*/ 204 w 204"/>
              <a:gd name="T13" fmla="*/ 31 h 91"/>
              <a:gd name="T14" fmla="*/ 140 w 204"/>
              <a:gd name="T15" fmla="*/ 31 h 91"/>
              <a:gd name="T16" fmla="*/ 146 w 204"/>
              <a:gd name="T17" fmla="*/ 55 h 91"/>
              <a:gd name="T18" fmla="*/ 102 w 20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91">
                <a:moveTo>
                  <a:pt x="102" y="91"/>
                </a:moveTo>
                <a:cubicBezTo>
                  <a:pt x="79" y="91"/>
                  <a:pt x="59" y="75"/>
                  <a:pt x="58" y="55"/>
                </a:cubicBezTo>
                <a:cubicBezTo>
                  <a:pt x="64" y="31"/>
                  <a:pt x="64" y="31"/>
                  <a:pt x="64" y="31"/>
                </a:cubicBezTo>
                <a:cubicBezTo>
                  <a:pt x="0" y="31"/>
                  <a:pt x="0" y="31"/>
                  <a:pt x="0" y="31"/>
                </a:cubicBezTo>
                <a:cubicBezTo>
                  <a:pt x="0" y="0"/>
                  <a:pt x="0" y="0"/>
                  <a:pt x="0" y="0"/>
                </a:cubicBezTo>
                <a:cubicBezTo>
                  <a:pt x="204" y="0"/>
                  <a:pt x="204" y="0"/>
                  <a:pt x="204" y="0"/>
                </a:cubicBezTo>
                <a:cubicBezTo>
                  <a:pt x="204" y="31"/>
                  <a:pt x="204" y="31"/>
                  <a:pt x="204" y="31"/>
                </a:cubicBezTo>
                <a:cubicBezTo>
                  <a:pt x="140" y="31"/>
                  <a:pt x="140" y="31"/>
                  <a:pt x="140" y="31"/>
                </a:cubicBezTo>
                <a:cubicBezTo>
                  <a:pt x="146" y="55"/>
                  <a:pt x="146" y="55"/>
                  <a:pt x="146" y="55"/>
                </a:cubicBezTo>
                <a:cubicBezTo>
                  <a:pt x="145" y="75"/>
                  <a:pt x="125" y="91"/>
                  <a:pt x="102" y="91"/>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 name="Freeform 6"/>
          <p:cNvSpPr>
            <a:spLocks noEditPoints="1"/>
          </p:cNvSpPr>
          <p:nvPr/>
        </p:nvSpPr>
        <p:spPr bwMode="auto">
          <a:xfrm>
            <a:off x="5307013" y="3102707"/>
            <a:ext cx="1558925" cy="1557338"/>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16 h 212"/>
              <a:gd name="T12" fmla="*/ 16 w 212"/>
              <a:gd name="T13" fmla="*/ 106 h 212"/>
              <a:gd name="T14" fmla="*/ 106 w 212"/>
              <a:gd name="T15" fmla="*/ 196 h 212"/>
              <a:gd name="T16" fmla="*/ 196 w 212"/>
              <a:gd name="T17" fmla="*/ 106 h 212"/>
              <a:gd name="T18" fmla="*/ 106 w 212"/>
              <a:gd name="T1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16"/>
                </a:moveTo>
                <a:cubicBezTo>
                  <a:pt x="56" y="16"/>
                  <a:pt x="16" y="56"/>
                  <a:pt x="16" y="106"/>
                </a:cubicBezTo>
                <a:cubicBezTo>
                  <a:pt x="16" y="155"/>
                  <a:pt x="56" y="196"/>
                  <a:pt x="106" y="196"/>
                </a:cubicBezTo>
                <a:cubicBezTo>
                  <a:pt x="155" y="196"/>
                  <a:pt x="196" y="155"/>
                  <a:pt x="196" y="106"/>
                </a:cubicBezTo>
                <a:cubicBezTo>
                  <a:pt x="196" y="56"/>
                  <a:pt x="155" y="16"/>
                  <a:pt x="106" y="16"/>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027738" y="4609244"/>
            <a:ext cx="117475" cy="1073150"/>
          </a:xfrm>
          <a:prstGeom prst="rect">
            <a:avLst/>
          </a:pr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 name="Freeform 8"/>
          <p:cNvSpPr>
            <a:spLocks noEditPoints="1"/>
          </p:cNvSpPr>
          <p:nvPr/>
        </p:nvSpPr>
        <p:spPr bwMode="auto">
          <a:xfrm>
            <a:off x="4262438" y="3991707"/>
            <a:ext cx="969963"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 name="Freeform 9"/>
          <p:cNvSpPr>
            <a:spLocks noEditPoints="1"/>
          </p:cNvSpPr>
          <p:nvPr/>
        </p:nvSpPr>
        <p:spPr bwMode="auto">
          <a:xfrm>
            <a:off x="6969125" y="3991707"/>
            <a:ext cx="971550"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 name="Freeform 10"/>
          <p:cNvSpPr>
            <a:spLocks noEditPoints="1"/>
          </p:cNvSpPr>
          <p:nvPr/>
        </p:nvSpPr>
        <p:spPr bwMode="auto">
          <a:xfrm>
            <a:off x="4614863" y="2108931"/>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 name="Freeform 11"/>
          <p:cNvSpPr>
            <a:spLocks noEditPoints="1"/>
          </p:cNvSpPr>
          <p:nvPr/>
        </p:nvSpPr>
        <p:spPr bwMode="auto">
          <a:xfrm>
            <a:off x="6586538" y="2108931"/>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 name="Freeform 12"/>
          <p:cNvSpPr/>
          <p:nvPr/>
        </p:nvSpPr>
        <p:spPr bwMode="auto">
          <a:xfrm>
            <a:off x="7366000" y="2940782"/>
            <a:ext cx="317500" cy="1065213"/>
          </a:xfrm>
          <a:custGeom>
            <a:avLst/>
            <a:gdLst>
              <a:gd name="T0" fmla="*/ 0 w 43"/>
              <a:gd name="T1" fmla="*/ 10 h 145"/>
              <a:gd name="T2" fmla="*/ 28 w 43"/>
              <a:gd name="T3" fmla="*/ 112 h 145"/>
              <a:gd name="T4" fmla="*/ 26 w 43"/>
              <a:gd name="T5" fmla="*/ 140 h 145"/>
              <a:gd name="T6" fmla="*/ 41 w 43"/>
              <a:gd name="T7" fmla="*/ 145 h 145"/>
              <a:gd name="T8" fmla="*/ 43 w 43"/>
              <a:gd name="T9" fmla="*/ 112 h 145"/>
              <a:gd name="T10" fmla="*/ 12 w 43"/>
              <a:gd name="T11" fmla="*/ 0 h 145"/>
              <a:gd name="T12" fmla="*/ 0 w 43"/>
              <a:gd name="T13" fmla="*/ 10 h 145"/>
            </a:gdLst>
            <a:ahLst/>
            <a:cxnLst>
              <a:cxn ang="0">
                <a:pos x="T0" y="T1"/>
              </a:cxn>
              <a:cxn ang="0">
                <a:pos x="T2" y="T3"/>
              </a:cxn>
              <a:cxn ang="0">
                <a:pos x="T4" y="T5"/>
              </a:cxn>
              <a:cxn ang="0">
                <a:pos x="T6" y="T7"/>
              </a:cxn>
              <a:cxn ang="0">
                <a:pos x="T8" y="T9"/>
              </a:cxn>
              <a:cxn ang="0">
                <a:pos x="T10" y="T11"/>
              </a:cxn>
              <a:cxn ang="0">
                <a:pos x="T12" y="T13"/>
              </a:cxn>
            </a:cxnLst>
            <a:rect l="0" t="0" r="r" b="b"/>
            <a:pathLst>
              <a:path w="43" h="145">
                <a:moveTo>
                  <a:pt x="0" y="10"/>
                </a:moveTo>
                <a:cubicBezTo>
                  <a:pt x="18" y="40"/>
                  <a:pt x="28" y="75"/>
                  <a:pt x="28" y="112"/>
                </a:cubicBezTo>
                <a:cubicBezTo>
                  <a:pt x="28" y="122"/>
                  <a:pt x="28" y="131"/>
                  <a:pt x="26" y="140"/>
                </a:cubicBezTo>
                <a:cubicBezTo>
                  <a:pt x="31" y="142"/>
                  <a:pt x="36" y="143"/>
                  <a:pt x="41" y="145"/>
                </a:cubicBezTo>
                <a:cubicBezTo>
                  <a:pt x="43" y="135"/>
                  <a:pt x="43" y="124"/>
                  <a:pt x="43" y="112"/>
                </a:cubicBezTo>
                <a:cubicBezTo>
                  <a:pt x="43" y="71"/>
                  <a:pt x="32" y="33"/>
                  <a:pt x="12" y="0"/>
                </a:cubicBezTo>
                <a:cubicBezTo>
                  <a:pt x="8" y="4"/>
                  <a:pt x="4" y="7"/>
                  <a:pt x="0" y="10"/>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5513388" y="2175607"/>
            <a:ext cx="1154113" cy="206375"/>
          </a:xfrm>
          <a:custGeom>
            <a:avLst/>
            <a:gdLst>
              <a:gd name="T0" fmla="*/ 8 w 157"/>
              <a:gd name="T1" fmla="*/ 28 h 28"/>
              <a:gd name="T2" fmla="*/ 79 w 157"/>
              <a:gd name="T3" fmla="*/ 15 h 28"/>
              <a:gd name="T4" fmla="*/ 149 w 157"/>
              <a:gd name="T5" fmla="*/ 28 h 28"/>
              <a:gd name="T6" fmla="*/ 157 w 157"/>
              <a:gd name="T7" fmla="*/ 14 h 28"/>
              <a:gd name="T8" fmla="*/ 79 w 157"/>
              <a:gd name="T9" fmla="*/ 0 h 28"/>
              <a:gd name="T10" fmla="*/ 0 w 157"/>
              <a:gd name="T11" fmla="*/ 15 h 28"/>
              <a:gd name="T12" fmla="*/ 8 w 1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57" h="28">
                <a:moveTo>
                  <a:pt x="8" y="28"/>
                </a:moveTo>
                <a:cubicBezTo>
                  <a:pt x="30" y="20"/>
                  <a:pt x="54" y="15"/>
                  <a:pt x="79" y="15"/>
                </a:cubicBezTo>
                <a:cubicBezTo>
                  <a:pt x="103" y="15"/>
                  <a:pt x="127" y="20"/>
                  <a:pt x="149" y="28"/>
                </a:cubicBezTo>
                <a:cubicBezTo>
                  <a:pt x="151" y="23"/>
                  <a:pt x="153" y="19"/>
                  <a:pt x="157" y="14"/>
                </a:cubicBezTo>
                <a:cubicBezTo>
                  <a:pt x="132" y="5"/>
                  <a:pt x="106" y="0"/>
                  <a:pt x="79" y="0"/>
                </a:cubicBezTo>
                <a:cubicBezTo>
                  <a:pt x="51" y="0"/>
                  <a:pt x="24" y="5"/>
                  <a:pt x="0" y="15"/>
                </a:cubicBezTo>
                <a:cubicBezTo>
                  <a:pt x="3" y="19"/>
                  <a:pt x="6" y="24"/>
                  <a:pt x="8" y="28"/>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 name="Freeform 14"/>
          <p:cNvSpPr/>
          <p:nvPr/>
        </p:nvSpPr>
        <p:spPr bwMode="auto">
          <a:xfrm>
            <a:off x="4505325" y="2947132"/>
            <a:ext cx="307975" cy="1066800"/>
          </a:xfrm>
          <a:custGeom>
            <a:avLst/>
            <a:gdLst>
              <a:gd name="T0" fmla="*/ 17 w 42"/>
              <a:gd name="T1" fmla="*/ 140 h 145"/>
              <a:gd name="T2" fmla="*/ 15 w 42"/>
              <a:gd name="T3" fmla="*/ 111 h 145"/>
              <a:gd name="T4" fmla="*/ 42 w 42"/>
              <a:gd name="T5" fmla="*/ 10 h 145"/>
              <a:gd name="T6" fmla="*/ 30 w 42"/>
              <a:gd name="T7" fmla="*/ 0 h 145"/>
              <a:gd name="T8" fmla="*/ 0 w 42"/>
              <a:gd name="T9" fmla="*/ 111 h 145"/>
              <a:gd name="T10" fmla="*/ 2 w 42"/>
              <a:gd name="T11" fmla="*/ 145 h 145"/>
              <a:gd name="T12" fmla="*/ 17 w 42"/>
              <a:gd name="T13" fmla="*/ 140 h 145"/>
            </a:gdLst>
            <a:ahLst/>
            <a:cxnLst>
              <a:cxn ang="0">
                <a:pos x="T0" y="T1"/>
              </a:cxn>
              <a:cxn ang="0">
                <a:pos x="T2" y="T3"/>
              </a:cxn>
              <a:cxn ang="0">
                <a:pos x="T4" y="T5"/>
              </a:cxn>
              <a:cxn ang="0">
                <a:pos x="T6" y="T7"/>
              </a:cxn>
              <a:cxn ang="0">
                <a:pos x="T8" y="T9"/>
              </a:cxn>
              <a:cxn ang="0">
                <a:pos x="T10" y="T11"/>
              </a:cxn>
              <a:cxn ang="0">
                <a:pos x="T12" y="T13"/>
              </a:cxn>
            </a:cxnLst>
            <a:rect l="0" t="0" r="r" b="b"/>
            <a:pathLst>
              <a:path w="42" h="145">
                <a:moveTo>
                  <a:pt x="17" y="140"/>
                </a:moveTo>
                <a:cubicBezTo>
                  <a:pt x="15" y="131"/>
                  <a:pt x="15" y="121"/>
                  <a:pt x="15" y="111"/>
                </a:cubicBezTo>
                <a:cubicBezTo>
                  <a:pt x="15" y="75"/>
                  <a:pt x="25" y="40"/>
                  <a:pt x="42" y="10"/>
                </a:cubicBezTo>
                <a:cubicBezTo>
                  <a:pt x="38" y="7"/>
                  <a:pt x="34" y="4"/>
                  <a:pt x="30" y="0"/>
                </a:cubicBezTo>
                <a:cubicBezTo>
                  <a:pt x="11" y="33"/>
                  <a:pt x="0" y="71"/>
                  <a:pt x="0" y="111"/>
                </a:cubicBezTo>
                <a:cubicBezTo>
                  <a:pt x="0" y="123"/>
                  <a:pt x="0" y="134"/>
                  <a:pt x="2" y="145"/>
                </a:cubicBezTo>
                <a:cubicBezTo>
                  <a:pt x="7" y="143"/>
                  <a:pt x="12" y="141"/>
                  <a:pt x="17" y="140"/>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 name="Freeform 15"/>
          <p:cNvSpPr/>
          <p:nvPr/>
        </p:nvSpPr>
        <p:spPr bwMode="auto">
          <a:xfrm>
            <a:off x="5005388" y="4844194"/>
            <a:ext cx="2184400" cy="933450"/>
          </a:xfrm>
          <a:custGeom>
            <a:avLst/>
            <a:gdLst>
              <a:gd name="T0" fmla="*/ 284 w 297"/>
              <a:gd name="T1" fmla="*/ 0 h 127"/>
              <a:gd name="T2" fmla="*/ 249 w 297"/>
              <a:gd name="T3" fmla="*/ 27 h 127"/>
              <a:gd name="T4" fmla="*/ 235 w 297"/>
              <a:gd name="T5" fmla="*/ 34 h 127"/>
              <a:gd name="T6" fmla="*/ 235 w 297"/>
              <a:gd name="T7" fmla="*/ 112 h 127"/>
              <a:gd name="T8" fmla="*/ 61 w 297"/>
              <a:gd name="T9" fmla="*/ 112 h 127"/>
              <a:gd name="T10" fmla="*/ 61 w 297"/>
              <a:gd name="T11" fmla="*/ 34 h 127"/>
              <a:gd name="T12" fmla="*/ 47 w 297"/>
              <a:gd name="T13" fmla="*/ 27 h 127"/>
              <a:gd name="T14" fmla="*/ 12 w 297"/>
              <a:gd name="T15" fmla="*/ 1 h 127"/>
              <a:gd name="T16" fmla="*/ 0 w 297"/>
              <a:gd name="T17" fmla="*/ 10 h 127"/>
              <a:gd name="T18" fmla="*/ 40 w 297"/>
              <a:gd name="T19" fmla="*/ 40 h 127"/>
              <a:gd name="T20" fmla="*/ 45 w 297"/>
              <a:gd name="T21" fmla="*/ 43 h 127"/>
              <a:gd name="T22" fmla="*/ 45 w 297"/>
              <a:gd name="T23" fmla="*/ 127 h 127"/>
              <a:gd name="T24" fmla="*/ 250 w 297"/>
              <a:gd name="T25" fmla="*/ 127 h 127"/>
              <a:gd name="T26" fmla="*/ 250 w 297"/>
              <a:gd name="T27" fmla="*/ 43 h 127"/>
              <a:gd name="T28" fmla="*/ 256 w 297"/>
              <a:gd name="T29" fmla="*/ 40 h 127"/>
              <a:gd name="T30" fmla="*/ 297 w 297"/>
              <a:gd name="T31" fmla="*/ 10 h 127"/>
              <a:gd name="T32" fmla="*/ 284 w 297"/>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127">
                <a:moveTo>
                  <a:pt x="284" y="0"/>
                </a:moveTo>
                <a:cubicBezTo>
                  <a:pt x="274" y="10"/>
                  <a:pt x="262" y="19"/>
                  <a:pt x="249" y="27"/>
                </a:cubicBezTo>
                <a:cubicBezTo>
                  <a:pt x="235" y="34"/>
                  <a:pt x="235" y="34"/>
                  <a:pt x="235" y="34"/>
                </a:cubicBezTo>
                <a:cubicBezTo>
                  <a:pt x="235" y="112"/>
                  <a:pt x="235" y="112"/>
                  <a:pt x="235" y="112"/>
                </a:cubicBezTo>
                <a:cubicBezTo>
                  <a:pt x="61" y="112"/>
                  <a:pt x="61" y="112"/>
                  <a:pt x="61" y="112"/>
                </a:cubicBezTo>
                <a:cubicBezTo>
                  <a:pt x="61" y="34"/>
                  <a:pt x="61" y="34"/>
                  <a:pt x="61" y="34"/>
                </a:cubicBezTo>
                <a:cubicBezTo>
                  <a:pt x="47" y="27"/>
                  <a:pt x="47" y="27"/>
                  <a:pt x="47" y="27"/>
                </a:cubicBezTo>
                <a:cubicBezTo>
                  <a:pt x="35" y="19"/>
                  <a:pt x="23" y="11"/>
                  <a:pt x="12" y="1"/>
                </a:cubicBezTo>
                <a:cubicBezTo>
                  <a:pt x="9" y="5"/>
                  <a:pt x="5" y="8"/>
                  <a:pt x="0" y="10"/>
                </a:cubicBezTo>
                <a:cubicBezTo>
                  <a:pt x="12" y="21"/>
                  <a:pt x="25" y="31"/>
                  <a:pt x="40" y="40"/>
                </a:cubicBezTo>
                <a:cubicBezTo>
                  <a:pt x="45" y="43"/>
                  <a:pt x="45" y="43"/>
                  <a:pt x="45" y="43"/>
                </a:cubicBezTo>
                <a:cubicBezTo>
                  <a:pt x="45" y="127"/>
                  <a:pt x="45" y="127"/>
                  <a:pt x="45" y="127"/>
                </a:cubicBezTo>
                <a:cubicBezTo>
                  <a:pt x="250" y="127"/>
                  <a:pt x="250" y="127"/>
                  <a:pt x="250" y="127"/>
                </a:cubicBezTo>
                <a:cubicBezTo>
                  <a:pt x="250" y="43"/>
                  <a:pt x="250" y="43"/>
                  <a:pt x="250" y="43"/>
                </a:cubicBezTo>
                <a:cubicBezTo>
                  <a:pt x="256" y="40"/>
                  <a:pt x="256" y="40"/>
                  <a:pt x="256" y="40"/>
                </a:cubicBezTo>
                <a:cubicBezTo>
                  <a:pt x="271" y="31"/>
                  <a:pt x="285" y="21"/>
                  <a:pt x="297" y="10"/>
                </a:cubicBezTo>
                <a:cubicBezTo>
                  <a:pt x="292" y="7"/>
                  <a:pt x="288" y="4"/>
                  <a:pt x="284" y="0"/>
                </a:cubicBezTo>
                <a:close/>
              </a:path>
            </a:pathLst>
          </a:custGeom>
          <a:solidFill>
            <a:srgbClr val="F2E059"/>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cxnSp>
        <p:nvCxnSpPr>
          <p:cNvPr id="13" name="Elbow Connector 40"/>
          <p:cNvCxnSpPr/>
          <p:nvPr/>
        </p:nvCxnSpPr>
        <p:spPr>
          <a:xfrm rot="10800000" flipV="1">
            <a:off x="3271025" y="4523401"/>
            <a:ext cx="1032283" cy="919967"/>
          </a:xfrm>
          <a:prstGeom prst="bentConnector3">
            <a:avLst>
              <a:gd name="adj1" fmla="val 50000"/>
            </a:avLst>
          </a:prstGeom>
          <a:ln w="19050">
            <a:solidFill>
              <a:srgbClr val="F2E059"/>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41"/>
          <p:cNvCxnSpPr/>
          <p:nvPr/>
        </p:nvCxnSpPr>
        <p:spPr>
          <a:xfrm>
            <a:off x="7595420" y="2428247"/>
            <a:ext cx="1188000" cy="0"/>
          </a:xfrm>
          <a:prstGeom prst="line">
            <a:avLst/>
          </a:prstGeom>
          <a:ln w="19050">
            <a:solidFill>
              <a:srgbClr val="F2E059"/>
            </a:solidFill>
            <a:prstDash val="sysDash"/>
            <a:headEnd type="none" w="med" len="med"/>
            <a:tailEnd type="oval"/>
          </a:ln>
        </p:spPr>
        <p:style>
          <a:lnRef idx="1">
            <a:schemeClr val="accent1"/>
          </a:lnRef>
          <a:fillRef idx="0">
            <a:schemeClr val="accent1"/>
          </a:fillRef>
          <a:effectRef idx="0">
            <a:schemeClr val="accent1"/>
          </a:effectRef>
          <a:fontRef idx="minor">
            <a:schemeClr val="tx1"/>
          </a:fontRef>
        </p:style>
      </p:cxnSp>
      <p:sp>
        <p:nvSpPr>
          <p:cNvPr id="15" name="TextBox 42"/>
          <p:cNvSpPr txBox="1"/>
          <p:nvPr/>
        </p:nvSpPr>
        <p:spPr>
          <a:xfrm>
            <a:off x="8872877" y="210156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16" name="Rectangle 43"/>
          <p:cNvSpPr/>
          <p:nvPr/>
        </p:nvSpPr>
        <p:spPr>
          <a:xfrm>
            <a:off x="8872877" y="2458404"/>
            <a:ext cx="2629402" cy="570284"/>
          </a:xfrm>
          <a:prstGeom prst="rect">
            <a:avLst/>
          </a:prstGeom>
        </p:spPr>
        <p:txBody>
          <a:bodyPr wrap="square">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17" name="TextBox 45"/>
          <p:cNvSpPr txBox="1"/>
          <p:nvPr/>
        </p:nvSpPr>
        <p:spPr>
          <a:xfrm>
            <a:off x="8949455" y="4932210"/>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18" name="Rectangle 46"/>
          <p:cNvSpPr/>
          <p:nvPr/>
        </p:nvSpPr>
        <p:spPr>
          <a:xfrm>
            <a:off x="8949455" y="5289048"/>
            <a:ext cx="2629402" cy="570284"/>
          </a:xfrm>
          <a:prstGeom prst="rect">
            <a:avLst/>
          </a:prstGeom>
        </p:spPr>
        <p:txBody>
          <a:bodyPr wrap="square">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19" name="TextBox 48"/>
          <p:cNvSpPr txBox="1"/>
          <p:nvPr/>
        </p:nvSpPr>
        <p:spPr>
          <a:xfrm>
            <a:off x="1348738" y="2541814"/>
            <a:ext cx="2031325" cy="369332"/>
          </a:xfrm>
          <a:prstGeom prst="rect">
            <a:avLst/>
          </a:prstGeom>
          <a:noFill/>
        </p:spPr>
        <p:txBody>
          <a:bodyPr wrap="non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20" name="Rectangle 49"/>
          <p:cNvSpPr/>
          <p:nvPr/>
        </p:nvSpPr>
        <p:spPr>
          <a:xfrm>
            <a:off x="603892" y="2898652"/>
            <a:ext cx="2776172" cy="923330"/>
          </a:xfrm>
          <a:prstGeom prst="rect">
            <a:avLst/>
          </a:prstGeom>
        </p:spPr>
        <p:txBody>
          <a:bodyPr wrap="square">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21" name="TextBox 51"/>
          <p:cNvSpPr txBox="1"/>
          <p:nvPr/>
        </p:nvSpPr>
        <p:spPr>
          <a:xfrm>
            <a:off x="1053156" y="4884451"/>
            <a:ext cx="2031325" cy="369332"/>
          </a:xfrm>
          <a:prstGeom prst="rect">
            <a:avLst/>
          </a:prstGeom>
          <a:noFill/>
        </p:spPr>
        <p:txBody>
          <a:bodyPr wrap="non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22" name="Rectangle 52"/>
          <p:cNvSpPr/>
          <p:nvPr/>
        </p:nvSpPr>
        <p:spPr>
          <a:xfrm>
            <a:off x="334135" y="5145819"/>
            <a:ext cx="2776172" cy="613694"/>
          </a:xfrm>
          <a:prstGeom prst="rect">
            <a:avLst/>
          </a:prstGeom>
        </p:spPr>
        <p:txBody>
          <a:bodyPr wrap="square">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200" dirty="0">
              <a:solidFill>
                <a:schemeClr val="bg1"/>
              </a:solidFill>
              <a:latin typeface="微软雅黑" panose="020B0503020204020204" pitchFamily="34" charset="-122"/>
              <a:ea typeface="微软雅黑" panose="020B0503020204020204" pitchFamily="34" charset="-122"/>
            </a:endParaRPr>
          </a:p>
        </p:txBody>
      </p:sp>
      <p:cxnSp>
        <p:nvCxnSpPr>
          <p:cNvPr id="23" name="Elbow Connector 54"/>
          <p:cNvCxnSpPr/>
          <p:nvPr/>
        </p:nvCxnSpPr>
        <p:spPr>
          <a:xfrm rot="10800000" flipV="1">
            <a:off x="3578465" y="2546021"/>
            <a:ext cx="972858" cy="465856"/>
          </a:xfrm>
          <a:prstGeom prst="bentConnector3">
            <a:avLst>
              <a:gd name="adj1" fmla="val 50000"/>
            </a:avLst>
          </a:prstGeom>
          <a:ln w="19050">
            <a:solidFill>
              <a:srgbClr val="F2E059"/>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55"/>
          <p:cNvCxnSpPr/>
          <p:nvPr/>
        </p:nvCxnSpPr>
        <p:spPr>
          <a:xfrm>
            <a:off x="7820567" y="4829045"/>
            <a:ext cx="938421" cy="449366"/>
          </a:xfrm>
          <a:prstGeom prst="bentConnector3">
            <a:avLst>
              <a:gd name="adj1" fmla="val 1793"/>
            </a:avLst>
          </a:prstGeom>
          <a:ln w="19050">
            <a:solidFill>
              <a:srgbClr val="F2E059"/>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5" name="TextBox 56"/>
          <p:cNvSpPr txBox="1"/>
          <p:nvPr/>
        </p:nvSpPr>
        <p:spPr>
          <a:xfrm>
            <a:off x="5641411" y="4014381"/>
            <a:ext cx="904415" cy="369332"/>
          </a:xfrm>
          <a:prstGeom prst="rect">
            <a:avLst/>
          </a:prstGeom>
          <a:noFill/>
        </p:spPr>
        <p:txBody>
          <a:bodyPr wrap="none" rtlCol="0">
            <a:spAutoFit/>
          </a:bodyPr>
          <a:lstStyle/>
          <a:p>
            <a:pPr algn="ctr"/>
            <a:r>
              <a:rPr lang="id-ID" b="1" dirty="0">
                <a:solidFill>
                  <a:schemeClr val="bg1"/>
                </a:solidFill>
                <a:latin typeface="微软雅黑" panose="020B0503020204020204" pitchFamily="34" charset="-122"/>
                <a:ea typeface="微软雅黑" panose="020B0503020204020204" pitchFamily="34" charset="-122"/>
              </a:rPr>
              <a:t>Radial</a:t>
            </a:r>
          </a:p>
        </p:txBody>
      </p:sp>
      <p:grpSp>
        <p:nvGrpSpPr>
          <p:cNvPr id="26" name="Group 163"/>
          <p:cNvGrpSpPr/>
          <p:nvPr/>
        </p:nvGrpSpPr>
        <p:grpSpPr>
          <a:xfrm>
            <a:off x="7277107" y="4222093"/>
            <a:ext cx="355585" cy="399126"/>
            <a:chOff x="2043113" y="9526"/>
            <a:chExt cx="933451" cy="1047750"/>
          </a:xfrm>
          <a:solidFill>
            <a:srgbClr val="F2E059"/>
          </a:solidFill>
        </p:grpSpPr>
        <p:sp>
          <p:nvSpPr>
            <p:cNvPr id="27" name="Freeform 5"/>
            <p:cNvSpPr/>
            <p:nvPr/>
          </p:nvSpPr>
          <p:spPr bwMode="auto">
            <a:xfrm>
              <a:off x="2097088" y="450851"/>
              <a:ext cx="179388" cy="395288"/>
            </a:xfrm>
            <a:custGeom>
              <a:avLst/>
              <a:gdLst>
                <a:gd name="T0" fmla="*/ 10 w 48"/>
                <a:gd name="T1" fmla="*/ 0 h 105"/>
                <a:gd name="T2" fmla="*/ 0 w 48"/>
                <a:gd name="T3" fmla="*/ 52 h 105"/>
                <a:gd name="T4" fmla="*/ 10 w 48"/>
                <a:gd name="T5" fmla="*/ 105 h 105"/>
                <a:gd name="T6" fmla="*/ 38 w 48"/>
                <a:gd name="T7" fmla="*/ 105 h 105"/>
                <a:gd name="T8" fmla="*/ 48 w 48"/>
                <a:gd name="T9" fmla="*/ 52 h 105"/>
                <a:gd name="T10" fmla="*/ 38 w 48"/>
                <a:gd name="T11" fmla="*/ 0 h 105"/>
                <a:gd name="T12" fmla="*/ 10 w 4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8" h="105">
                  <a:moveTo>
                    <a:pt x="10" y="0"/>
                  </a:moveTo>
                  <a:cubicBezTo>
                    <a:pt x="3"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8" name="Freeform 6"/>
            <p:cNvSpPr/>
            <p:nvPr/>
          </p:nvSpPr>
          <p:spPr bwMode="auto">
            <a:xfrm>
              <a:off x="2424113" y="450851"/>
              <a:ext cx="180975" cy="395288"/>
            </a:xfrm>
            <a:custGeom>
              <a:avLst/>
              <a:gdLst>
                <a:gd name="T0" fmla="*/ 10 w 48"/>
                <a:gd name="T1" fmla="*/ 0 h 105"/>
                <a:gd name="T2" fmla="*/ 0 w 48"/>
                <a:gd name="T3" fmla="*/ 52 h 105"/>
                <a:gd name="T4" fmla="*/ 10 w 48"/>
                <a:gd name="T5" fmla="*/ 105 h 105"/>
                <a:gd name="T6" fmla="*/ 38 w 48"/>
                <a:gd name="T7" fmla="*/ 105 h 105"/>
                <a:gd name="T8" fmla="*/ 48 w 48"/>
                <a:gd name="T9" fmla="*/ 52 h 105"/>
                <a:gd name="T10" fmla="*/ 38 w 48"/>
                <a:gd name="T11" fmla="*/ 0 h 105"/>
                <a:gd name="T12" fmla="*/ 10 w 4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8" h="105">
                  <a:moveTo>
                    <a:pt x="10" y="0"/>
                  </a:moveTo>
                  <a:cubicBezTo>
                    <a:pt x="4"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9" name="Freeform 7"/>
            <p:cNvSpPr/>
            <p:nvPr/>
          </p:nvSpPr>
          <p:spPr bwMode="auto">
            <a:xfrm>
              <a:off x="2747963" y="450851"/>
              <a:ext cx="184150" cy="395288"/>
            </a:xfrm>
            <a:custGeom>
              <a:avLst/>
              <a:gdLst>
                <a:gd name="T0" fmla="*/ 11 w 49"/>
                <a:gd name="T1" fmla="*/ 0 h 105"/>
                <a:gd name="T2" fmla="*/ 0 w 49"/>
                <a:gd name="T3" fmla="*/ 52 h 105"/>
                <a:gd name="T4" fmla="*/ 11 w 49"/>
                <a:gd name="T5" fmla="*/ 105 h 105"/>
                <a:gd name="T6" fmla="*/ 39 w 49"/>
                <a:gd name="T7" fmla="*/ 105 h 105"/>
                <a:gd name="T8" fmla="*/ 49 w 49"/>
                <a:gd name="T9" fmla="*/ 52 h 105"/>
                <a:gd name="T10" fmla="*/ 39 w 49"/>
                <a:gd name="T11" fmla="*/ 0 h 105"/>
                <a:gd name="T12" fmla="*/ 11 w 4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9" h="105">
                  <a:moveTo>
                    <a:pt x="11" y="0"/>
                  </a:moveTo>
                  <a:cubicBezTo>
                    <a:pt x="5" y="12"/>
                    <a:pt x="0" y="31"/>
                    <a:pt x="0" y="52"/>
                  </a:cubicBezTo>
                  <a:cubicBezTo>
                    <a:pt x="0" y="74"/>
                    <a:pt x="5" y="93"/>
                    <a:pt x="11" y="105"/>
                  </a:cubicBezTo>
                  <a:cubicBezTo>
                    <a:pt x="39" y="105"/>
                    <a:pt x="39" y="105"/>
                    <a:pt x="39" y="105"/>
                  </a:cubicBezTo>
                  <a:cubicBezTo>
                    <a:pt x="45" y="93"/>
                    <a:pt x="49" y="74"/>
                    <a:pt x="49" y="52"/>
                  </a:cubicBezTo>
                  <a:cubicBezTo>
                    <a:pt x="49" y="31"/>
                    <a:pt x="45" y="12"/>
                    <a:pt x="39" y="0"/>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0" name="Freeform 8"/>
            <p:cNvSpPr/>
            <p:nvPr/>
          </p:nvSpPr>
          <p:spPr bwMode="auto">
            <a:xfrm>
              <a:off x="2051051" y="890588"/>
              <a:ext cx="925513" cy="166688"/>
            </a:xfrm>
            <a:custGeom>
              <a:avLst/>
              <a:gdLst>
                <a:gd name="T0" fmla="*/ 232 w 246"/>
                <a:gd name="T1" fmla="*/ 13 h 44"/>
                <a:gd name="T2" fmla="*/ 228 w 246"/>
                <a:gd name="T3" fmla="*/ 13 h 44"/>
                <a:gd name="T4" fmla="*/ 235 w 246"/>
                <a:gd name="T5" fmla="*/ 7 h 44"/>
                <a:gd name="T6" fmla="*/ 228 w 246"/>
                <a:gd name="T7" fmla="*/ 0 h 44"/>
                <a:gd name="T8" fmla="*/ 224 w 246"/>
                <a:gd name="T9" fmla="*/ 0 h 44"/>
                <a:gd name="T10" fmla="*/ 196 w 246"/>
                <a:gd name="T11" fmla="*/ 0 h 44"/>
                <a:gd name="T12" fmla="*/ 193 w 246"/>
                <a:gd name="T13" fmla="*/ 0 h 44"/>
                <a:gd name="T14" fmla="*/ 186 w 246"/>
                <a:gd name="T15" fmla="*/ 7 h 44"/>
                <a:gd name="T16" fmla="*/ 193 w 246"/>
                <a:gd name="T17" fmla="*/ 13 h 44"/>
                <a:gd name="T18" fmla="*/ 141 w 246"/>
                <a:gd name="T19" fmla="*/ 13 h 44"/>
                <a:gd name="T20" fmla="*/ 148 w 246"/>
                <a:gd name="T21" fmla="*/ 7 h 44"/>
                <a:gd name="T22" fmla="*/ 141 w 246"/>
                <a:gd name="T23" fmla="*/ 0 h 44"/>
                <a:gd name="T24" fmla="*/ 137 w 246"/>
                <a:gd name="T25" fmla="*/ 0 h 44"/>
                <a:gd name="T26" fmla="*/ 109 w 246"/>
                <a:gd name="T27" fmla="*/ 0 h 44"/>
                <a:gd name="T28" fmla="*/ 106 w 246"/>
                <a:gd name="T29" fmla="*/ 0 h 44"/>
                <a:gd name="T30" fmla="*/ 99 w 246"/>
                <a:gd name="T31" fmla="*/ 7 h 44"/>
                <a:gd name="T32" fmla="*/ 106 w 246"/>
                <a:gd name="T33" fmla="*/ 13 h 44"/>
                <a:gd name="T34" fmla="*/ 54 w 246"/>
                <a:gd name="T35" fmla="*/ 13 h 44"/>
                <a:gd name="T36" fmla="*/ 61 w 246"/>
                <a:gd name="T37" fmla="*/ 7 h 44"/>
                <a:gd name="T38" fmla="*/ 54 w 246"/>
                <a:gd name="T39" fmla="*/ 0 h 44"/>
                <a:gd name="T40" fmla="*/ 50 w 246"/>
                <a:gd name="T41" fmla="*/ 0 h 44"/>
                <a:gd name="T42" fmla="*/ 22 w 246"/>
                <a:gd name="T43" fmla="*/ 0 h 44"/>
                <a:gd name="T44" fmla="*/ 19 w 246"/>
                <a:gd name="T45" fmla="*/ 0 h 44"/>
                <a:gd name="T46" fmla="*/ 12 w 246"/>
                <a:gd name="T47" fmla="*/ 7 h 44"/>
                <a:gd name="T48" fmla="*/ 19 w 246"/>
                <a:gd name="T49" fmla="*/ 13 h 44"/>
                <a:gd name="T50" fmla="*/ 14 w 246"/>
                <a:gd name="T51" fmla="*/ 13 h 44"/>
                <a:gd name="T52" fmla="*/ 0 w 246"/>
                <a:gd name="T53" fmla="*/ 27 h 44"/>
                <a:gd name="T54" fmla="*/ 0 w 246"/>
                <a:gd name="T55" fmla="*/ 30 h 44"/>
                <a:gd name="T56" fmla="*/ 14 w 246"/>
                <a:gd name="T57" fmla="*/ 44 h 44"/>
                <a:gd name="T58" fmla="*/ 232 w 246"/>
                <a:gd name="T59" fmla="*/ 44 h 44"/>
                <a:gd name="T60" fmla="*/ 246 w 246"/>
                <a:gd name="T61" fmla="*/ 30 h 44"/>
                <a:gd name="T62" fmla="*/ 246 w 246"/>
                <a:gd name="T63" fmla="*/ 27 h 44"/>
                <a:gd name="T64" fmla="*/ 232 w 246"/>
                <a:gd name="T6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44">
                  <a:moveTo>
                    <a:pt x="232" y="13"/>
                  </a:moveTo>
                  <a:cubicBezTo>
                    <a:pt x="228" y="13"/>
                    <a:pt x="228" y="13"/>
                    <a:pt x="228" y="13"/>
                  </a:cubicBezTo>
                  <a:cubicBezTo>
                    <a:pt x="232" y="13"/>
                    <a:pt x="235" y="11"/>
                    <a:pt x="235" y="7"/>
                  </a:cubicBezTo>
                  <a:cubicBezTo>
                    <a:pt x="235" y="3"/>
                    <a:pt x="232" y="0"/>
                    <a:pt x="228" y="0"/>
                  </a:cubicBezTo>
                  <a:cubicBezTo>
                    <a:pt x="224" y="0"/>
                    <a:pt x="224" y="0"/>
                    <a:pt x="224" y="0"/>
                  </a:cubicBezTo>
                  <a:cubicBezTo>
                    <a:pt x="196" y="0"/>
                    <a:pt x="196" y="0"/>
                    <a:pt x="196" y="0"/>
                  </a:cubicBezTo>
                  <a:cubicBezTo>
                    <a:pt x="193" y="0"/>
                    <a:pt x="193" y="0"/>
                    <a:pt x="193" y="0"/>
                  </a:cubicBezTo>
                  <a:cubicBezTo>
                    <a:pt x="189" y="0"/>
                    <a:pt x="186" y="3"/>
                    <a:pt x="186" y="7"/>
                  </a:cubicBezTo>
                  <a:cubicBezTo>
                    <a:pt x="186" y="11"/>
                    <a:pt x="189" y="13"/>
                    <a:pt x="193" y="13"/>
                  </a:cubicBezTo>
                  <a:cubicBezTo>
                    <a:pt x="141" y="13"/>
                    <a:pt x="141" y="13"/>
                    <a:pt x="141" y="13"/>
                  </a:cubicBezTo>
                  <a:cubicBezTo>
                    <a:pt x="145" y="13"/>
                    <a:pt x="148" y="11"/>
                    <a:pt x="148" y="7"/>
                  </a:cubicBezTo>
                  <a:cubicBezTo>
                    <a:pt x="148" y="3"/>
                    <a:pt x="145" y="0"/>
                    <a:pt x="141" y="0"/>
                  </a:cubicBezTo>
                  <a:cubicBezTo>
                    <a:pt x="137" y="0"/>
                    <a:pt x="137" y="0"/>
                    <a:pt x="137" y="0"/>
                  </a:cubicBezTo>
                  <a:cubicBezTo>
                    <a:pt x="109" y="0"/>
                    <a:pt x="109" y="0"/>
                    <a:pt x="109" y="0"/>
                  </a:cubicBezTo>
                  <a:cubicBezTo>
                    <a:pt x="106" y="0"/>
                    <a:pt x="106" y="0"/>
                    <a:pt x="106" y="0"/>
                  </a:cubicBezTo>
                  <a:cubicBezTo>
                    <a:pt x="102" y="0"/>
                    <a:pt x="99" y="3"/>
                    <a:pt x="99" y="7"/>
                  </a:cubicBezTo>
                  <a:cubicBezTo>
                    <a:pt x="99" y="11"/>
                    <a:pt x="102" y="13"/>
                    <a:pt x="106" y="13"/>
                  </a:cubicBezTo>
                  <a:cubicBezTo>
                    <a:pt x="54" y="13"/>
                    <a:pt x="54" y="13"/>
                    <a:pt x="54" y="13"/>
                  </a:cubicBezTo>
                  <a:cubicBezTo>
                    <a:pt x="58" y="13"/>
                    <a:pt x="61" y="11"/>
                    <a:pt x="61" y="7"/>
                  </a:cubicBezTo>
                  <a:cubicBezTo>
                    <a:pt x="61" y="3"/>
                    <a:pt x="58" y="0"/>
                    <a:pt x="54" y="0"/>
                  </a:cubicBezTo>
                  <a:cubicBezTo>
                    <a:pt x="50" y="0"/>
                    <a:pt x="50" y="0"/>
                    <a:pt x="50" y="0"/>
                  </a:cubicBezTo>
                  <a:cubicBezTo>
                    <a:pt x="22" y="0"/>
                    <a:pt x="22" y="0"/>
                    <a:pt x="22" y="0"/>
                  </a:cubicBezTo>
                  <a:cubicBezTo>
                    <a:pt x="19" y="0"/>
                    <a:pt x="19" y="0"/>
                    <a:pt x="19" y="0"/>
                  </a:cubicBezTo>
                  <a:cubicBezTo>
                    <a:pt x="15" y="0"/>
                    <a:pt x="12" y="3"/>
                    <a:pt x="12" y="7"/>
                  </a:cubicBezTo>
                  <a:cubicBezTo>
                    <a:pt x="12" y="11"/>
                    <a:pt x="15" y="13"/>
                    <a:pt x="19" y="13"/>
                  </a:cubicBezTo>
                  <a:cubicBezTo>
                    <a:pt x="14" y="13"/>
                    <a:pt x="14" y="13"/>
                    <a:pt x="14" y="13"/>
                  </a:cubicBezTo>
                  <a:cubicBezTo>
                    <a:pt x="6" y="13"/>
                    <a:pt x="0" y="20"/>
                    <a:pt x="0" y="27"/>
                  </a:cubicBezTo>
                  <a:cubicBezTo>
                    <a:pt x="0" y="30"/>
                    <a:pt x="0" y="30"/>
                    <a:pt x="0" y="30"/>
                  </a:cubicBezTo>
                  <a:cubicBezTo>
                    <a:pt x="0" y="38"/>
                    <a:pt x="6" y="44"/>
                    <a:pt x="14" y="44"/>
                  </a:cubicBezTo>
                  <a:cubicBezTo>
                    <a:pt x="232" y="44"/>
                    <a:pt x="232" y="44"/>
                    <a:pt x="232" y="44"/>
                  </a:cubicBezTo>
                  <a:cubicBezTo>
                    <a:pt x="240" y="44"/>
                    <a:pt x="246" y="38"/>
                    <a:pt x="246" y="30"/>
                  </a:cubicBezTo>
                  <a:cubicBezTo>
                    <a:pt x="246" y="27"/>
                    <a:pt x="246" y="27"/>
                    <a:pt x="246" y="27"/>
                  </a:cubicBezTo>
                  <a:cubicBezTo>
                    <a:pt x="246" y="20"/>
                    <a:pt x="240" y="13"/>
                    <a:pt x="23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1" name="Freeform 9"/>
            <p:cNvSpPr>
              <a:spLocks noEditPoints="1"/>
            </p:cNvSpPr>
            <p:nvPr/>
          </p:nvSpPr>
          <p:spPr bwMode="auto">
            <a:xfrm>
              <a:off x="2043113" y="9526"/>
              <a:ext cx="933450" cy="395288"/>
            </a:xfrm>
            <a:custGeom>
              <a:avLst/>
              <a:gdLst>
                <a:gd name="T0" fmla="*/ 243 w 248"/>
                <a:gd name="T1" fmla="*/ 74 h 105"/>
                <a:gd name="T2" fmla="*/ 134 w 248"/>
                <a:gd name="T3" fmla="*/ 5 h 105"/>
                <a:gd name="T4" fmla="*/ 115 w 248"/>
                <a:gd name="T5" fmla="*/ 5 h 105"/>
                <a:gd name="T6" fmla="*/ 5 w 248"/>
                <a:gd name="T7" fmla="*/ 74 h 105"/>
                <a:gd name="T8" fmla="*/ 5 w 248"/>
                <a:gd name="T9" fmla="*/ 93 h 105"/>
                <a:gd name="T10" fmla="*/ 17 w 248"/>
                <a:gd name="T11" fmla="*/ 93 h 105"/>
                <a:gd name="T12" fmla="*/ 14 w 248"/>
                <a:gd name="T13" fmla="*/ 99 h 105"/>
                <a:gd name="T14" fmla="*/ 20 w 248"/>
                <a:gd name="T15" fmla="*/ 105 h 105"/>
                <a:gd name="T16" fmla="*/ 24 w 248"/>
                <a:gd name="T17" fmla="*/ 105 h 105"/>
                <a:gd name="T18" fmla="*/ 52 w 248"/>
                <a:gd name="T19" fmla="*/ 105 h 105"/>
                <a:gd name="T20" fmla="*/ 55 w 248"/>
                <a:gd name="T21" fmla="*/ 105 h 105"/>
                <a:gd name="T22" fmla="*/ 62 w 248"/>
                <a:gd name="T23" fmla="*/ 99 h 105"/>
                <a:gd name="T24" fmla="*/ 58 w 248"/>
                <a:gd name="T25" fmla="*/ 93 h 105"/>
                <a:gd name="T26" fmla="*/ 104 w 248"/>
                <a:gd name="T27" fmla="*/ 93 h 105"/>
                <a:gd name="T28" fmla="*/ 101 w 248"/>
                <a:gd name="T29" fmla="*/ 99 h 105"/>
                <a:gd name="T30" fmla="*/ 107 w 248"/>
                <a:gd name="T31" fmla="*/ 105 h 105"/>
                <a:gd name="T32" fmla="*/ 111 w 248"/>
                <a:gd name="T33" fmla="*/ 105 h 105"/>
                <a:gd name="T34" fmla="*/ 139 w 248"/>
                <a:gd name="T35" fmla="*/ 105 h 105"/>
                <a:gd name="T36" fmla="*/ 142 w 248"/>
                <a:gd name="T37" fmla="*/ 105 h 105"/>
                <a:gd name="T38" fmla="*/ 149 w 248"/>
                <a:gd name="T39" fmla="*/ 99 h 105"/>
                <a:gd name="T40" fmla="*/ 145 w 248"/>
                <a:gd name="T41" fmla="*/ 93 h 105"/>
                <a:gd name="T42" fmla="*/ 191 w 248"/>
                <a:gd name="T43" fmla="*/ 93 h 105"/>
                <a:gd name="T44" fmla="*/ 187 w 248"/>
                <a:gd name="T45" fmla="*/ 99 h 105"/>
                <a:gd name="T46" fmla="*/ 194 w 248"/>
                <a:gd name="T47" fmla="*/ 105 h 105"/>
                <a:gd name="T48" fmla="*/ 198 w 248"/>
                <a:gd name="T49" fmla="*/ 105 h 105"/>
                <a:gd name="T50" fmla="*/ 226 w 248"/>
                <a:gd name="T51" fmla="*/ 105 h 105"/>
                <a:gd name="T52" fmla="*/ 229 w 248"/>
                <a:gd name="T53" fmla="*/ 105 h 105"/>
                <a:gd name="T54" fmla="*/ 236 w 248"/>
                <a:gd name="T55" fmla="*/ 99 h 105"/>
                <a:gd name="T56" fmla="*/ 232 w 248"/>
                <a:gd name="T57" fmla="*/ 93 h 105"/>
                <a:gd name="T58" fmla="*/ 243 w 248"/>
                <a:gd name="T59" fmla="*/ 93 h 105"/>
                <a:gd name="T60" fmla="*/ 243 w 248"/>
                <a:gd name="T61" fmla="*/ 74 h 105"/>
                <a:gd name="T62" fmla="*/ 124 w 248"/>
                <a:gd name="T63" fmla="*/ 50 h 105"/>
                <a:gd name="T64" fmla="*/ 110 w 248"/>
                <a:gd name="T65" fmla="*/ 36 h 105"/>
                <a:gd name="T66" fmla="*/ 124 w 248"/>
                <a:gd name="T67" fmla="*/ 21 h 105"/>
                <a:gd name="T68" fmla="*/ 139 w 248"/>
                <a:gd name="T69" fmla="*/ 36 h 105"/>
                <a:gd name="T70" fmla="*/ 124 w 248"/>
                <a:gd name="T71"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105">
                  <a:moveTo>
                    <a:pt x="243" y="74"/>
                  </a:moveTo>
                  <a:cubicBezTo>
                    <a:pt x="134" y="5"/>
                    <a:pt x="134" y="5"/>
                    <a:pt x="134" y="5"/>
                  </a:cubicBezTo>
                  <a:cubicBezTo>
                    <a:pt x="129" y="0"/>
                    <a:pt x="120" y="0"/>
                    <a:pt x="115" y="5"/>
                  </a:cubicBezTo>
                  <a:cubicBezTo>
                    <a:pt x="5" y="74"/>
                    <a:pt x="5" y="74"/>
                    <a:pt x="5" y="74"/>
                  </a:cubicBezTo>
                  <a:cubicBezTo>
                    <a:pt x="0" y="79"/>
                    <a:pt x="0" y="88"/>
                    <a:pt x="5" y="93"/>
                  </a:cubicBezTo>
                  <a:cubicBezTo>
                    <a:pt x="17" y="93"/>
                    <a:pt x="17" y="93"/>
                    <a:pt x="17" y="93"/>
                  </a:cubicBezTo>
                  <a:cubicBezTo>
                    <a:pt x="15" y="94"/>
                    <a:pt x="14" y="96"/>
                    <a:pt x="14" y="99"/>
                  </a:cubicBezTo>
                  <a:cubicBezTo>
                    <a:pt x="14" y="103"/>
                    <a:pt x="16" y="105"/>
                    <a:pt x="20" y="105"/>
                  </a:cubicBezTo>
                  <a:cubicBezTo>
                    <a:pt x="24" y="105"/>
                    <a:pt x="24" y="105"/>
                    <a:pt x="24" y="105"/>
                  </a:cubicBezTo>
                  <a:cubicBezTo>
                    <a:pt x="52" y="105"/>
                    <a:pt x="52" y="105"/>
                    <a:pt x="52" y="105"/>
                  </a:cubicBezTo>
                  <a:cubicBezTo>
                    <a:pt x="55" y="105"/>
                    <a:pt x="55" y="105"/>
                    <a:pt x="55" y="105"/>
                  </a:cubicBezTo>
                  <a:cubicBezTo>
                    <a:pt x="59" y="105"/>
                    <a:pt x="62" y="103"/>
                    <a:pt x="62" y="99"/>
                  </a:cubicBezTo>
                  <a:cubicBezTo>
                    <a:pt x="62" y="96"/>
                    <a:pt x="61" y="94"/>
                    <a:pt x="58" y="93"/>
                  </a:cubicBezTo>
                  <a:cubicBezTo>
                    <a:pt x="104" y="93"/>
                    <a:pt x="104" y="93"/>
                    <a:pt x="104" y="93"/>
                  </a:cubicBezTo>
                  <a:cubicBezTo>
                    <a:pt x="102" y="94"/>
                    <a:pt x="101" y="96"/>
                    <a:pt x="101" y="99"/>
                  </a:cubicBezTo>
                  <a:cubicBezTo>
                    <a:pt x="101" y="103"/>
                    <a:pt x="103" y="105"/>
                    <a:pt x="107" y="105"/>
                  </a:cubicBezTo>
                  <a:cubicBezTo>
                    <a:pt x="111" y="105"/>
                    <a:pt x="111" y="105"/>
                    <a:pt x="111" y="105"/>
                  </a:cubicBezTo>
                  <a:cubicBezTo>
                    <a:pt x="139" y="105"/>
                    <a:pt x="139" y="105"/>
                    <a:pt x="139" y="105"/>
                  </a:cubicBezTo>
                  <a:cubicBezTo>
                    <a:pt x="142" y="105"/>
                    <a:pt x="142" y="105"/>
                    <a:pt x="142" y="105"/>
                  </a:cubicBezTo>
                  <a:cubicBezTo>
                    <a:pt x="146" y="105"/>
                    <a:pt x="149" y="103"/>
                    <a:pt x="149" y="99"/>
                  </a:cubicBezTo>
                  <a:cubicBezTo>
                    <a:pt x="149" y="96"/>
                    <a:pt x="147" y="94"/>
                    <a:pt x="145" y="93"/>
                  </a:cubicBezTo>
                  <a:cubicBezTo>
                    <a:pt x="191" y="93"/>
                    <a:pt x="191" y="93"/>
                    <a:pt x="191" y="93"/>
                  </a:cubicBezTo>
                  <a:cubicBezTo>
                    <a:pt x="189" y="94"/>
                    <a:pt x="187" y="96"/>
                    <a:pt x="187" y="99"/>
                  </a:cubicBezTo>
                  <a:cubicBezTo>
                    <a:pt x="187" y="103"/>
                    <a:pt x="190" y="105"/>
                    <a:pt x="194" y="105"/>
                  </a:cubicBezTo>
                  <a:cubicBezTo>
                    <a:pt x="198" y="105"/>
                    <a:pt x="198" y="105"/>
                    <a:pt x="198" y="105"/>
                  </a:cubicBezTo>
                  <a:cubicBezTo>
                    <a:pt x="226" y="105"/>
                    <a:pt x="226" y="105"/>
                    <a:pt x="226" y="105"/>
                  </a:cubicBezTo>
                  <a:cubicBezTo>
                    <a:pt x="229" y="105"/>
                    <a:pt x="229" y="105"/>
                    <a:pt x="229" y="105"/>
                  </a:cubicBezTo>
                  <a:cubicBezTo>
                    <a:pt x="233" y="105"/>
                    <a:pt x="236" y="103"/>
                    <a:pt x="236" y="99"/>
                  </a:cubicBezTo>
                  <a:cubicBezTo>
                    <a:pt x="236" y="96"/>
                    <a:pt x="234" y="94"/>
                    <a:pt x="232" y="93"/>
                  </a:cubicBezTo>
                  <a:cubicBezTo>
                    <a:pt x="243" y="93"/>
                    <a:pt x="243" y="93"/>
                    <a:pt x="243" y="93"/>
                  </a:cubicBezTo>
                  <a:cubicBezTo>
                    <a:pt x="248" y="88"/>
                    <a:pt x="248" y="79"/>
                    <a:pt x="243" y="74"/>
                  </a:cubicBezTo>
                  <a:close/>
                  <a:moveTo>
                    <a:pt x="124" y="50"/>
                  </a:moveTo>
                  <a:cubicBezTo>
                    <a:pt x="116" y="50"/>
                    <a:pt x="110" y="44"/>
                    <a:pt x="110" y="36"/>
                  </a:cubicBezTo>
                  <a:cubicBezTo>
                    <a:pt x="110" y="28"/>
                    <a:pt x="116" y="21"/>
                    <a:pt x="124" y="21"/>
                  </a:cubicBezTo>
                  <a:cubicBezTo>
                    <a:pt x="132" y="21"/>
                    <a:pt x="139" y="28"/>
                    <a:pt x="139" y="36"/>
                  </a:cubicBezTo>
                  <a:cubicBezTo>
                    <a:pt x="139" y="44"/>
                    <a:pt x="132" y="50"/>
                    <a:pt x="12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nvGrpSpPr>
          <p:cNvPr id="32" name="Group 161"/>
          <p:cNvGrpSpPr/>
          <p:nvPr/>
        </p:nvGrpSpPr>
        <p:grpSpPr>
          <a:xfrm>
            <a:off x="4901657" y="2371177"/>
            <a:ext cx="371308" cy="403359"/>
            <a:chOff x="87313" y="4763"/>
            <a:chExt cx="974726" cy="1058863"/>
          </a:xfrm>
          <a:solidFill>
            <a:srgbClr val="F2E059"/>
          </a:solidFill>
        </p:grpSpPr>
        <p:sp>
          <p:nvSpPr>
            <p:cNvPr id="33" name="Oval 10"/>
            <p:cNvSpPr>
              <a:spLocks noChangeArrowheads="1"/>
            </p:cNvSpPr>
            <p:nvPr/>
          </p:nvSpPr>
          <p:spPr bwMode="auto">
            <a:xfrm>
              <a:off x="204788" y="88901"/>
              <a:ext cx="349250" cy="3571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4" name="Freeform 11"/>
            <p:cNvSpPr>
              <a:spLocks noEditPoints="1"/>
            </p:cNvSpPr>
            <p:nvPr/>
          </p:nvSpPr>
          <p:spPr bwMode="auto">
            <a:xfrm>
              <a:off x="87313" y="465138"/>
              <a:ext cx="582613" cy="598488"/>
            </a:xfrm>
            <a:custGeom>
              <a:avLst/>
              <a:gdLst>
                <a:gd name="T0" fmla="*/ 142 w 155"/>
                <a:gd name="T1" fmla="*/ 45 h 159"/>
                <a:gd name="T2" fmla="*/ 105 w 155"/>
                <a:gd name="T3" fmla="*/ 0 h 159"/>
                <a:gd name="T4" fmla="*/ 50 w 155"/>
                <a:gd name="T5" fmla="*/ 0 h 159"/>
                <a:gd name="T6" fmla="*/ 13 w 155"/>
                <a:gd name="T7" fmla="*/ 45 h 159"/>
                <a:gd name="T8" fmla="*/ 0 w 155"/>
                <a:gd name="T9" fmla="*/ 125 h 159"/>
                <a:gd name="T10" fmla="*/ 45 w 155"/>
                <a:gd name="T11" fmla="*/ 159 h 159"/>
                <a:gd name="T12" fmla="*/ 110 w 155"/>
                <a:gd name="T13" fmla="*/ 159 h 159"/>
                <a:gd name="T14" fmla="*/ 155 w 155"/>
                <a:gd name="T15" fmla="*/ 125 h 159"/>
                <a:gd name="T16" fmla="*/ 142 w 155"/>
                <a:gd name="T17" fmla="*/ 45 h 159"/>
                <a:gd name="T18" fmla="*/ 77 w 155"/>
                <a:gd name="T19" fmla="*/ 136 h 159"/>
                <a:gd name="T20" fmla="*/ 61 w 155"/>
                <a:gd name="T21" fmla="*/ 108 h 159"/>
                <a:gd name="T22" fmla="*/ 70 w 155"/>
                <a:gd name="T23" fmla="*/ 30 h 159"/>
                <a:gd name="T24" fmla="*/ 64 w 155"/>
                <a:gd name="T25" fmla="*/ 11 h 159"/>
                <a:gd name="T26" fmla="*/ 94 w 155"/>
                <a:gd name="T27" fmla="*/ 11 h 159"/>
                <a:gd name="T28" fmla="*/ 88 w 155"/>
                <a:gd name="T29" fmla="*/ 30 h 159"/>
                <a:gd name="T30" fmla="*/ 94 w 155"/>
                <a:gd name="T31" fmla="*/ 108 h 159"/>
                <a:gd name="T32" fmla="*/ 77 w 155"/>
                <a:gd name="T33"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59">
                  <a:moveTo>
                    <a:pt x="142" y="45"/>
                  </a:moveTo>
                  <a:cubicBezTo>
                    <a:pt x="142" y="20"/>
                    <a:pt x="125" y="0"/>
                    <a:pt x="105" y="0"/>
                  </a:cubicBezTo>
                  <a:cubicBezTo>
                    <a:pt x="50" y="0"/>
                    <a:pt x="50" y="0"/>
                    <a:pt x="50" y="0"/>
                  </a:cubicBezTo>
                  <a:cubicBezTo>
                    <a:pt x="30" y="0"/>
                    <a:pt x="13" y="20"/>
                    <a:pt x="13" y="45"/>
                  </a:cubicBezTo>
                  <a:cubicBezTo>
                    <a:pt x="0" y="125"/>
                    <a:pt x="0" y="125"/>
                    <a:pt x="0" y="125"/>
                  </a:cubicBezTo>
                  <a:cubicBezTo>
                    <a:pt x="0" y="155"/>
                    <a:pt x="20" y="159"/>
                    <a:pt x="45" y="159"/>
                  </a:cubicBezTo>
                  <a:cubicBezTo>
                    <a:pt x="110" y="159"/>
                    <a:pt x="110" y="159"/>
                    <a:pt x="110" y="159"/>
                  </a:cubicBezTo>
                  <a:cubicBezTo>
                    <a:pt x="135" y="159"/>
                    <a:pt x="155" y="155"/>
                    <a:pt x="155" y="125"/>
                  </a:cubicBezTo>
                  <a:lnTo>
                    <a:pt x="142" y="45"/>
                  </a:lnTo>
                  <a:close/>
                  <a:moveTo>
                    <a:pt x="77" y="136"/>
                  </a:moveTo>
                  <a:cubicBezTo>
                    <a:pt x="61" y="108"/>
                    <a:pt x="61" y="108"/>
                    <a:pt x="61" y="108"/>
                  </a:cubicBezTo>
                  <a:cubicBezTo>
                    <a:pt x="70" y="30"/>
                    <a:pt x="70" y="30"/>
                    <a:pt x="70" y="30"/>
                  </a:cubicBezTo>
                  <a:cubicBezTo>
                    <a:pt x="68" y="30"/>
                    <a:pt x="65" y="26"/>
                    <a:pt x="64" y="11"/>
                  </a:cubicBezTo>
                  <a:cubicBezTo>
                    <a:pt x="64" y="11"/>
                    <a:pt x="79" y="2"/>
                    <a:pt x="94" y="11"/>
                  </a:cubicBezTo>
                  <a:cubicBezTo>
                    <a:pt x="94" y="11"/>
                    <a:pt x="95" y="25"/>
                    <a:pt x="88" y="30"/>
                  </a:cubicBezTo>
                  <a:cubicBezTo>
                    <a:pt x="94" y="108"/>
                    <a:pt x="94" y="108"/>
                    <a:pt x="94" y="108"/>
                  </a:cubicBezTo>
                  <a:lnTo>
                    <a:pt x="77"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5" name="Oval 12"/>
            <p:cNvSpPr>
              <a:spLocks noChangeArrowheads="1"/>
            </p:cNvSpPr>
            <p:nvPr/>
          </p:nvSpPr>
          <p:spPr bwMode="auto">
            <a:xfrm>
              <a:off x="644526" y="4763"/>
              <a:ext cx="312738" cy="325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6" name="Freeform 13"/>
            <p:cNvSpPr>
              <a:spLocks noEditPoints="1"/>
            </p:cNvSpPr>
            <p:nvPr/>
          </p:nvSpPr>
          <p:spPr bwMode="auto">
            <a:xfrm>
              <a:off x="587376" y="344488"/>
              <a:ext cx="474663" cy="539750"/>
            </a:xfrm>
            <a:custGeom>
              <a:avLst/>
              <a:gdLst>
                <a:gd name="T0" fmla="*/ 114 w 126"/>
                <a:gd name="T1" fmla="*/ 41 h 143"/>
                <a:gd name="T2" fmla="*/ 81 w 126"/>
                <a:gd name="T3" fmla="*/ 0 h 143"/>
                <a:gd name="T4" fmla="*/ 32 w 126"/>
                <a:gd name="T5" fmla="*/ 0 h 143"/>
                <a:gd name="T6" fmla="*/ 0 w 126"/>
                <a:gd name="T7" fmla="*/ 31 h 143"/>
                <a:gd name="T8" fmla="*/ 17 w 126"/>
                <a:gd name="T9" fmla="*/ 70 h 143"/>
                <a:gd name="T10" fmla="*/ 29 w 126"/>
                <a:gd name="T11" fmla="*/ 143 h 143"/>
                <a:gd name="T12" fmla="*/ 86 w 126"/>
                <a:gd name="T13" fmla="*/ 143 h 143"/>
                <a:gd name="T14" fmla="*/ 126 w 126"/>
                <a:gd name="T15" fmla="*/ 112 h 143"/>
                <a:gd name="T16" fmla="*/ 114 w 126"/>
                <a:gd name="T17" fmla="*/ 41 h 143"/>
                <a:gd name="T18" fmla="*/ 71 w 126"/>
                <a:gd name="T19" fmla="*/ 98 h 143"/>
                <a:gd name="T20" fmla="*/ 56 w 126"/>
                <a:gd name="T21" fmla="*/ 123 h 143"/>
                <a:gd name="T22" fmla="*/ 42 w 126"/>
                <a:gd name="T23" fmla="*/ 98 h 143"/>
                <a:gd name="T24" fmla="*/ 50 w 126"/>
                <a:gd name="T25" fmla="*/ 28 h 143"/>
                <a:gd name="T26" fmla="*/ 44 w 126"/>
                <a:gd name="T27" fmla="*/ 10 h 143"/>
                <a:gd name="T28" fmla="*/ 71 w 126"/>
                <a:gd name="T29" fmla="*/ 10 h 143"/>
                <a:gd name="T30" fmla="*/ 66 w 126"/>
                <a:gd name="T31" fmla="*/ 28 h 143"/>
                <a:gd name="T32" fmla="*/ 71 w 126"/>
                <a:gd name="T33"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43">
                  <a:moveTo>
                    <a:pt x="114" y="41"/>
                  </a:moveTo>
                  <a:cubicBezTo>
                    <a:pt x="114" y="18"/>
                    <a:pt x="99" y="0"/>
                    <a:pt x="81" y="0"/>
                  </a:cubicBezTo>
                  <a:cubicBezTo>
                    <a:pt x="32" y="0"/>
                    <a:pt x="32" y="0"/>
                    <a:pt x="32" y="0"/>
                  </a:cubicBezTo>
                  <a:cubicBezTo>
                    <a:pt x="16" y="0"/>
                    <a:pt x="3" y="13"/>
                    <a:pt x="0" y="31"/>
                  </a:cubicBezTo>
                  <a:cubicBezTo>
                    <a:pt x="10" y="39"/>
                    <a:pt x="17" y="53"/>
                    <a:pt x="17" y="70"/>
                  </a:cubicBezTo>
                  <a:cubicBezTo>
                    <a:pt x="29" y="143"/>
                    <a:pt x="29" y="143"/>
                    <a:pt x="29" y="143"/>
                  </a:cubicBezTo>
                  <a:cubicBezTo>
                    <a:pt x="86" y="143"/>
                    <a:pt x="86" y="143"/>
                    <a:pt x="86" y="143"/>
                  </a:cubicBezTo>
                  <a:cubicBezTo>
                    <a:pt x="108" y="143"/>
                    <a:pt x="126" y="140"/>
                    <a:pt x="126" y="112"/>
                  </a:cubicBezTo>
                  <a:lnTo>
                    <a:pt x="114" y="41"/>
                  </a:lnTo>
                  <a:close/>
                  <a:moveTo>
                    <a:pt x="71" y="98"/>
                  </a:moveTo>
                  <a:cubicBezTo>
                    <a:pt x="56" y="123"/>
                    <a:pt x="56" y="123"/>
                    <a:pt x="56" y="123"/>
                  </a:cubicBezTo>
                  <a:cubicBezTo>
                    <a:pt x="42" y="98"/>
                    <a:pt x="42" y="98"/>
                    <a:pt x="42" y="98"/>
                  </a:cubicBezTo>
                  <a:cubicBezTo>
                    <a:pt x="50" y="28"/>
                    <a:pt x="50" y="28"/>
                    <a:pt x="50" y="28"/>
                  </a:cubicBezTo>
                  <a:cubicBezTo>
                    <a:pt x="48" y="27"/>
                    <a:pt x="45" y="24"/>
                    <a:pt x="44" y="10"/>
                  </a:cubicBezTo>
                  <a:cubicBezTo>
                    <a:pt x="44" y="10"/>
                    <a:pt x="58" y="2"/>
                    <a:pt x="71" y="10"/>
                  </a:cubicBezTo>
                  <a:cubicBezTo>
                    <a:pt x="71" y="10"/>
                    <a:pt x="72" y="23"/>
                    <a:pt x="66" y="28"/>
                  </a:cubicBezTo>
                  <a:lnTo>
                    <a:pt x="71"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nvGrpSpPr>
          <p:cNvPr id="37" name="Group 165"/>
          <p:cNvGrpSpPr/>
          <p:nvPr/>
        </p:nvGrpSpPr>
        <p:grpSpPr>
          <a:xfrm>
            <a:off x="4488700" y="4254145"/>
            <a:ext cx="469880" cy="445086"/>
            <a:chOff x="-6350" y="969963"/>
            <a:chExt cx="1233488" cy="1168400"/>
          </a:xfrm>
          <a:solidFill>
            <a:srgbClr val="F2E059"/>
          </a:solidFill>
        </p:grpSpPr>
        <p:sp>
          <p:nvSpPr>
            <p:cNvPr id="38" name="Freeform 14"/>
            <p:cNvSpPr/>
            <p:nvPr/>
          </p:nvSpPr>
          <p:spPr bwMode="auto">
            <a:xfrm>
              <a:off x="163513" y="1644651"/>
              <a:ext cx="195263" cy="249238"/>
            </a:xfrm>
            <a:custGeom>
              <a:avLst/>
              <a:gdLst>
                <a:gd name="T0" fmla="*/ 44 w 52"/>
                <a:gd name="T1" fmla="*/ 4 h 66"/>
                <a:gd name="T2" fmla="*/ 48 w 52"/>
                <a:gd name="T3" fmla="*/ 22 h 66"/>
                <a:gd name="T4" fmla="*/ 25 w 52"/>
                <a:gd name="T5" fmla="*/ 58 h 66"/>
                <a:gd name="T6" fmla="*/ 8 w 52"/>
                <a:gd name="T7" fmla="*/ 62 h 66"/>
                <a:gd name="T8" fmla="*/ 8 w 52"/>
                <a:gd name="T9" fmla="*/ 62 h 66"/>
                <a:gd name="T10" fmla="*/ 4 w 52"/>
                <a:gd name="T11" fmla="*/ 44 h 66"/>
                <a:gd name="T12" fmla="*/ 26 w 52"/>
                <a:gd name="T13" fmla="*/ 8 h 66"/>
                <a:gd name="T14" fmla="*/ 44 w 52"/>
                <a:gd name="T15" fmla="*/ 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44" y="4"/>
                  </a:moveTo>
                  <a:cubicBezTo>
                    <a:pt x="50" y="8"/>
                    <a:pt x="52" y="16"/>
                    <a:pt x="48" y="22"/>
                  </a:cubicBezTo>
                  <a:cubicBezTo>
                    <a:pt x="25" y="58"/>
                    <a:pt x="25" y="58"/>
                    <a:pt x="25" y="58"/>
                  </a:cubicBezTo>
                  <a:cubicBezTo>
                    <a:pt x="22" y="64"/>
                    <a:pt x="14" y="66"/>
                    <a:pt x="8" y="62"/>
                  </a:cubicBezTo>
                  <a:cubicBezTo>
                    <a:pt x="8" y="62"/>
                    <a:pt x="8" y="62"/>
                    <a:pt x="8" y="62"/>
                  </a:cubicBezTo>
                  <a:cubicBezTo>
                    <a:pt x="2" y="58"/>
                    <a:pt x="0" y="50"/>
                    <a:pt x="4" y="44"/>
                  </a:cubicBezTo>
                  <a:cubicBezTo>
                    <a:pt x="26" y="8"/>
                    <a:pt x="26" y="8"/>
                    <a:pt x="26" y="8"/>
                  </a:cubicBezTo>
                  <a:cubicBezTo>
                    <a:pt x="30" y="2"/>
                    <a:pt x="38" y="0"/>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9" name="Freeform 15"/>
            <p:cNvSpPr/>
            <p:nvPr/>
          </p:nvSpPr>
          <p:spPr bwMode="auto">
            <a:xfrm>
              <a:off x="290513" y="1727201"/>
              <a:ext cx="195263" cy="249238"/>
            </a:xfrm>
            <a:custGeom>
              <a:avLst/>
              <a:gdLst>
                <a:gd name="T0" fmla="*/ 45 w 52"/>
                <a:gd name="T1" fmla="*/ 4 h 66"/>
                <a:gd name="T2" fmla="*/ 48 w 52"/>
                <a:gd name="T3" fmla="*/ 22 h 66"/>
                <a:gd name="T4" fmla="*/ 26 w 52"/>
                <a:gd name="T5" fmla="*/ 58 h 66"/>
                <a:gd name="T6" fmla="*/ 8 w 52"/>
                <a:gd name="T7" fmla="*/ 62 h 66"/>
                <a:gd name="T8" fmla="*/ 8 w 52"/>
                <a:gd name="T9" fmla="*/ 62 h 66"/>
                <a:gd name="T10" fmla="*/ 4 w 52"/>
                <a:gd name="T11" fmla="*/ 44 h 66"/>
                <a:gd name="T12" fmla="*/ 27 w 52"/>
                <a:gd name="T13" fmla="*/ 8 h 66"/>
                <a:gd name="T14" fmla="*/ 45 w 52"/>
                <a:gd name="T15" fmla="*/ 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45" y="4"/>
                  </a:moveTo>
                  <a:cubicBezTo>
                    <a:pt x="51" y="8"/>
                    <a:pt x="52" y="16"/>
                    <a:pt x="48" y="22"/>
                  </a:cubicBezTo>
                  <a:cubicBezTo>
                    <a:pt x="26" y="58"/>
                    <a:pt x="26" y="58"/>
                    <a:pt x="26" y="58"/>
                  </a:cubicBezTo>
                  <a:cubicBezTo>
                    <a:pt x="22" y="64"/>
                    <a:pt x="14" y="66"/>
                    <a:pt x="8" y="62"/>
                  </a:cubicBezTo>
                  <a:cubicBezTo>
                    <a:pt x="8" y="62"/>
                    <a:pt x="8" y="62"/>
                    <a:pt x="8" y="62"/>
                  </a:cubicBezTo>
                  <a:cubicBezTo>
                    <a:pt x="2" y="58"/>
                    <a:pt x="0" y="50"/>
                    <a:pt x="4" y="44"/>
                  </a:cubicBezTo>
                  <a:cubicBezTo>
                    <a:pt x="27" y="8"/>
                    <a:pt x="27" y="8"/>
                    <a:pt x="27" y="8"/>
                  </a:cubicBezTo>
                  <a:cubicBezTo>
                    <a:pt x="30" y="2"/>
                    <a:pt x="38"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0" name="Freeform 16"/>
            <p:cNvSpPr/>
            <p:nvPr/>
          </p:nvSpPr>
          <p:spPr bwMode="auto">
            <a:xfrm>
              <a:off x="419101" y="1811338"/>
              <a:ext cx="198438" cy="244475"/>
            </a:xfrm>
            <a:custGeom>
              <a:avLst/>
              <a:gdLst>
                <a:gd name="T0" fmla="*/ 45 w 53"/>
                <a:gd name="T1" fmla="*/ 4 h 65"/>
                <a:gd name="T2" fmla="*/ 49 w 53"/>
                <a:gd name="T3" fmla="*/ 22 h 65"/>
                <a:gd name="T4" fmla="*/ 26 w 53"/>
                <a:gd name="T5" fmla="*/ 58 h 65"/>
                <a:gd name="T6" fmla="*/ 8 w 53"/>
                <a:gd name="T7" fmla="*/ 62 h 65"/>
                <a:gd name="T8" fmla="*/ 8 w 53"/>
                <a:gd name="T9" fmla="*/ 62 h 65"/>
                <a:gd name="T10" fmla="*/ 4 w 53"/>
                <a:gd name="T11" fmla="*/ 44 h 65"/>
                <a:gd name="T12" fmla="*/ 27 w 53"/>
                <a:gd name="T13" fmla="*/ 8 h 65"/>
                <a:gd name="T14" fmla="*/ 45 w 53"/>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5">
                  <a:moveTo>
                    <a:pt x="45" y="4"/>
                  </a:moveTo>
                  <a:cubicBezTo>
                    <a:pt x="51" y="8"/>
                    <a:pt x="53" y="16"/>
                    <a:pt x="49" y="22"/>
                  </a:cubicBezTo>
                  <a:cubicBezTo>
                    <a:pt x="26" y="58"/>
                    <a:pt x="26" y="58"/>
                    <a:pt x="26" y="58"/>
                  </a:cubicBezTo>
                  <a:cubicBezTo>
                    <a:pt x="22" y="64"/>
                    <a:pt x="14" y="65"/>
                    <a:pt x="8" y="62"/>
                  </a:cubicBezTo>
                  <a:cubicBezTo>
                    <a:pt x="8" y="62"/>
                    <a:pt x="8" y="62"/>
                    <a:pt x="8" y="62"/>
                  </a:cubicBezTo>
                  <a:cubicBezTo>
                    <a:pt x="2" y="58"/>
                    <a:pt x="0" y="50"/>
                    <a:pt x="4" y="44"/>
                  </a:cubicBezTo>
                  <a:cubicBezTo>
                    <a:pt x="27" y="8"/>
                    <a:pt x="27" y="8"/>
                    <a:pt x="27" y="8"/>
                  </a:cubicBezTo>
                  <a:cubicBezTo>
                    <a:pt x="31" y="2"/>
                    <a:pt x="39"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1" name="Freeform 17"/>
            <p:cNvSpPr/>
            <p:nvPr/>
          </p:nvSpPr>
          <p:spPr bwMode="auto">
            <a:xfrm>
              <a:off x="546101" y="1893888"/>
              <a:ext cx="200025" cy="244475"/>
            </a:xfrm>
            <a:custGeom>
              <a:avLst/>
              <a:gdLst>
                <a:gd name="T0" fmla="*/ 45 w 53"/>
                <a:gd name="T1" fmla="*/ 4 h 65"/>
                <a:gd name="T2" fmla="*/ 49 w 53"/>
                <a:gd name="T3" fmla="*/ 22 h 65"/>
                <a:gd name="T4" fmla="*/ 26 w 53"/>
                <a:gd name="T5" fmla="*/ 57 h 65"/>
                <a:gd name="T6" fmla="*/ 8 w 53"/>
                <a:gd name="T7" fmla="*/ 61 h 65"/>
                <a:gd name="T8" fmla="*/ 8 w 53"/>
                <a:gd name="T9" fmla="*/ 61 h 65"/>
                <a:gd name="T10" fmla="*/ 4 w 53"/>
                <a:gd name="T11" fmla="*/ 43 h 65"/>
                <a:gd name="T12" fmla="*/ 27 w 53"/>
                <a:gd name="T13" fmla="*/ 8 h 65"/>
                <a:gd name="T14" fmla="*/ 45 w 53"/>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5">
                  <a:moveTo>
                    <a:pt x="45" y="4"/>
                  </a:moveTo>
                  <a:cubicBezTo>
                    <a:pt x="51" y="7"/>
                    <a:pt x="53" y="16"/>
                    <a:pt x="49" y="22"/>
                  </a:cubicBezTo>
                  <a:cubicBezTo>
                    <a:pt x="26" y="57"/>
                    <a:pt x="26" y="57"/>
                    <a:pt x="26" y="57"/>
                  </a:cubicBezTo>
                  <a:cubicBezTo>
                    <a:pt x="22" y="63"/>
                    <a:pt x="14" y="65"/>
                    <a:pt x="8" y="61"/>
                  </a:cubicBezTo>
                  <a:cubicBezTo>
                    <a:pt x="8" y="61"/>
                    <a:pt x="8" y="61"/>
                    <a:pt x="8" y="61"/>
                  </a:cubicBezTo>
                  <a:cubicBezTo>
                    <a:pt x="2" y="57"/>
                    <a:pt x="0" y="49"/>
                    <a:pt x="4" y="43"/>
                  </a:cubicBezTo>
                  <a:cubicBezTo>
                    <a:pt x="27" y="8"/>
                    <a:pt x="27" y="8"/>
                    <a:pt x="27" y="8"/>
                  </a:cubicBezTo>
                  <a:cubicBezTo>
                    <a:pt x="31" y="2"/>
                    <a:pt x="39"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2" name="Freeform 18"/>
            <p:cNvSpPr/>
            <p:nvPr/>
          </p:nvSpPr>
          <p:spPr bwMode="auto">
            <a:xfrm>
              <a:off x="-6350" y="1063626"/>
              <a:ext cx="1233488" cy="1071563"/>
            </a:xfrm>
            <a:custGeom>
              <a:avLst/>
              <a:gdLst>
                <a:gd name="T0" fmla="*/ 139 w 328"/>
                <a:gd name="T1" fmla="*/ 80 h 284"/>
                <a:gd name="T2" fmla="*/ 102 w 328"/>
                <a:gd name="T3" fmla="*/ 88 h 284"/>
                <a:gd name="T4" fmla="*/ 73 w 328"/>
                <a:gd name="T5" fmla="*/ 70 h 284"/>
                <a:gd name="T6" fmla="*/ 76 w 328"/>
                <a:gd name="T7" fmla="*/ 52 h 284"/>
                <a:gd name="T8" fmla="*/ 92 w 328"/>
                <a:gd name="T9" fmla="*/ 41 h 284"/>
                <a:gd name="T10" fmla="*/ 139 w 328"/>
                <a:gd name="T11" fmla="*/ 30 h 284"/>
                <a:gd name="T12" fmla="*/ 101 w 328"/>
                <a:gd name="T13" fmla="*/ 6 h 284"/>
                <a:gd name="T14" fmla="*/ 71 w 328"/>
                <a:gd name="T15" fmla="*/ 13 h 284"/>
                <a:gd name="T16" fmla="*/ 6 w 328"/>
                <a:gd name="T17" fmla="*/ 115 h 284"/>
                <a:gd name="T18" fmla="*/ 12 w 328"/>
                <a:gd name="T19" fmla="*/ 145 h 284"/>
                <a:gd name="T20" fmla="*/ 55 w 328"/>
                <a:gd name="T21" fmla="*/ 172 h 284"/>
                <a:gd name="T22" fmla="*/ 64 w 328"/>
                <a:gd name="T23" fmla="*/ 158 h 284"/>
                <a:gd name="T24" fmla="*/ 94 w 328"/>
                <a:gd name="T25" fmla="*/ 151 h 284"/>
                <a:gd name="T26" fmla="*/ 103 w 328"/>
                <a:gd name="T27" fmla="*/ 174 h 284"/>
                <a:gd name="T28" fmla="*/ 128 w 328"/>
                <a:gd name="T29" fmla="*/ 173 h 284"/>
                <a:gd name="T30" fmla="*/ 137 w 328"/>
                <a:gd name="T31" fmla="*/ 196 h 284"/>
                <a:gd name="T32" fmla="*/ 162 w 328"/>
                <a:gd name="T33" fmla="*/ 195 h 284"/>
                <a:gd name="T34" fmla="*/ 172 w 328"/>
                <a:gd name="T35" fmla="*/ 218 h 284"/>
                <a:gd name="T36" fmla="*/ 197 w 328"/>
                <a:gd name="T37" fmla="*/ 216 h 284"/>
                <a:gd name="T38" fmla="*/ 203 w 328"/>
                <a:gd name="T39" fmla="*/ 246 h 284"/>
                <a:gd name="T40" fmla="*/ 194 w 328"/>
                <a:gd name="T41" fmla="*/ 261 h 284"/>
                <a:gd name="T42" fmla="*/ 202 w 328"/>
                <a:gd name="T43" fmla="*/ 265 h 284"/>
                <a:gd name="T44" fmla="*/ 220 w 328"/>
                <a:gd name="T45" fmla="*/ 277 h 284"/>
                <a:gd name="T46" fmla="*/ 250 w 328"/>
                <a:gd name="T47" fmla="*/ 271 h 284"/>
                <a:gd name="T48" fmla="*/ 249 w 328"/>
                <a:gd name="T49" fmla="*/ 246 h 284"/>
                <a:gd name="T50" fmla="*/ 272 w 328"/>
                <a:gd name="T51" fmla="*/ 236 h 284"/>
                <a:gd name="T52" fmla="*/ 270 w 328"/>
                <a:gd name="T53" fmla="*/ 212 h 284"/>
                <a:gd name="T54" fmla="*/ 293 w 328"/>
                <a:gd name="T55" fmla="*/ 202 h 284"/>
                <a:gd name="T56" fmla="*/ 292 w 328"/>
                <a:gd name="T57" fmla="*/ 177 h 284"/>
                <a:gd name="T58" fmla="*/ 315 w 328"/>
                <a:gd name="T59" fmla="*/ 168 h 284"/>
                <a:gd name="T60" fmla="*/ 309 w 328"/>
                <a:gd name="T61" fmla="*/ 138 h 284"/>
                <a:gd name="T62" fmla="*/ 290 w 328"/>
                <a:gd name="T63" fmla="*/ 127 h 284"/>
                <a:gd name="T64" fmla="*/ 280 w 328"/>
                <a:gd name="T65" fmla="*/ 120 h 284"/>
                <a:gd name="T66" fmla="*/ 311 w 328"/>
                <a:gd name="T67" fmla="*/ 106 h 284"/>
                <a:gd name="T68" fmla="*/ 326 w 328"/>
                <a:gd name="T69" fmla="*/ 84 h 284"/>
                <a:gd name="T70" fmla="*/ 304 w 328"/>
                <a:gd name="T71" fmla="*/ 69 h 284"/>
                <a:gd name="T72" fmla="*/ 262 w 328"/>
                <a:gd name="T73" fmla="*/ 75 h 284"/>
                <a:gd name="T74" fmla="*/ 258 w 328"/>
                <a:gd name="T75" fmla="*/ 76 h 284"/>
                <a:gd name="T76" fmla="*/ 248 w 328"/>
                <a:gd name="T77" fmla="*/ 68 h 284"/>
                <a:gd name="T78" fmla="*/ 205 w 328"/>
                <a:gd name="T79" fmla="*/ 67 h 284"/>
                <a:gd name="T80" fmla="*/ 139 w 328"/>
                <a:gd name="T81" fmla="*/ 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284">
                  <a:moveTo>
                    <a:pt x="139" y="80"/>
                  </a:moveTo>
                  <a:cubicBezTo>
                    <a:pt x="102" y="88"/>
                    <a:pt x="102" y="88"/>
                    <a:pt x="102" y="88"/>
                  </a:cubicBezTo>
                  <a:cubicBezTo>
                    <a:pt x="89" y="91"/>
                    <a:pt x="76" y="83"/>
                    <a:pt x="73" y="70"/>
                  </a:cubicBezTo>
                  <a:cubicBezTo>
                    <a:pt x="72" y="64"/>
                    <a:pt x="73" y="57"/>
                    <a:pt x="76" y="52"/>
                  </a:cubicBezTo>
                  <a:cubicBezTo>
                    <a:pt x="80" y="46"/>
                    <a:pt x="85" y="42"/>
                    <a:pt x="92" y="41"/>
                  </a:cubicBezTo>
                  <a:cubicBezTo>
                    <a:pt x="139" y="30"/>
                    <a:pt x="139" y="30"/>
                    <a:pt x="139" y="30"/>
                  </a:cubicBezTo>
                  <a:cubicBezTo>
                    <a:pt x="101" y="6"/>
                    <a:pt x="101" y="6"/>
                    <a:pt x="101" y="6"/>
                  </a:cubicBezTo>
                  <a:cubicBezTo>
                    <a:pt x="91" y="0"/>
                    <a:pt x="78" y="3"/>
                    <a:pt x="71" y="13"/>
                  </a:cubicBezTo>
                  <a:cubicBezTo>
                    <a:pt x="6" y="115"/>
                    <a:pt x="6" y="115"/>
                    <a:pt x="6" y="115"/>
                  </a:cubicBezTo>
                  <a:cubicBezTo>
                    <a:pt x="0" y="125"/>
                    <a:pt x="2" y="139"/>
                    <a:pt x="12" y="145"/>
                  </a:cubicBezTo>
                  <a:cubicBezTo>
                    <a:pt x="55" y="172"/>
                    <a:pt x="55" y="172"/>
                    <a:pt x="55" y="172"/>
                  </a:cubicBezTo>
                  <a:cubicBezTo>
                    <a:pt x="64" y="158"/>
                    <a:pt x="64" y="158"/>
                    <a:pt x="64" y="158"/>
                  </a:cubicBezTo>
                  <a:cubicBezTo>
                    <a:pt x="71" y="148"/>
                    <a:pt x="84" y="145"/>
                    <a:pt x="94" y="151"/>
                  </a:cubicBezTo>
                  <a:cubicBezTo>
                    <a:pt x="102" y="156"/>
                    <a:pt x="105" y="165"/>
                    <a:pt x="103" y="174"/>
                  </a:cubicBezTo>
                  <a:cubicBezTo>
                    <a:pt x="110" y="169"/>
                    <a:pt x="120" y="168"/>
                    <a:pt x="128" y="173"/>
                  </a:cubicBezTo>
                  <a:cubicBezTo>
                    <a:pt x="136" y="178"/>
                    <a:pt x="140" y="187"/>
                    <a:pt x="137" y="196"/>
                  </a:cubicBezTo>
                  <a:cubicBezTo>
                    <a:pt x="145" y="190"/>
                    <a:pt x="154" y="190"/>
                    <a:pt x="162" y="195"/>
                  </a:cubicBezTo>
                  <a:cubicBezTo>
                    <a:pt x="170" y="200"/>
                    <a:pt x="174" y="209"/>
                    <a:pt x="172" y="218"/>
                  </a:cubicBezTo>
                  <a:cubicBezTo>
                    <a:pt x="179" y="212"/>
                    <a:pt x="189" y="211"/>
                    <a:pt x="197" y="216"/>
                  </a:cubicBezTo>
                  <a:cubicBezTo>
                    <a:pt x="207" y="223"/>
                    <a:pt x="209" y="236"/>
                    <a:pt x="203" y="246"/>
                  </a:cubicBezTo>
                  <a:cubicBezTo>
                    <a:pt x="194" y="261"/>
                    <a:pt x="194" y="261"/>
                    <a:pt x="194" y="261"/>
                  </a:cubicBezTo>
                  <a:cubicBezTo>
                    <a:pt x="202" y="265"/>
                    <a:pt x="202" y="265"/>
                    <a:pt x="202" y="265"/>
                  </a:cubicBezTo>
                  <a:cubicBezTo>
                    <a:pt x="220" y="277"/>
                    <a:pt x="220" y="277"/>
                    <a:pt x="220" y="277"/>
                  </a:cubicBezTo>
                  <a:cubicBezTo>
                    <a:pt x="230" y="284"/>
                    <a:pt x="243" y="281"/>
                    <a:pt x="250" y="271"/>
                  </a:cubicBezTo>
                  <a:cubicBezTo>
                    <a:pt x="255" y="263"/>
                    <a:pt x="254" y="253"/>
                    <a:pt x="249" y="246"/>
                  </a:cubicBezTo>
                  <a:cubicBezTo>
                    <a:pt x="257" y="248"/>
                    <a:pt x="267" y="244"/>
                    <a:pt x="272" y="236"/>
                  </a:cubicBezTo>
                  <a:cubicBezTo>
                    <a:pt x="277" y="228"/>
                    <a:pt x="276" y="219"/>
                    <a:pt x="270" y="212"/>
                  </a:cubicBezTo>
                  <a:cubicBezTo>
                    <a:pt x="279" y="214"/>
                    <a:pt x="288" y="210"/>
                    <a:pt x="293" y="202"/>
                  </a:cubicBezTo>
                  <a:cubicBezTo>
                    <a:pt x="298" y="194"/>
                    <a:pt x="298" y="184"/>
                    <a:pt x="292" y="177"/>
                  </a:cubicBezTo>
                  <a:cubicBezTo>
                    <a:pt x="301" y="179"/>
                    <a:pt x="310" y="176"/>
                    <a:pt x="315" y="168"/>
                  </a:cubicBezTo>
                  <a:cubicBezTo>
                    <a:pt x="321" y="158"/>
                    <a:pt x="319" y="145"/>
                    <a:pt x="309" y="138"/>
                  </a:cubicBezTo>
                  <a:cubicBezTo>
                    <a:pt x="290" y="127"/>
                    <a:pt x="290" y="127"/>
                    <a:pt x="290" y="127"/>
                  </a:cubicBezTo>
                  <a:cubicBezTo>
                    <a:pt x="280" y="120"/>
                    <a:pt x="280" y="120"/>
                    <a:pt x="280" y="120"/>
                  </a:cubicBezTo>
                  <a:cubicBezTo>
                    <a:pt x="311" y="106"/>
                    <a:pt x="311" y="106"/>
                    <a:pt x="311" y="106"/>
                  </a:cubicBezTo>
                  <a:cubicBezTo>
                    <a:pt x="311" y="106"/>
                    <a:pt x="328" y="94"/>
                    <a:pt x="326" y="84"/>
                  </a:cubicBezTo>
                  <a:cubicBezTo>
                    <a:pt x="324" y="74"/>
                    <a:pt x="315" y="67"/>
                    <a:pt x="304" y="69"/>
                  </a:cubicBezTo>
                  <a:cubicBezTo>
                    <a:pt x="262" y="75"/>
                    <a:pt x="262" y="75"/>
                    <a:pt x="262" y="75"/>
                  </a:cubicBezTo>
                  <a:cubicBezTo>
                    <a:pt x="260" y="75"/>
                    <a:pt x="259" y="75"/>
                    <a:pt x="258" y="76"/>
                  </a:cubicBezTo>
                  <a:cubicBezTo>
                    <a:pt x="248" y="68"/>
                    <a:pt x="248" y="68"/>
                    <a:pt x="248" y="68"/>
                  </a:cubicBezTo>
                  <a:cubicBezTo>
                    <a:pt x="237" y="61"/>
                    <a:pt x="220" y="62"/>
                    <a:pt x="205" y="67"/>
                  </a:cubicBezTo>
                  <a:lnTo>
                    <a:pt x="139"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3" name="Freeform 19"/>
            <p:cNvSpPr/>
            <p:nvPr/>
          </p:nvSpPr>
          <p:spPr bwMode="auto">
            <a:xfrm>
              <a:off x="306388" y="969963"/>
              <a:ext cx="846138" cy="384175"/>
            </a:xfrm>
            <a:custGeom>
              <a:avLst/>
              <a:gdLst>
                <a:gd name="T0" fmla="*/ 59 w 225"/>
                <a:gd name="T1" fmla="*/ 93 h 102"/>
                <a:gd name="T2" fmla="*/ 59 w 225"/>
                <a:gd name="T3" fmla="*/ 93 h 102"/>
                <a:gd name="T4" fmla="*/ 119 w 225"/>
                <a:gd name="T5" fmla="*/ 81 h 102"/>
                <a:gd name="T6" fmla="*/ 145 w 225"/>
                <a:gd name="T7" fmla="*/ 77 h 102"/>
                <a:gd name="T8" fmla="*/ 171 w 225"/>
                <a:gd name="T9" fmla="*/ 84 h 102"/>
                <a:gd name="T10" fmla="*/ 177 w 225"/>
                <a:gd name="T11" fmla="*/ 89 h 102"/>
                <a:gd name="T12" fmla="*/ 177 w 225"/>
                <a:gd name="T13" fmla="*/ 88 h 102"/>
                <a:gd name="T14" fmla="*/ 220 w 225"/>
                <a:gd name="T15" fmla="*/ 83 h 102"/>
                <a:gd name="T16" fmla="*/ 224 w 225"/>
                <a:gd name="T17" fmla="*/ 82 h 102"/>
                <a:gd name="T18" fmla="*/ 215 w 225"/>
                <a:gd name="T19" fmla="*/ 64 h 102"/>
                <a:gd name="T20" fmla="*/ 124 w 225"/>
                <a:gd name="T21" fmla="*/ 6 h 102"/>
                <a:gd name="T22" fmla="*/ 97 w 225"/>
                <a:gd name="T23" fmla="*/ 11 h 102"/>
                <a:gd name="T24" fmla="*/ 71 w 225"/>
                <a:gd name="T25" fmla="*/ 51 h 102"/>
                <a:gd name="T26" fmla="*/ 85 w 225"/>
                <a:gd name="T27" fmla="*/ 61 h 102"/>
                <a:gd name="T28" fmla="*/ 11 w 225"/>
                <a:gd name="T29" fmla="*/ 77 h 102"/>
                <a:gd name="T30" fmla="*/ 3 w 225"/>
                <a:gd name="T31" fmla="*/ 83 h 102"/>
                <a:gd name="T32" fmla="*/ 1 w 225"/>
                <a:gd name="T33" fmla="*/ 92 h 102"/>
                <a:gd name="T34" fmla="*/ 14 w 225"/>
                <a:gd name="T35" fmla="*/ 102 h 102"/>
                <a:gd name="T36" fmla="*/ 17 w 225"/>
                <a:gd name="T37" fmla="*/ 102 h 102"/>
                <a:gd name="T38" fmla="*/ 47 w 225"/>
                <a:gd name="T39" fmla="*/ 95 h 102"/>
                <a:gd name="T40" fmla="*/ 59 w 225"/>
                <a:gd name="T41"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102">
                  <a:moveTo>
                    <a:pt x="59" y="93"/>
                  </a:moveTo>
                  <a:cubicBezTo>
                    <a:pt x="59" y="93"/>
                    <a:pt x="59" y="93"/>
                    <a:pt x="59" y="93"/>
                  </a:cubicBezTo>
                  <a:cubicBezTo>
                    <a:pt x="119" y="81"/>
                    <a:pt x="119" y="81"/>
                    <a:pt x="119" y="81"/>
                  </a:cubicBezTo>
                  <a:cubicBezTo>
                    <a:pt x="128" y="79"/>
                    <a:pt x="137" y="77"/>
                    <a:pt x="145" y="77"/>
                  </a:cubicBezTo>
                  <a:cubicBezTo>
                    <a:pt x="155" y="77"/>
                    <a:pt x="164" y="80"/>
                    <a:pt x="171" y="84"/>
                  </a:cubicBezTo>
                  <a:cubicBezTo>
                    <a:pt x="177" y="89"/>
                    <a:pt x="177" y="89"/>
                    <a:pt x="177" y="89"/>
                  </a:cubicBezTo>
                  <a:cubicBezTo>
                    <a:pt x="177" y="88"/>
                    <a:pt x="177" y="88"/>
                    <a:pt x="177" y="88"/>
                  </a:cubicBezTo>
                  <a:cubicBezTo>
                    <a:pt x="220" y="83"/>
                    <a:pt x="220" y="83"/>
                    <a:pt x="220" y="83"/>
                  </a:cubicBezTo>
                  <a:cubicBezTo>
                    <a:pt x="221" y="82"/>
                    <a:pt x="223" y="82"/>
                    <a:pt x="224" y="82"/>
                  </a:cubicBezTo>
                  <a:cubicBezTo>
                    <a:pt x="225" y="75"/>
                    <a:pt x="222" y="68"/>
                    <a:pt x="215" y="64"/>
                  </a:cubicBezTo>
                  <a:cubicBezTo>
                    <a:pt x="124" y="6"/>
                    <a:pt x="124" y="6"/>
                    <a:pt x="124" y="6"/>
                  </a:cubicBezTo>
                  <a:cubicBezTo>
                    <a:pt x="114" y="0"/>
                    <a:pt x="102" y="2"/>
                    <a:pt x="97" y="11"/>
                  </a:cubicBezTo>
                  <a:cubicBezTo>
                    <a:pt x="71" y="51"/>
                    <a:pt x="71" y="51"/>
                    <a:pt x="71" y="51"/>
                  </a:cubicBezTo>
                  <a:cubicBezTo>
                    <a:pt x="85" y="61"/>
                    <a:pt x="85" y="61"/>
                    <a:pt x="85" y="61"/>
                  </a:cubicBezTo>
                  <a:cubicBezTo>
                    <a:pt x="11" y="77"/>
                    <a:pt x="11" y="77"/>
                    <a:pt x="11" y="77"/>
                  </a:cubicBezTo>
                  <a:cubicBezTo>
                    <a:pt x="8" y="78"/>
                    <a:pt x="5" y="80"/>
                    <a:pt x="3" y="83"/>
                  </a:cubicBezTo>
                  <a:cubicBezTo>
                    <a:pt x="1" y="86"/>
                    <a:pt x="0" y="89"/>
                    <a:pt x="1" y="92"/>
                  </a:cubicBezTo>
                  <a:cubicBezTo>
                    <a:pt x="2" y="98"/>
                    <a:pt x="8" y="102"/>
                    <a:pt x="14" y="102"/>
                  </a:cubicBezTo>
                  <a:cubicBezTo>
                    <a:pt x="15" y="102"/>
                    <a:pt x="16" y="102"/>
                    <a:pt x="17" y="102"/>
                  </a:cubicBezTo>
                  <a:cubicBezTo>
                    <a:pt x="47" y="95"/>
                    <a:pt x="47" y="95"/>
                    <a:pt x="47" y="95"/>
                  </a:cubicBezTo>
                  <a:lnTo>
                    <a:pt x="59"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nvGrpSpPr>
          <p:cNvPr id="44" name="Group 164"/>
          <p:cNvGrpSpPr/>
          <p:nvPr/>
        </p:nvGrpSpPr>
        <p:grpSpPr>
          <a:xfrm>
            <a:off x="6853701" y="2329410"/>
            <a:ext cx="437224" cy="472299"/>
            <a:chOff x="2251076" y="977901"/>
            <a:chExt cx="1147763" cy="1239838"/>
          </a:xfrm>
          <a:solidFill>
            <a:srgbClr val="F2E059"/>
          </a:solidFill>
        </p:grpSpPr>
        <p:sp>
          <p:nvSpPr>
            <p:cNvPr id="45" name="Freeform 20"/>
            <p:cNvSpPr/>
            <p:nvPr/>
          </p:nvSpPr>
          <p:spPr bwMode="auto">
            <a:xfrm>
              <a:off x="2251076" y="977901"/>
              <a:ext cx="1147763" cy="1239838"/>
            </a:xfrm>
            <a:custGeom>
              <a:avLst/>
              <a:gdLst>
                <a:gd name="T0" fmla="*/ 153 w 305"/>
                <a:gd name="T1" fmla="*/ 25 h 329"/>
                <a:gd name="T2" fmla="*/ 305 w 305"/>
                <a:gd name="T3" fmla="*/ 177 h 329"/>
                <a:gd name="T4" fmla="*/ 153 w 305"/>
                <a:gd name="T5" fmla="*/ 329 h 329"/>
                <a:gd name="T6" fmla="*/ 0 w 305"/>
                <a:gd name="T7" fmla="*/ 177 h 329"/>
                <a:gd name="T8" fmla="*/ 127 w 305"/>
                <a:gd name="T9" fmla="*/ 304 h 329"/>
                <a:gd name="T10" fmla="*/ 254 w 305"/>
                <a:gd name="T11" fmla="*/ 177 h 329"/>
                <a:gd name="T12" fmla="*/ 127 w 305"/>
                <a:gd name="T13" fmla="*/ 50 h 329"/>
                <a:gd name="T14" fmla="*/ 97 w 305"/>
                <a:gd name="T15" fmla="*/ 79 h 329"/>
                <a:gd name="T16" fmla="*/ 89 w 305"/>
                <a:gd name="T17" fmla="*/ 17 h 329"/>
                <a:gd name="T18" fmla="*/ 181 w 305"/>
                <a:gd name="T19" fmla="*/ 0 h 329"/>
                <a:gd name="T20" fmla="*/ 153 w 305"/>
                <a:gd name="T21" fmla="*/ 2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29">
                  <a:moveTo>
                    <a:pt x="153" y="25"/>
                  </a:moveTo>
                  <a:cubicBezTo>
                    <a:pt x="237" y="25"/>
                    <a:pt x="305" y="93"/>
                    <a:pt x="305" y="177"/>
                  </a:cubicBezTo>
                  <a:cubicBezTo>
                    <a:pt x="305" y="261"/>
                    <a:pt x="237" y="329"/>
                    <a:pt x="153" y="329"/>
                  </a:cubicBezTo>
                  <a:cubicBezTo>
                    <a:pt x="69" y="329"/>
                    <a:pt x="0" y="261"/>
                    <a:pt x="0" y="177"/>
                  </a:cubicBezTo>
                  <a:cubicBezTo>
                    <a:pt x="0" y="247"/>
                    <a:pt x="57" y="304"/>
                    <a:pt x="127" y="304"/>
                  </a:cubicBezTo>
                  <a:cubicBezTo>
                    <a:pt x="197" y="304"/>
                    <a:pt x="254" y="247"/>
                    <a:pt x="254" y="177"/>
                  </a:cubicBezTo>
                  <a:cubicBezTo>
                    <a:pt x="254" y="107"/>
                    <a:pt x="197" y="50"/>
                    <a:pt x="127" y="50"/>
                  </a:cubicBezTo>
                  <a:cubicBezTo>
                    <a:pt x="97" y="79"/>
                    <a:pt x="97" y="79"/>
                    <a:pt x="97" y="79"/>
                  </a:cubicBezTo>
                  <a:cubicBezTo>
                    <a:pt x="89" y="17"/>
                    <a:pt x="89" y="17"/>
                    <a:pt x="89" y="17"/>
                  </a:cubicBezTo>
                  <a:cubicBezTo>
                    <a:pt x="181" y="0"/>
                    <a:pt x="181" y="0"/>
                    <a:pt x="181" y="0"/>
                  </a:cubicBezTo>
                  <a:lnTo>
                    <a:pt x="153"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6" name="Freeform 21"/>
            <p:cNvSpPr/>
            <p:nvPr/>
          </p:nvSpPr>
          <p:spPr bwMode="auto">
            <a:xfrm>
              <a:off x="2570163" y="1227138"/>
              <a:ext cx="793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7" name="Freeform 22"/>
            <p:cNvSpPr/>
            <p:nvPr/>
          </p:nvSpPr>
          <p:spPr bwMode="auto">
            <a:xfrm>
              <a:off x="2687638" y="1227138"/>
              <a:ext cx="93663" cy="17463"/>
            </a:xfrm>
            <a:custGeom>
              <a:avLst/>
              <a:gdLst>
                <a:gd name="T0" fmla="*/ 0 w 25"/>
                <a:gd name="T1" fmla="*/ 5 h 5"/>
                <a:gd name="T2" fmla="*/ 25 w 25"/>
                <a:gd name="T3" fmla="*/ 1 h 5"/>
                <a:gd name="T4" fmla="*/ 21 w 25"/>
                <a:gd name="T5" fmla="*/ 0 h 5"/>
                <a:gd name="T6" fmla="*/ 2 w 25"/>
                <a:gd name="T7" fmla="*/ 3 h 5"/>
                <a:gd name="T8" fmla="*/ 0 w 25"/>
                <a:gd name="T9" fmla="*/ 5 h 5"/>
              </a:gdLst>
              <a:ahLst/>
              <a:cxnLst>
                <a:cxn ang="0">
                  <a:pos x="T0" y="T1"/>
                </a:cxn>
                <a:cxn ang="0">
                  <a:pos x="T2" y="T3"/>
                </a:cxn>
                <a:cxn ang="0">
                  <a:pos x="T4" y="T5"/>
                </a:cxn>
                <a:cxn ang="0">
                  <a:pos x="T6" y="T7"/>
                </a:cxn>
                <a:cxn ang="0">
                  <a:pos x="T8" y="T9"/>
                </a:cxn>
              </a:cxnLst>
              <a:rect l="0" t="0" r="r" b="b"/>
              <a:pathLst>
                <a:path w="25" h="5">
                  <a:moveTo>
                    <a:pt x="0" y="5"/>
                  </a:moveTo>
                  <a:cubicBezTo>
                    <a:pt x="9" y="3"/>
                    <a:pt x="18" y="2"/>
                    <a:pt x="25" y="1"/>
                  </a:cubicBezTo>
                  <a:cubicBezTo>
                    <a:pt x="24" y="1"/>
                    <a:pt x="22" y="1"/>
                    <a:pt x="21" y="0"/>
                  </a:cubicBezTo>
                  <a:cubicBezTo>
                    <a:pt x="15" y="1"/>
                    <a:pt x="9" y="1"/>
                    <a:pt x="2" y="3"/>
                  </a:cubicBezTo>
                  <a:cubicBezTo>
                    <a:pt x="2" y="3"/>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8" name="Freeform 23"/>
            <p:cNvSpPr/>
            <p:nvPr/>
          </p:nvSpPr>
          <p:spPr bwMode="auto">
            <a:xfrm>
              <a:off x="2270126" y="1633538"/>
              <a:ext cx="0" cy="1111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cubicBezTo>
                    <a:pt x="0" y="2"/>
                    <a:pt x="0" y="1"/>
                    <a:pt x="0" y="0"/>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9" name="Freeform 24"/>
            <p:cNvSpPr/>
            <p:nvPr/>
          </p:nvSpPr>
          <p:spPr bwMode="auto">
            <a:xfrm>
              <a:off x="2270126" y="1622426"/>
              <a:ext cx="0" cy="22225"/>
            </a:xfrm>
            <a:custGeom>
              <a:avLst/>
              <a:gdLst>
                <a:gd name="T0" fmla="*/ 3 h 6"/>
                <a:gd name="T1" fmla="*/ 0 h 6"/>
                <a:gd name="T2" fmla="*/ 6 h 6"/>
                <a:gd name="T3" fmla="*/ 6 h 6"/>
                <a:gd name="T4" fmla="*/ 3 h 6"/>
              </a:gdLst>
              <a:ahLst/>
              <a:cxnLst>
                <a:cxn ang="0">
                  <a:pos x="0" y="T0"/>
                </a:cxn>
                <a:cxn ang="0">
                  <a:pos x="0" y="T1"/>
                </a:cxn>
                <a:cxn ang="0">
                  <a:pos x="0" y="T2"/>
                </a:cxn>
                <a:cxn ang="0">
                  <a:pos x="0" y="T3"/>
                </a:cxn>
                <a:cxn ang="0">
                  <a:pos x="0" y="T4"/>
                </a:cxn>
              </a:cxnLst>
              <a:rect l="0" t="0" r="r" b="b"/>
              <a:pathLst>
                <a:path h="6">
                  <a:moveTo>
                    <a:pt x="0" y="3"/>
                  </a:moveTo>
                  <a:cubicBezTo>
                    <a:pt x="0" y="2"/>
                    <a:pt x="0" y="1"/>
                    <a:pt x="0" y="0"/>
                  </a:cubicBezTo>
                  <a:cubicBezTo>
                    <a:pt x="0" y="2"/>
                    <a:pt x="0" y="4"/>
                    <a:pt x="0" y="6"/>
                  </a:cubicBezTo>
                  <a:cubicBezTo>
                    <a:pt x="0" y="6"/>
                    <a:pt x="0" y="6"/>
                    <a:pt x="0"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0" name="Freeform 25"/>
            <p:cNvSpPr/>
            <p:nvPr/>
          </p:nvSpPr>
          <p:spPr bwMode="auto">
            <a:xfrm>
              <a:off x="2270126" y="1581151"/>
              <a:ext cx="3175" cy="33338"/>
            </a:xfrm>
            <a:custGeom>
              <a:avLst/>
              <a:gdLst>
                <a:gd name="T0" fmla="*/ 0 w 1"/>
                <a:gd name="T1" fmla="*/ 4 h 9"/>
                <a:gd name="T2" fmla="*/ 0 w 1"/>
                <a:gd name="T3" fmla="*/ 6 h 9"/>
                <a:gd name="T4" fmla="*/ 0 w 1"/>
                <a:gd name="T5" fmla="*/ 7 h 9"/>
                <a:gd name="T6" fmla="*/ 0 w 1"/>
                <a:gd name="T7" fmla="*/ 8 h 9"/>
                <a:gd name="T8" fmla="*/ 0 w 1"/>
                <a:gd name="T9" fmla="*/ 9 h 9"/>
                <a:gd name="T10" fmla="*/ 0 w 1"/>
                <a:gd name="T11" fmla="*/ 8 h 9"/>
                <a:gd name="T12" fmla="*/ 0 w 1"/>
                <a:gd name="T13" fmla="*/ 4 h 9"/>
                <a:gd name="T14" fmla="*/ 1 w 1"/>
                <a:gd name="T15" fmla="*/ 0 h 9"/>
                <a:gd name="T16" fmla="*/ 0 w 1"/>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9">
                  <a:moveTo>
                    <a:pt x="0" y="4"/>
                  </a:moveTo>
                  <a:cubicBezTo>
                    <a:pt x="0" y="6"/>
                    <a:pt x="0" y="6"/>
                    <a:pt x="0" y="6"/>
                  </a:cubicBezTo>
                  <a:cubicBezTo>
                    <a:pt x="0" y="7"/>
                    <a:pt x="0" y="7"/>
                    <a:pt x="0" y="7"/>
                  </a:cubicBezTo>
                  <a:cubicBezTo>
                    <a:pt x="0" y="7"/>
                    <a:pt x="0" y="8"/>
                    <a:pt x="0" y="8"/>
                  </a:cubicBezTo>
                  <a:cubicBezTo>
                    <a:pt x="0" y="8"/>
                    <a:pt x="0" y="9"/>
                    <a:pt x="0" y="9"/>
                  </a:cubicBezTo>
                  <a:cubicBezTo>
                    <a:pt x="0" y="9"/>
                    <a:pt x="0" y="8"/>
                    <a:pt x="0" y="8"/>
                  </a:cubicBezTo>
                  <a:cubicBezTo>
                    <a:pt x="0" y="7"/>
                    <a:pt x="0" y="5"/>
                    <a:pt x="0" y="4"/>
                  </a:cubicBezTo>
                  <a:cubicBezTo>
                    <a:pt x="1" y="3"/>
                    <a:pt x="1" y="1"/>
                    <a:pt x="1"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1" name="Freeform 26"/>
            <p:cNvSpPr/>
            <p:nvPr/>
          </p:nvSpPr>
          <p:spPr bwMode="auto">
            <a:xfrm>
              <a:off x="2563813" y="1227138"/>
              <a:ext cx="14288" cy="3175"/>
            </a:xfrm>
            <a:custGeom>
              <a:avLst/>
              <a:gdLst>
                <a:gd name="T0" fmla="*/ 4 w 4"/>
                <a:gd name="T1" fmla="*/ 0 h 1"/>
                <a:gd name="T2" fmla="*/ 0 w 4"/>
                <a:gd name="T3" fmla="*/ 1 h 1"/>
                <a:gd name="T4" fmla="*/ 2 w 4"/>
                <a:gd name="T5" fmla="*/ 0 h 1"/>
                <a:gd name="T6" fmla="*/ 4 w 4"/>
                <a:gd name="T7" fmla="*/ 0 h 1"/>
              </a:gdLst>
              <a:ahLst/>
              <a:cxnLst>
                <a:cxn ang="0">
                  <a:pos x="T0" y="T1"/>
                </a:cxn>
                <a:cxn ang="0">
                  <a:pos x="T2" y="T3"/>
                </a:cxn>
                <a:cxn ang="0">
                  <a:pos x="T4" y="T5"/>
                </a:cxn>
                <a:cxn ang="0">
                  <a:pos x="T6" y="T7"/>
                </a:cxn>
              </a:cxnLst>
              <a:rect l="0" t="0" r="r" b="b"/>
              <a:pathLst>
                <a:path w="4" h="1">
                  <a:moveTo>
                    <a:pt x="4" y="0"/>
                  </a:moveTo>
                  <a:cubicBezTo>
                    <a:pt x="0" y="1"/>
                    <a:pt x="0" y="1"/>
                    <a:pt x="0" y="1"/>
                  </a:cubicBezTo>
                  <a:cubicBezTo>
                    <a:pt x="1" y="1"/>
                    <a:pt x="2" y="0"/>
                    <a:pt x="2"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2" name="Freeform 27"/>
            <p:cNvSpPr/>
            <p:nvPr/>
          </p:nvSpPr>
          <p:spPr bwMode="auto">
            <a:xfrm>
              <a:off x="2311401" y="1422401"/>
              <a:ext cx="19050" cy="33338"/>
            </a:xfrm>
            <a:custGeom>
              <a:avLst/>
              <a:gdLst>
                <a:gd name="T0" fmla="*/ 1 w 5"/>
                <a:gd name="T1" fmla="*/ 7 h 9"/>
                <a:gd name="T2" fmla="*/ 0 w 5"/>
                <a:gd name="T3" fmla="*/ 9 h 9"/>
                <a:gd name="T4" fmla="*/ 2 w 5"/>
                <a:gd name="T5" fmla="*/ 5 h 9"/>
                <a:gd name="T6" fmla="*/ 5 w 5"/>
                <a:gd name="T7" fmla="*/ 0 h 9"/>
                <a:gd name="T8" fmla="*/ 1 w 5"/>
                <a:gd name="T9" fmla="*/ 7 h 9"/>
              </a:gdLst>
              <a:ahLst/>
              <a:cxnLst>
                <a:cxn ang="0">
                  <a:pos x="T0" y="T1"/>
                </a:cxn>
                <a:cxn ang="0">
                  <a:pos x="T2" y="T3"/>
                </a:cxn>
                <a:cxn ang="0">
                  <a:pos x="T4" y="T5"/>
                </a:cxn>
                <a:cxn ang="0">
                  <a:pos x="T6" y="T7"/>
                </a:cxn>
                <a:cxn ang="0">
                  <a:pos x="T8" y="T9"/>
                </a:cxn>
              </a:cxnLst>
              <a:rect l="0" t="0" r="r" b="b"/>
              <a:pathLst>
                <a:path w="5" h="9">
                  <a:moveTo>
                    <a:pt x="1" y="7"/>
                  </a:moveTo>
                  <a:cubicBezTo>
                    <a:pt x="0" y="9"/>
                    <a:pt x="0" y="9"/>
                    <a:pt x="0" y="9"/>
                  </a:cubicBezTo>
                  <a:cubicBezTo>
                    <a:pt x="1" y="8"/>
                    <a:pt x="1" y="6"/>
                    <a:pt x="2" y="5"/>
                  </a:cubicBezTo>
                  <a:cubicBezTo>
                    <a:pt x="3" y="3"/>
                    <a:pt x="4" y="2"/>
                    <a:pt x="5" y="0"/>
                  </a:cubicBezTo>
                  <a:cubicBezTo>
                    <a:pt x="4" y="2"/>
                    <a:pt x="2" y="4"/>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3" name="Freeform 28"/>
            <p:cNvSpPr/>
            <p:nvPr/>
          </p:nvSpPr>
          <p:spPr bwMode="auto">
            <a:xfrm>
              <a:off x="2336801" y="1381126"/>
              <a:ext cx="19050" cy="30163"/>
            </a:xfrm>
            <a:custGeom>
              <a:avLst/>
              <a:gdLst>
                <a:gd name="T0" fmla="*/ 5 w 5"/>
                <a:gd name="T1" fmla="*/ 0 h 8"/>
                <a:gd name="T2" fmla="*/ 3 w 5"/>
                <a:gd name="T3" fmla="*/ 4 h 8"/>
                <a:gd name="T4" fmla="*/ 2 w 5"/>
                <a:gd name="T5" fmla="*/ 4 h 8"/>
                <a:gd name="T6" fmla="*/ 0 w 5"/>
                <a:gd name="T7" fmla="*/ 8 h 8"/>
                <a:gd name="T8" fmla="*/ 3 w 5"/>
                <a:gd name="T9" fmla="*/ 3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3" y="4"/>
                    <a:pt x="3" y="4"/>
                    <a:pt x="3" y="4"/>
                  </a:cubicBezTo>
                  <a:cubicBezTo>
                    <a:pt x="2" y="4"/>
                    <a:pt x="2" y="4"/>
                    <a:pt x="2" y="4"/>
                  </a:cubicBezTo>
                  <a:cubicBezTo>
                    <a:pt x="1" y="6"/>
                    <a:pt x="0" y="7"/>
                    <a:pt x="0" y="8"/>
                  </a:cubicBezTo>
                  <a:cubicBezTo>
                    <a:pt x="1" y="7"/>
                    <a:pt x="2" y="5"/>
                    <a:pt x="3" y="3"/>
                  </a:cubicBezTo>
                  <a:cubicBezTo>
                    <a:pt x="4" y="2"/>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4" name="Freeform 29"/>
            <p:cNvSpPr/>
            <p:nvPr/>
          </p:nvSpPr>
          <p:spPr bwMode="auto">
            <a:xfrm>
              <a:off x="2446338" y="1279526"/>
              <a:ext cx="15875" cy="14288"/>
            </a:xfrm>
            <a:custGeom>
              <a:avLst/>
              <a:gdLst>
                <a:gd name="T0" fmla="*/ 4 w 4"/>
                <a:gd name="T1" fmla="*/ 0 h 4"/>
                <a:gd name="T2" fmla="*/ 1 w 4"/>
                <a:gd name="T3" fmla="*/ 3 h 4"/>
                <a:gd name="T4" fmla="*/ 0 w 4"/>
                <a:gd name="T5" fmla="*/ 4 h 4"/>
                <a:gd name="T6" fmla="*/ 3 w 4"/>
                <a:gd name="T7" fmla="*/ 1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1" y="3"/>
                    <a:pt x="1" y="3"/>
                    <a:pt x="1" y="3"/>
                  </a:cubicBezTo>
                  <a:cubicBezTo>
                    <a:pt x="0" y="3"/>
                    <a:pt x="0" y="3"/>
                    <a:pt x="0" y="4"/>
                  </a:cubicBezTo>
                  <a:cubicBezTo>
                    <a:pt x="1" y="3"/>
                    <a:pt x="2" y="2"/>
                    <a:pt x="3"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5" name="Freeform 30"/>
            <p:cNvSpPr/>
            <p:nvPr/>
          </p:nvSpPr>
          <p:spPr bwMode="auto">
            <a:xfrm>
              <a:off x="2382838" y="1885951"/>
              <a:ext cx="112713" cy="142875"/>
            </a:xfrm>
            <a:custGeom>
              <a:avLst/>
              <a:gdLst>
                <a:gd name="T0" fmla="*/ 26 w 30"/>
                <a:gd name="T1" fmla="*/ 36 h 38"/>
                <a:gd name="T2" fmla="*/ 30 w 30"/>
                <a:gd name="T3" fmla="*/ 38 h 38"/>
                <a:gd name="T4" fmla="*/ 20 w 30"/>
                <a:gd name="T5" fmla="*/ 14 h 38"/>
                <a:gd name="T6" fmla="*/ 0 w 30"/>
                <a:gd name="T7" fmla="*/ 0 h 38"/>
                <a:gd name="T8" fmla="*/ 6 w 30"/>
                <a:gd name="T9" fmla="*/ 20 h 38"/>
                <a:gd name="T10" fmla="*/ 26 w 30"/>
                <a:gd name="T11" fmla="*/ 36 h 38"/>
              </a:gdLst>
              <a:ahLst/>
              <a:cxnLst>
                <a:cxn ang="0">
                  <a:pos x="T0" y="T1"/>
                </a:cxn>
                <a:cxn ang="0">
                  <a:pos x="T2" y="T3"/>
                </a:cxn>
                <a:cxn ang="0">
                  <a:pos x="T4" y="T5"/>
                </a:cxn>
                <a:cxn ang="0">
                  <a:pos x="T6" y="T7"/>
                </a:cxn>
                <a:cxn ang="0">
                  <a:pos x="T8" y="T9"/>
                </a:cxn>
                <a:cxn ang="0">
                  <a:pos x="T10" y="T11"/>
                </a:cxn>
              </a:cxnLst>
              <a:rect l="0" t="0" r="r" b="b"/>
              <a:pathLst>
                <a:path w="30" h="38">
                  <a:moveTo>
                    <a:pt x="26" y="36"/>
                  </a:moveTo>
                  <a:cubicBezTo>
                    <a:pt x="27" y="36"/>
                    <a:pt x="29" y="37"/>
                    <a:pt x="30" y="38"/>
                  </a:cubicBezTo>
                  <a:cubicBezTo>
                    <a:pt x="24" y="32"/>
                    <a:pt x="20" y="24"/>
                    <a:pt x="20" y="14"/>
                  </a:cubicBezTo>
                  <a:cubicBezTo>
                    <a:pt x="13" y="10"/>
                    <a:pt x="6" y="5"/>
                    <a:pt x="0" y="0"/>
                  </a:cubicBezTo>
                  <a:cubicBezTo>
                    <a:pt x="0" y="8"/>
                    <a:pt x="2" y="14"/>
                    <a:pt x="6" y="20"/>
                  </a:cubicBezTo>
                  <a:cubicBezTo>
                    <a:pt x="12" y="26"/>
                    <a:pt x="18" y="31"/>
                    <a:pt x="2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6" name="Freeform 31"/>
            <p:cNvSpPr/>
            <p:nvPr/>
          </p:nvSpPr>
          <p:spPr bwMode="auto">
            <a:xfrm>
              <a:off x="2517776" y="2039938"/>
              <a:ext cx="120650" cy="42863"/>
            </a:xfrm>
            <a:custGeom>
              <a:avLst/>
              <a:gdLst>
                <a:gd name="T0" fmla="*/ 21 w 32"/>
                <a:gd name="T1" fmla="*/ 5 h 11"/>
                <a:gd name="T2" fmla="*/ 0 w 32"/>
                <a:gd name="T3" fmla="*/ 0 h 11"/>
                <a:gd name="T4" fmla="*/ 0 w 32"/>
                <a:gd name="T5" fmla="*/ 0 h 11"/>
                <a:gd name="T6" fmla="*/ 32 w 32"/>
                <a:gd name="T7" fmla="*/ 11 h 11"/>
                <a:gd name="T8" fmla="*/ 21 w 32"/>
                <a:gd name="T9" fmla="*/ 5 h 11"/>
              </a:gdLst>
              <a:ahLst/>
              <a:cxnLst>
                <a:cxn ang="0">
                  <a:pos x="T0" y="T1"/>
                </a:cxn>
                <a:cxn ang="0">
                  <a:pos x="T2" y="T3"/>
                </a:cxn>
                <a:cxn ang="0">
                  <a:pos x="T4" y="T5"/>
                </a:cxn>
                <a:cxn ang="0">
                  <a:pos x="T6" y="T7"/>
                </a:cxn>
                <a:cxn ang="0">
                  <a:pos x="T8" y="T9"/>
                </a:cxn>
              </a:cxnLst>
              <a:rect l="0" t="0" r="r" b="b"/>
              <a:pathLst>
                <a:path w="32" h="11">
                  <a:moveTo>
                    <a:pt x="21" y="5"/>
                  </a:moveTo>
                  <a:cubicBezTo>
                    <a:pt x="14" y="4"/>
                    <a:pt x="6" y="3"/>
                    <a:pt x="0" y="0"/>
                  </a:cubicBezTo>
                  <a:cubicBezTo>
                    <a:pt x="0" y="0"/>
                    <a:pt x="0" y="0"/>
                    <a:pt x="0" y="0"/>
                  </a:cubicBezTo>
                  <a:cubicBezTo>
                    <a:pt x="10" y="5"/>
                    <a:pt x="21" y="9"/>
                    <a:pt x="32" y="11"/>
                  </a:cubicBezTo>
                  <a:cubicBezTo>
                    <a:pt x="28" y="9"/>
                    <a:pt x="24" y="7"/>
                    <a:pt x="2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7" name="Freeform 32"/>
            <p:cNvSpPr/>
            <p:nvPr/>
          </p:nvSpPr>
          <p:spPr bwMode="auto">
            <a:xfrm>
              <a:off x="2886076" y="1938338"/>
              <a:ext cx="84138" cy="34925"/>
            </a:xfrm>
            <a:custGeom>
              <a:avLst/>
              <a:gdLst>
                <a:gd name="T0" fmla="*/ 19 w 22"/>
                <a:gd name="T1" fmla="*/ 8 h 9"/>
                <a:gd name="T2" fmla="*/ 22 w 22"/>
                <a:gd name="T3" fmla="*/ 0 h 9"/>
                <a:gd name="T4" fmla="*/ 0 w 22"/>
                <a:gd name="T5" fmla="*/ 9 h 9"/>
                <a:gd name="T6" fmla="*/ 19 w 22"/>
                <a:gd name="T7" fmla="*/ 8 h 9"/>
              </a:gdLst>
              <a:ahLst/>
              <a:cxnLst>
                <a:cxn ang="0">
                  <a:pos x="T0" y="T1"/>
                </a:cxn>
                <a:cxn ang="0">
                  <a:pos x="T2" y="T3"/>
                </a:cxn>
                <a:cxn ang="0">
                  <a:pos x="T4" y="T5"/>
                </a:cxn>
                <a:cxn ang="0">
                  <a:pos x="T6" y="T7"/>
                </a:cxn>
              </a:cxnLst>
              <a:rect l="0" t="0" r="r" b="b"/>
              <a:pathLst>
                <a:path w="22" h="9">
                  <a:moveTo>
                    <a:pt x="19" y="8"/>
                  </a:moveTo>
                  <a:cubicBezTo>
                    <a:pt x="21" y="5"/>
                    <a:pt x="22" y="2"/>
                    <a:pt x="22" y="0"/>
                  </a:cubicBezTo>
                  <a:cubicBezTo>
                    <a:pt x="16" y="3"/>
                    <a:pt x="8" y="6"/>
                    <a:pt x="0" y="9"/>
                  </a:cubicBezTo>
                  <a:cubicBezTo>
                    <a:pt x="7" y="9"/>
                    <a:pt x="13" y="9"/>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8" name="Freeform 33"/>
            <p:cNvSpPr/>
            <p:nvPr/>
          </p:nvSpPr>
          <p:spPr bwMode="auto">
            <a:xfrm>
              <a:off x="3048001" y="1828801"/>
              <a:ext cx="49213" cy="84138"/>
            </a:xfrm>
            <a:custGeom>
              <a:avLst/>
              <a:gdLst>
                <a:gd name="T0" fmla="*/ 4 w 13"/>
                <a:gd name="T1" fmla="*/ 11 h 22"/>
                <a:gd name="T2" fmla="*/ 0 w 13"/>
                <a:gd name="T3" fmla="*/ 22 h 22"/>
                <a:gd name="T4" fmla="*/ 13 w 13"/>
                <a:gd name="T5" fmla="*/ 0 h 22"/>
                <a:gd name="T6" fmla="*/ 4 w 13"/>
                <a:gd name="T7" fmla="*/ 11 h 22"/>
              </a:gdLst>
              <a:ahLst/>
              <a:cxnLst>
                <a:cxn ang="0">
                  <a:pos x="T0" y="T1"/>
                </a:cxn>
                <a:cxn ang="0">
                  <a:pos x="T2" y="T3"/>
                </a:cxn>
                <a:cxn ang="0">
                  <a:pos x="T4" y="T5"/>
                </a:cxn>
                <a:cxn ang="0">
                  <a:pos x="T6" y="T7"/>
                </a:cxn>
              </a:cxnLst>
              <a:rect l="0" t="0" r="r" b="b"/>
              <a:pathLst>
                <a:path w="13" h="22">
                  <a:moveTo>
                    <a:pt x="4" y="11"/>
                  </a:moveTo>
                  <a:cubicBezTo>
                    <a:pt x="3" y="15"/>
                    <a:pt x="2" y="18"/>
                    <a:pt x="0" y="22"/>
                  </a:cubicBezTo>
                  <a:cubicBezTo>
                    <a:pt x="5" y="15"/>
                    <a:pt x="10" y="8"/>
                    <a:pt x="13" y="0"/>
                  </a:cubicBezTo>
                  <a:cubicBezTo>
                    <a:pt x="11" y="4"/>
                    <a:pt x="7" y="8"/>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59" name="Freeform 34"/>
            <p:cNvSpPr/>
            <p:nvPr/>
          </p:nvSpPr>
          <p:spPr bwMode="auto">
            <a:xfrm>
              <a:off x="2984501" y="1463676"/>
              <a:ext cx="120650" cy="136525"/>
            </a:xfrm>
            <a:custGeom>
              <a:avLst/>
              <a:gdLst>
                <a:gd name="T0" fmla="*/ 32 w 32"/>
                <a:gd name="T1" fmla="*/ 36 h 36"/>
                <a:gd name="T2" fmla="*/ 31 w 32"/>
                <a:gd name="T3" fmla="*/ 12 h 36"/>
                <a:gd name="T4" fmla="*/ 0 w 32"/>
                <a:gd name="T5" fmla="*/ 0 h 36"/>
                <a:gd name="T6" fmla="*/ 4 w 32"/>
                <a:gd name="T7" fmla="*/ 26 h 36"/>
                <a:gd name="T8" fmla="*/ 32 w 32"/>
                <a:gd name="T9" fmla="*/ 36 h 36"/>
              </a:gdLst>
              <a:ahLst/>
              <a:cxnLst>
                <a:cxn ang="0">
                  <a:pos x="T0" y="T1"/>
                </a:cxn>
                <a:cxn ang="0">
                  <a:pos x="T2" y="T3"/>
                </a:cxn>
                <a:cxn ang="0">
                  <a:pos x="T4" y="T5"/>
                </a:cxn>
                <a:cxn ang="0">
                  <a:pos x="T6" y="T7"/>
                </a:cxn>
                <a:cxn ang="0">
                  <a:pos x="T8" y="T9"/>
                </a:cxn>
              </a:cxnLst>
              <a:rect l="0" t="0" r="r" b="b"/>
              <a:pathLst>
                <a:path w="32" h="36">
                  <a:moveTo>
                    <a:pt x="32" y="36"/>
                  </a:moveTo>
                  <a:cubicBezTo>
                    <a:pt x="32" y="28"/>
                    <a:pt x="32" y="20"/>
                    <a:pt x="31" y="12"/>
                  </a:cubicBezTo>
                  <a:cubicBezTo>
                    <a:pt x="23" y="6"/>
                    <a:pt x="13" y="2"/>
                    <a:pt x="0" y="0"/>
                  </a:cubicBezTo>
                  <a:cubicBezTo>
                    <a:pt x="2" y="9"/>
                    <a:pt x="3" y="17"/>
                    <a:pt x="4" y="26"/>
                  </a:cubicBezTo>
                  <a:cubicBezTo>
                    <a:pt x="15" y="27"/>
                    <a:pt x="25" y="30"/>
                    <a:pt x="3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0" name="Freeform 35"/>
            <p:cNvSpPr/>
            <p:nvPr/>
          </p:nvSpPr>
          <p:spPr bwMode="auto">
            <a:xfrm>
              <a:off x="2314576" y="1811338"/>
              <a:ext cx="79375" cy="138113"/>
            </a:xfrm>
            <a:custGeom>
              <a:avLst/>
              <a:gdLst>
                <a:gd name="T0" fmla="*/ 16 w 21"/>
                <a:gd name="T1" fmla="*/ 18 h 37"/>
                <a:gd name="T2" fmla="*/ 0 w 21"/>
                <a:gd name="T3" fmla="*/ 0 h 37"/>
                <a:gd name="T4" fmla="*/ 1 w 21"/>
                <a:gd name="T5" fmla="*/ 10 h 37"/>
                <a:gd name="T6" fmla="*/ 21 w 21"/>
                <a:gd name="T7" fmla="*/ 37 h 37"/>
                <a:gd name="T8" fmla="*/ 16 w 21"/>
                <a:gd name="T9" fmla="*/ 18 h 37"/>
              </a:gdLst>
              <a:ahLst/>
              <a:cxnLst>
                <a:cxn ang="0">
                  <a:pos x="T0" y="T1"/>
                </a:cxn>
                <a:cxn ang="0">
                  <a:pos x="T2" y="T3"/>
                </a:cxn>
                <a:cxn ang="0">
                  <a:pos x="T4" y="T5"/>
                </a:cxn>
                <a:cxn ang="0">
                  <a:pos x="T6" y="T7"/>
                </a:cxn>
                <a:cxn ang="0">
                  <a:pos x="T8" y="T9"/>
                </a:cxn>
              </a:cxnLst>
              <a:rect l="0" t="0" r="r" b="b"/>
              <a:pathLst>
                <a:path w="21" h="37">
                  <a:moveTo>
                    <a:pt x="16" y="18"/>
                  </a:moveTo>
                  <a:cubicBezTo>
                    <a:pt x="10" y="12"/>
                    <a:pt x="5" y="6"/>
                    <a:pt x="0" y="0"/>
                  </a:cubicBezTo>
                  <a:cubicBezTo>
                    <a:pt x="0" y="3"/>
                    <a:pt x="1" y="6"/>
                    <a:pt x="1" y="10"/>
                  </a:cubicBezTo>
                  <a:cubicBezTo>
                    <a:pt x="7" y="20"/>
                    <a:pt x="13" y="29"/>
                    <a:pt x="21" y="37"/>
                  </a:cubicBezTo>
                  <a:cubicBezTo>
                    <a:pt x="17" y="31"/>
                    <a:pt x="16" y="25"/>
                    <a:pt x="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1" name="Freeform 36"/>
            <p:cNvSpPr/>
            <p:nvPr/>
          </p:nvSpPr>
          <p:spPr bwMode="auto">
            <a:xfrm>
              <a:off x="2608263" y="2055813"/>
              <a:ext cx="150813" cy="30163"/>
            </a:xfrm>
            <a:custGeom>
              <a:avLst/>
              <a:gdLst>
                <a:gd name="T0" fmla="*/ 31 w 40"/>
                <a:gd name="T1" fmla="*/ 8 h 8"/>
                <a:gd name="T2" fmla="*/ 33 w 40"/>
                <a:gd name="T3" fmla="*/ 8 h 8"/>
                <a:gd name="T4" fmla="*/ 40 w 40"/>
                <a:gd name="T5" fmla="*/ 6 h 8"/>
                <a:gd name="T6" fmla="*/ 23 w 40"/>
                <a:gd name="T7" fmla="*/ 0 h 8"/>
                <a:gd name="T8" fmla="*/ 0 w 40"/>
                <a:gd name="T9" fmla="*/ 1 h 8"/>
                <a:gd name="T10" fmla="*/ 13 w 40"/>
                <a:gd name="T11" fmla="*/ 7 h 8"/>
                <a:gd name="T12" fmla="*/ 31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1" y="8"/>
                  </a:moveTo>
                  <a:cubicBezTo>
                    <a:pt x="32" y="8"/>
                    <a:pt x="32" y="8"/>
                    <a:pt x="33" y="8"/>
                  </a:cubicBezTo>
                  <a:cubicBezTo>
                    <a:pt x="34" y="7"/>
                    <a:pt x="36" y="7"/>
                    <a:pt x="40" y="6"/>
                  </a:cubicBezTo>
                  <a:cubicBezTo>
                    <a:pt x="33" y="5"/>
                    <a:pt x="27" y="3"/>
                    <a:pt x="23" y="0"/>
                  </a:cubicBezTo>
                  <a:cubicBezTo>
                    <a:pt x="16" y="1"/>
                    <a:pt x="8" y="2"/>
                    <a:pt x="0" y="1"/>
                  </a:cubicBezTo>
                  <a:cubicBezTo>
                    <a:pt x="4" y="4"/>
                    <a:pt x="8" y="6"/>
                    <a:pt x="13" y="7"/>
                  </a:cubicBezTo>
                  <a:cubicBezTo>
                    <a:pt x="19" y="8"/>
                    <a:pt x="25" y="8"/>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2" name="Freeform 37"/>
            <p:cNvSpPr/>
            <p:nvPr/>
          </p:nvSpPr>
          <p:spPr bwMode="auto">
            <a:xfrm>
              <a:off x="2747963" y="2078038"/>
              <a:ext cx="36513" cy="4763"/>
            </a:xfrm>
            <a:custGeom>
              <a:avLst/>
              <a:gdLst>
                <a:gd name="T0" fmla="*/ 5 w 10"/>
                <a:gd name="T1" fmla="*/ 0 h 1"/>
                <a:gd name="T2" fmla="*/ 0 w 10"/>
                <a:gd name="T3" fmla="*/ 1 h 1"/>
                <a:gd name="T4" fmla="*/ 10 w 10"/>
                <a:gd name="T5" fmla="*/ 0 h 1"/>
                <a:gd name="T6" fmla="*/ 5 w 10"/>
                <a:gd name="T7" fmla="*/ 0 h 1"/>
              </a:gdLst>
              <a:ahLst/>
              <a:cxnLst>
                <a:cxn ang="0">
                  <a:pos x="T0" y="T1"/>
                </a:cxn>
                <a:cxn ang="0">
                  <a:pos x="T2" y="T3"/>
                </a:cxn>
                <a:cxn ang="0">
                  <a:pos x="T4" y="T5"/>
                </a:cxn>
                <a:cxn ang="0">
                  <a:pos x="T6" y="T7"/>
                </a:cxn>
              </a:cxnLst>
              <a:rect l="0" t="0" r="r" b="b"/>
              <a:pathLst>
                <a:path w="10" h="1">
                  <a:moveTo>
                    <a:pt x="5" y="0"/>
                  </a:moveTo>
                  <a:cubicBezTo>
                    <a:pt x="3" y="0"/>
                    <a:pt x="1" y="1"/>
                    <a:pt x="0" y="1"/>
                  </a:cubicBezTo>
                  <a:cubicBezTo>
                    <a:pt x="4" y="1"/>
                    <a:pt x="7" y="0"/>
                    <a:pt x="10" y="0"/>
                  </a:cubicBezTo>
                  <a:cubicBezTo>
                    <a:pt x="8" y="0"/>
                    <a:pt x="7"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3" name="Freeform 38"/>
            <p:cNvSpPr/>
            <p:nvPr/>
          </p:nvSpPr>
          <p:spPr bwMode="auto">
            <a:xfrm>
              <a:off x="2868613" y="1257301"/>
              <a:ext cx="47625" cy="25400"/>
            </a:xfrm>
            <a:custGeom>
              <a:avLst/>
              <a:gdLst>
                <a:gd name="T0" fmla="*/ 6 w 13"/>
                <a:gd name="T1" fmla="*/ 5 h 7"/>
                <a:gd name="T2" fmla="*/ 13 w 13"/>
                <a:gd name="T3" fmla="*/ 7 h 7"/>
                <a:gd name="T4" fmla="*/ 0 w 13"/>
                <a:gd name="T5" fmla="*/ 0 h 7"/>
                <a:gd name="T6" fmla="*/ 6 w 13"/>
                <a:gd name="T7" fmla="*/ 5 h 7"/>
              </a:gdLst>
              <a:ahLst/>
              <a:cxnLst>
                <a:cxn ang="0">
                  <a:pos x="T0" y="T1"/>
                </a:cxn>
                <a:cxn ang="0">
                  <a:pos x="T2" y="T3"/>
                </a:cxn>
                <a:cxn ang="0">
                  <a:pos x="T4" y="T5"/>
                </a:cxn>
                <a:cxn ang="0">
                  <a:pos x="T6" y="T7"/>
                </a:cxn>
              </a:cxnLst>
              <a:rect l="0" t="0" r="r" b="b"/>
              <a:pathLst>
                <a:path w="13" h="7">
                  <a:moveTo>
                    <a:pt x="6" y="5"/>
                  </a:moveTo>
                  <a:cubicBezTo>
                    <a:pt x="8" y="6"/>
                    <a:pt x="11" y="6"/>
                    <a:pt x="13" y="7"/>
                  </a:cubicBezTo>
                  <a:cubicBezTo>
                    <a:pt x="9" y="4"/>
                    <a:pt x="4" y="2"/>
                    <a:pt x="0" y="0"/>
                  </a:cubicBezTo>
                  <a:cubicBezTo>
                    <a:pt x="2" y="2"/>
                    <a:pt x="4"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4" name="Freeform 39"/>
            <p:cNvSpPr/>
            <p:nvPr/>
          </p:nvSpPr>
          <p:spPr bwMode="auto">
            <a:xfrm>
              <a:off x="2693988" y="1219201"/>
              <a:ext cx="73025" cy="19050"/>
            </a:xfrm>
            <a:custGeom>
              <a:avLst/>
              <a:gdLst>
                <a:gd name="T0" fmla="*/ 3 w 19"/>
                <a:gd name="T1" fmla="*/ 2 h 5"/>
                <a:gd name="T2" fmla="*/ 0 w 19"/>
                <a:gd name="T3" fmla="*/ 5 h 5"/>
                <a:gd name="T4" fmla="*/ 19 w 19"/>
                <a:gd name="T5" fmla="*/ 2 h 5"/>
                <a:gd name="T6" fmla="*/ 3 w 19"/>
                <a:gd name="T7" fmla="*/ 2 h 5"/>
              </a:gdLst>
              <a:ahLst/>
              <a:cxnLst>
                <a:cxn ang="0">
                  <a:pos x="T0" y="T1"/>
                </a:cxn>
                <a:cxn ang="0">
                  <a:pos x="T2" y="T3"/>
                </a:cxn>
                <a:cxn ang="0">
                  <a:pos x="T4" y="T5"/>
                </a:cxn>
                <a:cxn ang="0">
                  <a:pos x="T6" y="T7"/>
                </a:cxn>
              </a:cxnLst>
              <a:rect l="0" t="0" r="r" b="b"/>
              <a:pathLst>
                <a:path w="19" h="5">
                  <a:moveTo>
                    <a:pt x="3" y="2"/>
                  </a:moveTo>
                  <a:cubicBezTo>
                    <a:pt x="2" y="3"/>
                    <a:pt x="1" y="4"/>
                    <a:pt x="0" y="5"/>
                  </a:cubicBezTo>
                  <a:cubicBezTo>
                    <a:pt x="7" y="3"/>
                    <a:pt x="13" y="3"/>
                    <a:pt x="19" y="2"/>
                  </a:cubicBezTo>
                  <a:cubicBezTo>
                    <a:pt x="12" y="1"/>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5" name="Freeform 40"/>
            <p:cNvSpPr/>
            <p:nvPr/>
          </p:nvSpPr>
          <p:spPr bwMode="auto">
            <a:xfrm>
              <a:off x="2897188" y="1287463"/>
              <a:ext cx="139700" cy="93663"/>
            </a:xfrm>
            <a:custGeom>
              <a:avLst/>
              <a:gdLst>
                <a:gd name="T0" fmla="*/ 10 w 37"/>
                <a:gd name="T1" fmla="*/ 1 h 25"/>
                <a:gd name="T2" fmla="*/ 0 w 37"/>
                <a:gd name="T3" fmla="*/ 0 h 25"/>
                <a:gd name="T4" fmla="*/ 11 w 37"/>
                <a:gd name="T5" fmla="*/ 16 h 25"/>
                <a:gd name="T6" fmla="*/ 12 w 37"/>
                <a:gd name="T7" fmla="*/ 18 h 25"/>
                <a:gd name="T8" fmla="*/ 37 w 37"/>
                <a:gd name="T9" fmla="*/ 25 h 25"/>
                <a:gd name="T10" fmla="*/ 10 w 37"/>
                <a:gd name="T11" fmla="*/ 1 h 25"/>
              </a:gdLst>
              <a:ahLst/>
              <a:cxnLst>
                <a:cxn ang="0">
                  <a:pos x="T0" y="T1"/>
                </a:cxn>
                <a:cxn ang="0">
                  <a:pos x="T2" y="T3"/>
                </a:cxn>
                <a:cxn ang="0">
                  <a:pos x="T4" y="T5"/>
                </a:cxn>
                <a:cxn ang="0">
                  <a:pos x="T6" y="T7"/>
                </a:cxn>
                <a:cxn ang="0">
                  <a:pos x="T8" y="T9"/>
                </a:cxn>
                <a:cxn ang="0">
                  <a:pos x="T10" y="T11"/>
                </a:cxn>
              </a:cxnLst>
              <a:rect l="0" t="0" r="r" b="b"/>
              <a:pathLst>
                <a:path w="37" h="25">
                  <a:moveTo>
                    <a:pt x="10" y="1"/>
                  </a:moveTo>
                  <a:cubicBezTo>
                    <a:pt x="7" y="1"/>
                    <a:pt x="3" y="0"/>
                    <a:pt x="0" y="0"/>
                  </a:cubicBezTo>
                  <a:cubicBezTo>
                    <a:pt x="4" y="4"/>
                    <a:pt x="8" y="10"/>
                    <a:pt x="11" y="16"/>
                  </a:cubicBezTo>
                  <a:cubicBezTo>
                    <a:pt x="11" y="17"/>
                    <a:pt x="12" y="17"/>
                    <a:pt x="12" y="18"/>
                  </a:cubicBezTo>
                  <a:cubicBezTo>
                    <a:pt x="22" y="19"/>
                    <a:pt x="30" y="21"/>
                    <a:pt x="37" y="25"/>
                  </a:cubicBezTo>
                  <a:cubicBezTo>
                    <a:pt x="29" y="16"/>
                    <a:pt x="20" y="8"/>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6" name="Freeform 41"/>
            <p:cNvSpPr/>
            <p:nvPr/>
          </p:nvSpPr>
          <p:spPr bwMode="auto">
            <a:xfrm>
              <a:off x="3113088" y="1524001"/>
              <a:ext cx="17463" cy="109538"/>
            </a:xfrm>
            <a:custGeom>
              <a:avLst/>
              <a:gdLst>
                <a:gd name="T0" fmla="*/ 0 w 5"/>
                <a:gd name="T1" fmla="*/ 22 h 29"/>
                <a:gd name="T2" fmla="*/ 5 w 5"/>
                <a:gd name="T3" fmla="*/ 29 h 29"/>
                <a:gd name="T4" fmla="*/ 0 w 5"/>
                <a:gd name="T5" fmla="*/ 0 h 29"/>
                <a:gd name="T6" fmla="*/ 0 w 5"/>
                <a:gd name="T7" fmla="*/ 22 h 29"/>
              </a:gdLst>
              <a:ahLst/>
              <a:cxnLst>
                <a:cxn ang="0">
                  <a:pos x="T0" y="T1"/>
                </a:cxn>
                <a:cxn ang="0">
                  <a:pos x="T2" y="T3"/>
                </a:cxn>
                <a:cxn ang="0">
                  <a:pos x="T4" y="T5"/>
                </a:cxn>
                <a:cxn ang="0">
                  <a:pos x="T6" y="T7"/>
                </a:cxn>
              </a:cxnLst>
              <a:rect l="0" t="0" r="r" b="b"/>
              <a:pathLst>
                <a:path w="5" h="29">
                  <a:moveTo>
                    <a:pt x="0" y="22"/>
                  </a:moveTo>
                  <a:cubicBezTo>
                    <a:pt x="2" y="24"/>
                    <a:pt x="4" y="27"/>
                    <a:pt x="5" y="29"/>
                  </a:cubicBezTo>
                  <a:cubicBezTo>
                    <a:pt x="5" y="19"/>
                    <a:pt x="3" y="9"/>
                    <a:pt x="0" y="0"/>
                  </a:cubicBezTo>
                  <a:cubicBezTo>
                    <a:pt x="1" y="7"/>
                    <a:pt x="1" y="15"/>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7" name="Freeform 42"/>
            <p:cNvSpPr/>
            <p:nvPr/>
          </p:nvSpPr>
          <p:spPr bwMode="auto">
            <a:xfrm>
              <a:off x="2284413" y="1743076"/>
              <a:ext cx="30163" cy="85725"/>
            </a:xfrm>
            <a:custGeom>
              <a:avLst/>
              <a:gdLst>
                <a:gd name="T0" fmla="*/ 8 w 8"/>
                <a:gd name="T1" fmla="*/ 23 h 23"/>
                <a:gd name="T2" fmla="*/ 7 w 8"/>
                <a:gd name="T3" fmla="*/ 15 h 23"/>
                <a:gd name="T4" fmla="*/ 6 w 8"/>
                <a:gd name="T5" fmla="*/ 13 h 23"/>
                <a:gd name="T6" fmla="*/ 0 w 8"/>
                <a:gd name="T7" fmla="*/ 0 h 23"/>
                <a:gd name="T8" fmla="*/ 5 w 8"/>
                <a:gd name="T9" fmla="*/ 17 h 23"/>
                <a:gd name="T10" fmla="*/ 8 w 8"/>
                <a:gd name="T11" fmla="*/ 23 h 23"/>
              </a:gdLst>
              <a:ahLst/>
              <a:cxnLst>
                <a:cxn ang="0">
                  <a:pos x="T0" y="T1"/>
                </a:cxn>
                <a:cxn ang="0">
                  <a:pos x="T2" y="T3"/>
                </a:cxn>
                <a:cxn ang="0">
                  <a:pos x="T4" y="T5"/>
                </a:cxn>
                <a:cxn ang="0">
                  <a:pos x="T6" y="T7"/>
                </a:cxn>
                <a:cxn ang="0">
                  <a:pos x="T8" y="T9"/>
                </a:cxn>
                <a:cxn ang="0">
                  <a:pos x="T10" y="T11"/>
                </a:cxn>
              </a:cxnLst>
              <a:rect l="0" t="0" r="r" b="b"/>
              <a:pathLst>
                <a:path w="8" h="23">
                  <a:moveTo>
                    <a:pt x="8" y="23"/>
                  </a:moveTo>
                  <a:cubicBezTo>
                    <a:pt x="7" y="21"/>
                    <a:pt x="7" y="18"/>
                    <a:pt x="7" y="15"/>
                  </a:cubicBezTo>
                  <a:cubicBezTo>
                    <a:pt x="6" y="14"/>
                    <a:pt x="6" y="13"/>
                    <a:pt x="6" y="13"/>
                  </a:cubicBezTo>
                  <a:cubicBezTo>
                    <a:pt x="3" y="9"/>
                    <a:pt x="1" y="5"/>
                    <a:pt x="0" y="0"/>
                  </a:cubicBezTo>
                  <a:cubicBezTo>
                    <a:pt x="1" y="6"/>
                    <a:pt x="3" y="11"/>
                    <a:pt x="5" y="17"/>
                  </a:cubicBezTo>
                  <a:cubicBezTo>
                    <a:pt x="6" y="19"/>
                    <a:pt x="6" y="21"/>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8" name="Freeform 43"/>
            <p:cNvSpPr/>
            <p:nvPr/>
          </p:nvSpPr>
          <p:spPr bwMode="auto">
            <a:xfrm>
              <a:off x="2457451" y="1227138"/>
              <a:ext cx="120650" cy="71438"/>
            </a:xfrm>
            <a:custGeom>
              <a:avLst/>
              <a:gdLst>
                <a:gd name="T0" fmla="*/ 0 w 32"/>
                <a:gd name="T1" fmla="*/ 19 h 19"/>
                <a:gd name="T2" fmla="*/ 32 w 32"/>
                <a:gd name="T3" fmla="*/ 2 h 19"/>
                <a:gd name="T4" fmla="*/ 32 w 32"/>
                <a:gd name="T5" fmla="*/ 0 h 19"/>
                <a:gd name="T6" fmla="*/ 30 w 32"/>
                <a:gd name="T7" fmla="*/ 0 h 19"/>
                <a:gd name="T8" fmla="*/ 0 w 32"/>
                <a:gd name="T9" fmla="*/ 15 h 19"/>
                <a:gd name="T10" fmla="*/ 0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0" y="19"/>
                  </a:moveTo>
                  <a:cubicBezTo>
                    <a:pt x="10" y="12"/>
                    <a:pt x="20" y="6"/>
                    <a:pt x="32" y="2"/>
                  </a:cubicBezTo>
                  <a:cubicBezTo>
                    <a:pt x="32" y="0"/>
                    <a:pt x="32" y="0"/>
                    <a:pt x="32" y="0"/>
                  </a:cubicBezTo>
                  <a:cubicBezTo>
                    <a:pt x="31" y="0"/>
                    <a:pt x="31" y="0"/>
                    <a:pt x="30" y="0"/>
                  </a:cubicBezTo>
                  <a:cubicBezTo>
                    <a:pt x="20" y="4"/>
                    <a:pt x="10" y="9"/>
                    <a:pt x="0" y="15"/>
                  </a:cubicBezTo>
                  <a:cubicBezTo>
                    <a:pt x="0" y="16"/>
                    <a:pt x="0" y="17"/>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9" name="Freeform 44"/>
            <p:cNvSpPr/>
            <p:nvPr/>
          </p:nvSpPr>
          <p:spPr bwMode="auto">
            <a:xfrm>
              <a:off x="2273301" y="1422401"/>
              <a:ext cx="57150" cy="158750"/>
            </a:xfrm>
            <a:custGeom>
              <a:avLst/>
              <a:gdLst>
                <a:gd name="T0" fmla="*/ 15 w 15"/>
                <a:gd name="T1" fmla="*/ 0 h 42"/>
                <a:gd name="T2" fmla="*/ 12 w 15"/>
                <a:gd name="T3" fmla="*/ 5 h 42"/>
                <a:gd name="T4" fmla="*/ 0 w 15"/>
                <a:gd name="T5" fmla="*/ 42 h 42"/>
                <a:gd name="T6" fmla="*/ 12 w 15"/>
                <a:gd name="T7" fmla="*/ 15 h 42"/>
                <a:gd name="T8" fmla="*/ 15 w 15"/>
                <a:gd name="T9" fmla="*/ 0 h 42"/>
              </a:gdLst>
              <a:ahLst/>
              <a:cxnLst>
                <a:cxn ang="0">
                  <a:pos x="T0" y="T1"/>
                </a:cxn>
                <a:cxn ang="0">
                  <a:pos x="T2" y="T3"/>
                </a:cxn>
                <a:cxn ang="0">
                  <a:pos x="T4" y="T5"/>
                </a:cxn>
                <a:cxn ang="0">
                  <a:pos x="T6" y="T7"/>
                </a:cxn>
                <a:cxn ang="0">
                  <a:pos x="T8" y="T9"/>
                </a:cxn>
              </a:cxnLst>
              <a:rect l="0" t="0" r="r" b="b"/>
              <a:pathLst>
                <a:path w="15" h="42">
                  <a:moveTo>
                    <a:pt x="15" y="0"/>
                  </a:moveTo>
                  <a:cubicBezTo>
                    <a:pt x="14" y="2"/>
                    <a:pt x="13" y="3"/>
                    <a:pt x="12" y="5"/>
                  </a:cubicBezTo>
                  <a:cubicBezTo>
                    <a:pt x="6" y="16"/>
                    <a:pt x="2" y="29"/>
                    <a:pt x="0" y="42"/>
                  </a:cubicBezTo>
                  <a:cubicBezTo>
                    <a:pt x="2" y="33"/>
                    <a:pt x="6" y="24"/>
                    <a:pt x="12" y="15"/>
                  </a:cubicBezTo>
                  <a:cubicBezTo>
                    <a:pt x="12" y="10"/>
                    <a:pt x="14" y="4"/>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0" name="Freeform 45"/>
            <p:cNvSpPr/>
            <p:nvPr/>
          </p:nvSpPr>
          <p:spPr bwMode="auto">
            <a:xfrm>
              <a:off x="2270126" y="1485901"/>
              <a:ext cx="60325" cy="192088"/>
            </a:xfrm>
            <a:custGeom>
              <a:avLst/>
              <a:gdLst>
                <a:gd name="T0" fmla="*/ 0 w 16"/>
                <a:gd name="T1" fmla="*/ 42 h 51"/>
                <a:gd name="T2" fmla="*/ 0 w 16"/>
                <a:gd name="T3" fmla="*/ 39 h 51"/>
                <a:gd name="T4" fmla="*/ 0 w 16"/>
                <a:gd name="T5" fmla="*/ 29 h 51"/>
                <a:gd name="T6" fmla="*/ 13 w 16"/>
                <a:gd name="T7" fmla="*/ 0 h 51"/>
                <a:gd name="T8" fmla="*/ 16 w 16"/>
                <a:gd name="T9" fmla="*/ 19 h 51"/>
                <a:gd name="T10" fmla="*/ 2 w 16"/>
                <a:gd name="T11" fmla="*/ 51 h 51"/>
                <a:gd name="T12" fmla="*/ 0 w 16"/>
                <a:gd name="T13" fmla="*/ 42 h 51"/>
              </a:gdLst>
              <a:ahLst/>
              <a:cxnLst>
                <a:cxn ang="0">
                  <a:pos x="T0" y="T1"/>
                </a:cxn>
                <a:cxn ang="0">
                  <a:pos x="T2" y="T3"/>
                </a:cxn>
                <a:cxn ang="0">
                  <a:pos x="T4" y="T5"/>
                </a:cxn>
                <a:cxn ang="0">
                  <a:pos x="T6" y="T7"/>
                </a:cxn>
                <a:cxn ang="0">
                  <a:pos x="T8" y="T9"/>
                </a:cxn>
                <a:cxn ang="0">
                  <a:pos x="T10" y="T11"/>
                </a:cxn>
                <a:cxn ang="0">
                  <a:pos x="T12" y="T13"/>
                </a:cxn>
              </a:cxnLst>
              <a:rect l="0" t="0" r="r" b="b"/>
              <a:pathLst>
                <a:path w="16" h="51">
                  <a:moveTo>
                    <a:pt x="0" y="42"/>
                  </a:moveTo>
                  <a:cubicBezTo>
                    <a:pt x="0" y="41"/>
                    <a:pt x="0" y="40"/>
                    <a:pt x="0" y="39"/>
                  </a:cubicBezTo>
                  <a:cubicBezTo>
                    <a:pt x="0" y="36"/>
                    <a:pt x="0" y="32"/>
                    <a:pt x="0" y="29"/>
                  </a:cubicBezTo>
                  <a:cubicBezTo>
                    <a:pt x="2" y="20"/>
                    <a:pt x="6" y="10"/>
                    <a:pt x="13" y="0"/>
                  </a:cubicBezTo>
                  <a:cubicBezTo>
                    <a:pt x="13" y="6"/>
                    <a:pt x="14" y="12"/>
                    <a:pt x="16" y="19"/>
                  </a:cubicBezTo>
                  <a:cubicBezTo>
                    <a:pt x="8" y="30"/>
                    <a:pt x="3" y="41"/>
                    <a:pt x="2" y="51"/>
                  </a:cubicBezTo>
                  <a:cubicBezTo>
                    <a:pt x="2" y="51"/>
                    <a:pt x="0" y="48"/>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1" name="Freeform 46"/>
            <p:cNvSpPr/>
            <p:nvPr/>
          </p:nvSpPr>
          <p:spPr bwMode="auto">
            <a:xfrm>
              <a:off x="2330451" y="1411288"/>
              <a:ext cx="6350" cy="11113"/>
            </a:xfrm>
            <a:custGeom>
              <a:avLst/>
              <a:gdLst>
                <a:gd name="T0" fmla="*/ 2 w 2"/>
                <a:gd name="T1" fmla="*/ 0 h 3"/>
                <a:gd name="T2" fmla="*/ 0 w 2"/>
                <a:gd name="T3" fmla="*/ 3 h 3"/>
                <a:gd name="T4" fmla="*/ 1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0" y="2"/>
                    <a:pt x="1" y="2"/>
                    <a:pt x="1"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2" name="Freeform 47"/>
            <p:cNvSpPr/>
            <p:nvPr/>
          </p:nvSpPr>
          <p:spPr bwMode="auto">
            <a:xfrm>
              <a:off x="2344738" y="1293813"/>
              <a:ext cx="101600" cy="106363"/>
            </a:xfrm>
            <a:custGeom>
              <a:avLst/>
              <a:gdLst>
                <a:gd name="T0" fmla="*/ 26 w 27"/>
                <a:gd name="T1" fmla="*/ 4 h 28"/>
                <a:gd name="T2" fmla="*/ 27 w 27"/>
                <a:gd name="T3" fmla="*/ 0 h 28"/>
                <a:gd name="T4" fmla="*/ 1 w 27"/>
                <a:gd name="T5" fmla="*/ 26 h 28"/>
                <a:gd name="T6" fmla="*/ 0 w 27"/>
                <a:gd name="T7" fmla="*/ 28 h 28"/>
                <a:gd name="T8" fmla="*/ 26 w 27"/>
                <a:gd name="T9" fmla="*/ 4 h 28"/>
              </a:gdLst>
              <a:ahLst/>
              <a:cxnLst>
                <a:cxn ang="0">
                  <a:pos x="T0" y="T1"/>
                </a:cxn>
                <a:cxn ang="0">
                  <a:pos x="T2" y="T3"/>
                </a:cxn>
                <a:cxn ang="0">
                  <a:pos x="T4" y="T5"/>
                </a:cxn>
                <a:cxn ang="0">
                  <a:pos x="T6" y="T7"/>
                </a:cxn>
                <a:cxn ang="0">
                  <a:pos x="T8" y="T9"/>
                </a:cxn>
              </a:cxnLst>
              <a:rect l="0" t="0" r="r" b="b"/>
              <a:pathLst>
                <a:path w="27" h="28">
                  <a:moveTo>
                    <a:pt x="26" y="4"/>
                  </a:moveTo>
                  <a:cubicBezTo>
                    <a:pt x="26" y="2"/>
                    <a:pt x="26" y="1"/>
                    <a:pt x="27" y="0"/>
                  </a:cubicBezTo>
                  <a:cubicBezTo>
                    <a:pt x="17" y="7"/>
                    <a:pt x="8" y="16"/>
                    <a:pt x="1" y="26"/>
                  </a:cubicBezTo>
                  <a:cubicBezTo>
                    <a:pt x="1" y="27"/>
                    <a:pt x="0" y="28"/>
                    <a:pt x="0" y="28"/>
                  </a:cubicBezTo>
                  <a:cubicBezTo>
                    <a:pt x="7" y="20"/>
                    <a:pt x="15" y="11"/>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3" name="Freeform 48"/>
            <p:cNvSpPr/>
            <p:nvPr/>
          </p:nvSpPr>
          <p:spPr bwMode="auto">
            <a:xfrm>
              <a:off x="2747963" y="1362076"/>
              <a:ext cx="214313" cy="112713"/>
            </a:xfrm>
            <a:custGeom>
              <a:avLst/>
              <a:gdLst>
                <a:gd name="T0" fmla="*/ 0 w 57"/>
                <a:gd name="T1" fmla="*/ 7 h 30"/>
                <a:gd name="T2" fmla="*/ 11 w 57"/>
                <a:gd name="T3" fmla="*/ 30 h 30"/>
                <a:gd name="T4" fmla="*/ 57 w 57"/>
                <a:gd name="T5" fmla="*/ 24 h 30"/>
                <a:gd name="T6" fmla="*/ 48 w 57"/>
                <a:gd name="T7" fmla="*/ 1 h 30"/>
                <a:gd name="T8" fmla="*/ 0 w 57"/>
                <a:gd name="T9" fmla="*/ 7 h 30"/>
              </a:gdLst>
              <a:ahLst/>
              <a:cxnLst>
                <a:cxn ang="0">
                  <a:pos x="T0" y="T1"/>
                </a:cxn>
                <a:cxn ang="0">
                  <a:pos x="T2" y="T3"/>
                </a:cxn>
                <a:cxn ang="0">
                  <a:pos x="T4" y="T5"/>
                </a:cxn>
                <a:cxn ang="0">
                  <a:pos x="T6" y="T7"/>
                </a:cxn>
                <a:cxn ang="0">
                  <a:pos x="T8" y="T9"/>
                </a:cxn>
              </a:cxnLst>
              <a:rect l="0" t="0" r="r" b="b"/>
              <a:pathLst>
                <a:path w="57" h="30">
                  <a:moveTo>
                    <a:pt x="0" y="7"/>
                  </a:moveTo>
                  <a:cubicBezTo>
                    <a:pt x="4" y="15"/>
                    <a:pt x="8" y="22"/>
                    <a:pt x="11" y="30"/>
                  </a:cubicBezTo>
                  <a:cubicBezTo>
                    <a:pt x="28" y="25"/>
                    <a:pt x="43" y="23"/>
                    <a:pt x="57" y="24"/>
                  </a:cubicBezTo>
                  <a:cubicBezTo>
                    <a:pt x="55" y="16"/>
                    <a:pt x="52" y="8"/>
                    <a:pt x="48" y="1"/>
                  </a:cubicBezTo>
                  <a:cubicBezTo>
                    <a:pt x="34" y="0"/>
                    <a:pt x="18"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4" name="Freeform 49"/>
            <p:cNvSpPr/>
            <p:nvPr/>
          </p:nvSpPr>
          <p:spPr bwMode="auto">
            <a:xfrm>
              <a:off x="2701926" y="1282701"/>
              <a:ext cx="222250" cy="98425"/>
            </a:xfrm>
            <a:custGeom>
              <a:avLst/>
              <a:gdLst>
                <a:gd name="T0" fmla="*/ 11 w 59"/>
                <a:gd name="T1" fmla="*/ 26 h 26"/>
                <a:gd name="T2" fmla="*/ 59 w 59"/>
                <a:gd name="T3" fmla="*/ 19 h 26"/>
                <a:gd name="T4" fmla="*/ 57 w 59"/>
                <a:gd name="T5" fmla="*/ 17 h 26"/>
                <a:gd name="T6" fmla="*/ 46 w 59"/>
                <a:gd name="T7" fmla="*/ 0 h 26"/>
                <a:gd name="T8" fmla="*/ 0 w 59"/>
                <a:gd name="T9" fmla="*/ 7 h 26"/>
                <a:gd name="T10" fmla="*/ 10 w 59"/>
                <a:gd name="T11" fmla="*/ 24 h 26"/>
                <a:gd name="T12" fmla="*/ 11 w 5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59" h="26">
                  <a:moveTo>
                    <a:pt x="11" y="26"/>
                  </a:moveTo>
                  <a:cubicBezTo>
                    <a:pt x="28" y="20"/>
                    <a:pt x="45" y="18"/>
                    <a:pt x="59" y="19"/>
                  </a:cubicBezTo>
                  <a:cubicBezTo>
                    <a:pt x="58" y="18"/>
                    <a:pt x="58" y="17"/>
                    <a:pt x="57" y="17"/>
                  </a:cubicBezTo>
                  <a:cubicBezTo>
                    <a:pt x="54" y="10"/>
                    <a:pt x="50" y="5"/>
                    <a:pt x="46" y="0"/>
                  </a:cubicBezTo>
                  <a:cubicBezTo>
                    <a:pt x="32" y="0"/>
                    <a:pt x="17" y="2"/>
                    <a:pt x="0" y="7"/>
                  </a:cubicBezTo>
                  <a:cubicBezTo>
                    <a:pt x="3" y="12"/>
                    <a:pt x="6" y="17"/>
                    <a:pt x="10" y="24"/>
                  </a:cubicBezTo>
                  <a:cubicBezTo>
                    <a:pt x="10" y="24"/>
                    <a:pt x="11" y="25"/>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5" name="Freeform 50"/>
            <p:cNvSpPr/>
            <p:nvPr/>
          </p:nvSpPr>
          <p:spPr bwMode="auto">
            <a:xfrm>
              <a:off x="2665413" y="1230313"/>
              <a:ext cx="203200" cy="71438"/>
            </a:xfrm>
            <a:custGeom>
              <a:avLst/>
              <a:gdLst>
                <a:gd name="T0" fmla="*/ 31 w 54"/>
                <a:gd name="T1" fmla="*/ 0 h 19"/>
                <a:gd name="T2" fmla="*/ 6 w 54"/>
                <a:gd name="T3" fmla="*/ 4 h 19"/>
                <a:gd name="T4" fmla="*/ 0 w 54"/>
                <a:gd name="T5" fmla="*/ 9 h 19"/>
                <a:gd name="T6" fmla="*/ 8 w 54"/>
                <a:gd name="T7" fmla="*/ 19 h 19"/>
                <a:gd name="T8" fmla="*/ 54 w 54"/>
                <a:gd name="T9" fmla="*/ 12 h 19"/>
                <a:gd name="T10" fmla="*/ 45 w 54"/>
                <a:gd name="T11" fmla="*/ 4 h 19"/>
                <a:gd name="T12" fmla="*/ 38 w 54"/>
                <a:gd name="T13" fmla="*/ 2 h 19"/>
                <a:gd name="T14" fmla="*/ 31 w 5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9">
                  <a:moveTo>
                    <a:pt x="31" y="0"/>
                  </a:moveTo>
                  <a:cubicBezTo>
                    <a:pt x="24" y="1"/>
                    <a:pt x="15" y="2"/>
                    <a:pt x="6" y="4"/>
                  </a:cubicBezTo>
                  <a:cubicBezTo>
                    <a:pt x="4" y="6"/>
                    <a:pt x="2" y="8"/>
                    <a:pt x="0" y="9"/>
                  </a:cubicBezTo>
                  <a:cubicBezTo>
                    <a:pt x="3" y="12"/>
                    <a:pt x="5" y="15"/>
                    <a:pt x="8" y="19"/>
                  </a:cubicBezTo>
                  <a:cubicBezTo>
                    <a:pt x="25" y="14"/>
                    <a:pt x="41" y="12"/>
                    <a:pt x="54" y="12"/>
                  </a:cubicBezTo>
                  <a:cubicBezTo>
                    <a:pt x="51" y="9"/>
                    <a:pt x="48" y="6"/>
                    <a:pt x="45" y="4"/>
                  </a:cubicBezTo>
                  <a:cubicBezTo>
                    <a:pt x="42" y="3"/>
                    <a:pt x="40" y="2"/>
                    <a:pt x="38" y="2"/>
                  </a:cubicBezTo>
                  <a:cubicBezTo>
                    <a:pt x="36" y="1"/>
                    <a:pt x="34"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6" name="Freeform 51"/>
            <p:cNvSpPr/>
            <p:nvPr/>
          </p:nvSpPr>
          <p:spPr bwMode="auto">
            <a:xfrm>
              <a:off x="2457451" y="1238251"/>
              <a:ext cx="123825" cy="96838"/>
            </a:xfrm>
            <a:custGeom>
              <a:avLst/>
              <a:gdLst>
                <a:gd name="T0" fmla="*/ 0 w 33"/>
                <a:gd name="T1" fmla="*/ 17 h 26"/>
                <a:gd name="T2" fmla="*/ 2 w 33"/>
                <a:gd name="T3" fmla="*/ 26 h 26"/>
                <a:gd name="T4" fmla="*/ 33 w 33"/>
                <a:gd name="T5" fmla="*/ 9 h 26"/>
                <a:gd name="T6" fmla="*/ 32 w 33"/>
                <a:gd name="T7" fmla="*/ 0 h 26"/>
                <a:gd name="T8" fmla="*/ 0 w 33"/>
                <a:gd name="T9" fmla="*/ 17 h 26"/>
              </a:gdLst>
              <a:ahLst/>
              <a:cxnLst>
                <a:cxn ang="0">
                  <a:pos x="T0" y="T1"/>
                </a:cxn>
                <a:cxn ang="0">
                  <a:pos x="T2" y="T3"/>
                </a:cxn>
                <a:cxn ang="0">
                  <a:pos x="T4" y="T5"/>
                </a:cxn>
                <a:cxn ang="0">
                  <a:pos x="T6" y="T7"/>
                </a:cxn>
                <a:cxn ang="0">
                  <a:pos x="T8" y="T9"/>
                </a:cxn>
              </a:cxnLst>
              <a:rect l="0" t="0" r="r" b="b"/>
              <a:pathLst>
                <a:path w="33" h="26">
                  <a:moveTo>
                    <a:pt x="0" y="17"/>
                  </a:moveTo>
                  <a:cubicBezTo>
                    <a:pt x="0" y="19"/>
                    <a:pt x="1" y="22"/>
                    <a:pt x="2" y="26"/>
                  </a:cubicBezTo>
                  <a:cubicBezTo>
                    <a:pt x="12" y="20"/>
                    <a:pt x="22" y="14"/>
                    <a:pt x="33" y="9"/>
                  </a:cubicBezTo>
                  <a:cubicBezTo>
                    <a:pt x="32" y="0"/>
                    <a:pt x="32" y="0"/>
                    <a:pt x="32" y="0"/>
                  </a:cubicBezTo>
                  <a:cubicBezTo>
                    <a:pt x="21" y="4"/>
                    <a:pt x="10" y="1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7" name="Freeform 52"/>
            <p:cNvSpPr/>
            <p:nvPr/>
          </p:nvSpPr>
          <p:spPr bwMode="auto">
            <a:xfrm>
              <a:off x="2468563" y="1279526"/>
              <a:ext cx="200025" cy="120650"/>
            </a:xfrm>
            <a:custGeom>
              <a:avLst/>
              <a:gdLst>
                <a:gd name="T0" fmla="*/ 32 w 53"/>
                <a:gd name="T1" fmla="*/ 10 h 32"/>
                <a:gd name="T2" fmla="*/ 31 w 53"/>
                <a:gd name="T3" fmla="*/ 0 h 32"/>
                <a:gd name="T4" fmla="*/ 0 w 53"/>
                <a:gd name="T5" fmla="*/ 17 h 32"/>
                <a:gd name="T6" fmla="*/ 6 w 53"/>
                <a:gd name="T7" fmla="*/ 32 h 32"/>
                <a:gd name="T8" fmla="*/ 53 w 53"/>
                <a:gd name="T9" fmla="*/ 8 h 32"/>
                <a:gd name="T10" fmla="*/ 48 w 53"/>
                <a:gd name="T11" fmla="*/ 1 h 32"/>
                <a:gd name="T12" fmla="*/ 37 w 53"/>
                <a:gd name="T13" fmla="*/ 11 h 32"/>
                <a:gd name="T14" fmla="*/ 32 w 53"/>
                <a:gd name="T15" fmla="*/ 1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2">
                  <a:moveTo>
                    <a:pt x="32" y="10"/>
                  </a:moveTo>
                  <a:cubicBezTo>
                    <a:pt x="31" y="0"/>
                    <a:pt x="31" y="0"/>
                    <a:pt x="31" y="0"/>
                  </a:cubicBezTo>
                  <a:cubicBezTo>
                    <a:pt x="20" y="5"/>
                    <a:pt x="9" y="11"/>
                    <a:pt x="0" y="17"/>
                  </a:cubicBezTo>
                  <a:cubicBezTo>
                    <a:pt x="1" y="21"/>
                    <a:pt x="4" y="26"/>
                    <a:pt x="6" y="32"/>
                  </a:cubicBezTo>
                  <a:cubicBezTo>
                    <a:pt x="20" y="22"/>
                    <a:pt x="36" y="14"/>
                    <a:pt x="53" y="8"/>
                  </a:cubicBezTo>
                  <a:cubicBezTo>
                    <a:pt x="51" y="5"/>
                    <a:pt x="50" y="3"/>
                    <a:pt x="48" y="1"/>
                  </a:cubicBezTo>
                  <a:cubicBezTo>
                    <a:pt x="44" y="4"/>
                    <a:pt x="41" y="8"/>
                    <a:pt x="37" y="11"/>
                  </a:cubicBezTo>
                  <a:cubicBezTo>
                    <a:pt x="35" y="13"/>
                    <a:pt x="32" y="12"/>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8" name="Freeform 53"/>
            <p:cNvSpPr/>
            <p:nvPr/>
          </p:nvSpPr>
          <p:spPr bwMode="auto">
            <a:xfrm>
              <a:off x="2276476" y="1565276"/>
              <a:ext cx="90488" cy="215900"/>
            </a:xfrm>
            <a:custGeom>
              <a:avLst/>
              <a:gdLst>
                <a:gd name="T0" fmla="*/ 8 w 24"/>
                <a:gd name="T1" fmla="*/ 55 h 57"/>
                <a:gd name="T2" fmla="*/ 9 w 24"/>
                <a:gd name="T3" fmla="*/ 57 h 57"/>
                <a:gd name="T4" fmla="*/ 9 w 24"/>
                <a:gd name="T5" fmla="*/ 57 h 57"/>
                <a:gd name="T6" fmla="*/ 24 w 24"/>
                <a:gd name="T7" fmla="*/ 20 h 57"/>
                <a:gd name="T8" fmla="*/ 23 w 24"/>
                <a:gd name="T9" fmla="*/ 18 h 57"/>
                <a:gd name="T10" fmla="*/ 14 w 24"/>
                <a:gd name="T11" fmla="*/ 0 h 57"/>
                <a:gd name="T12" fmla="*/ 0 w 24"/>
                <a:gd name="T13" fmla="*/ 35 h 57"/>
                <a:gd name="T14" fmla="*/ 0 w 24"/>
                <a:gd name="T15" fmla="*/ 37 h 57"/>
                <a:gd name="T16" fmla="*/ 8 w 24"/>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8" y="55"/>
                  </a:moveTo>
                  <a:cubicBezTo>
                    <a:pt x="8" y="56"/>
                    <a:pt x="8" y="56"/>
                    <a:pt x="9" y="57"/>
                  </a:cubicBezTo>
                  <a:cubicBezTo>
                    <a:pt x="9" y="57"/>
                    <a:pt x="9" y="57"/>
                    <a:pt x="9" y="57"/>
                  </a:cubicBezTo>
                  <a:cubicBezTo>
                    <a:pt x="10" y="45"/>
                    <a:pt x="15" y="33"/>
                    <a:pt x="24" y="20"/>
                  </a:cubicBezTo>
                  <a:cubicBezTo>
                    <a:pt x="23" y="20"/>
                    <a:pt x="23" y="19"/>
                    <a:pt x="23" y="18"/>
                  </a:cubicBezTo>
                  <a:cubicBezTo>
                    <a:pt x="19" y="12"/>
                    <a:pt x="16" y="6"/>
                    <a:pt x="14" y="0"/>
                  </a:cubicBezTo>
                  <a:cubicBezTo>
                    <a:pt x="6" y="12"/>
                    <a:pt x="1" y="24"/>
                    <a:pt x="0" y="35"/>
                  </a:cubicBezTo>
                  <a:cubicBezTo>
                    <a:pt x="0" y="36"/>
                    <a:pt x="0" y="36"/>
                    <a:pt x="0" y="37"/>
                  </a:cubicBezTo>
                  <a:cubicBezTo>
                    <a:pt x="2" y="43"/>
                    <a:pt x="4" y="49"/>
                    <a:pt x="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9" name="Freeform 54"/>
            <p:cNvSpPr/>
            <p:nvPr/>
          </p:nvSpPr>
          <p:spPr bwMode="auto">
            <a:xfrm>
              <a:off x="2330451" y="1358901"/>
              <a:ext cx="142875" cy="180975"/>
            </a:xfrm>
            <a:custGeom>
              <a:avLst/>
              <a:gdLst>
                <a:gd name="T0" fmla="*/ 38 w 38"/>
                <a:gd name="T1" fmla="*/ 15 h 48"/>
                <a:gd name="T2" fmla="*/ 32 w 38"/>
                <a:gd name="T3" fmla="*/ 0 h 48"/>
                <a:gd name="T4" fmla="*/ 0 w 38"/>
                <a:gd name="T5" fmla="*/ 30 h 48"/>
                <a:gd name="T6" fmla="*/ 3 w 38"/>
                <a:gd name="T7" fmla="*/ 48 h 48"/>
                <a:gd name="T8" fmla="*/ 38 w 38"/>
                <a:gd name="T9" fmla="*/ 15 h 48"/>
              </a:gdLst>
              <a:ahLst/>
              <a:cxnLst>
                <a:cxn ang="0">
                  <a:pos x="T0" y="T1"/>
                </a:cxn>
                <a:cxn ang="0">
                  <a:pos x="T2" y="T3"/>
                </a:cxn>
                <a:cxn ang="0">
                  <a:pos x="T4" y="T5"/>
                </a:cxn>
                <a:cxn ang="0">
                  <a:pos x="T6" y="T7"/>
                </a:cxn>
                <a:cxn ang="0">
                  <a:pos x="T8" y="T9"/>
                </a:cxn>
              </a:cxnLst>
              <a:rect l="0" t="0" r="r" b="b"/>
              <a:pathLst>
                <a:path w="38" h="48">
                  <a:moveTo>
                    <a:pt x="38" y="15"/>
                  </a:moveTo>
                  <a:cubicBezTo>
                    <a:pt x="35" y="9"/>
                    <a:pt x="33" y="4"/>
                    <a:pt x="32" y="0"/>
                  </a:cubicBezTo>
                  <a:cubicBezTo>
                    <a:pt x="19" y="9"/>
                    <a:pt x="8" y="19"/>
                    <a:pt x="0" y="30"/>
                  </a:cubicBezTo>
                  <a:cubicBezTo>
                    <a:pt x="0" y="36"/>
                    <a:pt x="1" y="41"/>
                    <a:pt x="3" y="48"/>
                  </a:cubicBezTo>
                  <a:cubicBezTo>
                    <a:pt x="12" y="36"/>
                    <a:pt x="24" y="25"/>
                    <a:pt x="3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0" name="Freeform 55"/>
            <p:cNvSpPr/>
            <p:nvPr/>
          </p:nvSpPr>
          <p:spPr bwMode="auto">
            <a:xfrm>
              <a:off x="2330451" y="1312863"/>
              <a:ext cx="115888" cy="150813"/>
            </a:xfrm>
            <a:custGeom>
              <a:avLst/>
              <a:gdLst>
                <a:gd name="T0" fmla="*/ 31 w 31"/>
                <a:gd name="T1" fmla="*/ 10 h 40"/>
                <a:gd name="T2" fmla="*/ 29 w 31"/>
                <a:gd name="T3" fmla="*/ 0 h 40"/>
                <a:gd name="T4" fmla="*/ 3 w 31"/>
                <a:gd name="T5" fmla="*/ 25 h 40"/>
                <a:gd name="T6" fmla="*/ 0 w 31"/>
                <a:gd name="T7" fmla="*/ 40 h 40"/>
                <a:gd name="T8" fmla="*/ 31 w 31"/>
                <a:gd name="T9" fmla="*/ 10 h 40"/>
              </a:gdLst>
              <a:ahLst/>
              <a:cxnLst>
                <a:cxn ang="0">
                  <a:pos x="T0" y="T1"/>
                </a:cxn>
                <a:cxn ang="0">
                  <a:pos x="T2" y="T3"/>
                </a:cxn>
                <a:cxn ang="0">
                  <a:pos x="T4" y="T5"/>
                </a:cxn>
                <a:cxn ang="0">
                  <a:pos x="T6" y="T7"/>
                </a:cxn>
                <a:cxn ang="0">
                  <a:pos x="T8" y="T9"/>
                </a:cxn>
              </a:cxnLst>
              <a:rect l="0" t="0" r="r" b="b"/>
              <a:pathLst>
                <a:path w="31" h="40">
                  <a:moveTo>
                    <a:pt x="31" y="10"/>
                  </a:moveTo>
                  <a:cubicBezTo>
                    <a:pt x="30" y="6"/>
                    <a:pt x="29" y="2"/>
                    <a:pt x="29" y="0"/>
                  </a:cubicBezTo>
                  <a:cubicBezTo>
                    <a:pt x="19" y="7"/>
                    <a:pt x="10" y="16"/>
                    <a:pt x="3" y="25"/>
                  </a:cubicBezTo>
                  <a:cubicBezTo>
                    <a:pt x="1" y="30"/>
                    <a:pt x="0" y="34"/>
                    <a:pt x="0" y="40"/>
                  </a:cubicBezTo>
                  <a:cubicBezTo>
                    <a:pt x="8" y="29"/>
                    <a:pt x="19" y="19"/>
                    <a:pt x="3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1" name="Freeform 56"/>
            <p:cNvSpPr/>
            <p:nvPr/>
          </p:nvSpPr>
          <p:spPr bwMode="auto">
            <a:xfrm>
              <a:off x="2940051" y="1798638"/>
              <a:ext cx="88900" cy="103188"/>
            </a:xfrm>
            <a:custGeom>
              <a:avLst/>
              <a:gdLst>
                <a:gd name="T0" fmla="*/ 24 w 24"/>
                <a:gd name="T1" fmla="*/ 5 h 27"/>
                <a:gd name="T2" fmla="*/ 9 w 24"/>
                <a:gd name="T3" fmla="*/ 0 h 27"/>
                <a:gd name="T4" fmla="*/ 0 w 24"/>
                <a:gd name="T5" fmla="*/ 24 h 27"/>
                <a:gd name="T6" fmla="*/ 8 w 24"/>
                <a:gd name="T7" fmla="*/ 27 h 27"/>
                <a:gd name="T8" fmla="*/ 24 w 24"/>
                <a:gd name="T9" fmla="*/ 5 h 27"/>
              </a:gdLst>
              <a:ahLst/>
              <a:cxnLst>
                <a:cxn ang="0">
                  <a:pos x="T0" y="T1"/>
                </a:cxn>
                <a:cxn ang="0">
                  <a:pos x="T2" y="T3"/>
                </a:cxn>
                <a:cxn ang="0">
                  <a:pos x="T4" y="T5"/>
                </a:cxn>
                <a:cxn ang="0">
                  <a:pos x="T6" y="T7"/>
                </a:cxn>
                <a:cxn ang="0">
                  <a:pos x="T8" y="T9"/>
                </a:cxn>
              </a:cxnLst>
              <a:rect l="0" t="0" r="r" b="b"/>
              <a:pathLst>
                <a:path w="24" h="27">
                  <a:moveTo>
                    <a:pt x="24" y="5"/>
                  </a:moveTo>
                  <a:cubicBezTo>
                    <a:pt x="20" y="2"/>
                    <a:pt x="15" y="0"/>
                    <a:pt x="9" y="0"/>
                  </a:cubicBezTo>
                  <a:cubicBezTo>
                    <a:pt x="7" y="8"/>
                    <a:pt x="4" y="16"/>
                    <a:pt x="0" y="24"/>
                  </a:cubicBezTo>
                  <a:cubicBezTo>
                    <a:pt x="3" y="24"/>
                    <a:pt x="6" y="25"/>
                    <a:pt x="8" y="27"/>
                  </a:cubicBezTo>
                  <a:cubicBezTo>
                    <a:pt x="14" y="20"/>
                    <a:pt x="19" y="13"/>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2" name="Freeform 57"/>
            <p:cNvSpPr/>
            <p:nvPr/>
          </p:nvSpPr>
          <p:spPr bwMode="auto">
            <a:xfrm>
              <a:off x="2713038" y="1863726"/>
              <a:ext cx="120650" cy="90488"/>
            </a:xfrm>
            <a:custGeom>
              <a:avLst/>
              <a:gdLst>
                <a:gd name="T0" fmla="*/ 32 w 32"/>
                <a:gd name="T1" fmla="*/ 16 h 24"/>
                <a:gd name="T2" fmla="*/ 17 w 32"/>
                <a:gd name="T3" fmla="*/ 0 h 24"/>
                <a:gd name="T4" fmla="*/ 0 w 32"/>
                <a:gd name="T5" fmla="*/ 15 h 24"/>
                <a:gd name="T6" fmla="*/ 23 w 32"/>
                <a:gd name="T7" fmla="*/ 24 h 24"/>
                <a:gd name="T8" fmla="*/ 32 w 32"/>
                <a:gd name="T9" fmla="*/ 16 h 24"/>
              </a:gdLst>
              <a:ahLst/>
              <a:cxnLst>
                <a:cxn ang="0">
                  <a:pos x="T0" y="T1"/>
                </a:cxn>
                <a:cxn ang="0">
                  <a:pos x="T2" y="T3"/>
                </a:cxn>
                <a:cxn ang="0">
                  <a:pos x="T4" y="T5"/>
                </a:cxn>
                <a:cxn ang="0">
                  <a:pos x="T6" y="T7"/>
                </a:cxn>
                <a:cxn ang="0">
                  <a:pos x="T8" y="T9"/>
                </a:cxn>
              </a:cxnLst>
              <a:rect l="0" t="0" r="r" b="b"/>
              <a:pathLst>
                <a:path w="32" h="24">
                  <a:moveTo>
                    <a:pt x="32" y="16"/>
                  </a:moveTo>
                  <a:cubicBezTo>
                    <a:pt x="27" y="11"/>
                    <a:pt x="22" y="5"/>
                    <a:pt x="17" y="0"/>
                  </a:cubicBezTo>
                  <a:cubicBezTo>
                    <a:pt x="10" y="4"/>
                    <a:pt x="5" y="10"/>
                    <a:pt x="0" y="15"/>
                  </a:cubicBezTo>
                  <a:cubicBezTo>
                    <a:pt x="8" y="19"/>
                    <a:pt x="16" y="22"/>
                    <a:pt x="23" y="24"/>
                  </a:cubicBezTo>
                  <a:cubicBezTo>
                    <a:pt x="26" y="21"/>
                    <a:pt x="29" y="18"/>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3" name="Freeform 58"/>
            <p:cNvSpPr/>
            <p:nvPr/>
          </p:nvSpPr>
          <p:spPr bwMode="auto">
            <a:xfrm>
              <a:off x="2951163" y="1365251"/>
              <a:ext cx="146050" cy="133350"/>
            </a:xfrm>
            <a:custGeom>
              <a:avLst/>
              <a:gdLst>
                <a:gd name="T0" fmla="*/ 0 w 39"/>
                <a:gd name="T1" fmla="*/ 0 h 35"/>
                <a:gd name="T2" fmla="*/ 8 w 39"/>
                <a:gd name="T3" fmla="*/ 23 h 35"/>
                <a:gd name="T4" fmla="*/ 39 w 39"/>
                <a:gd name="T5" fmla="*/ 35 h 35"/>
                <a:gd name="T6" fmla="*/ 38 w 39"/>
                <a:gd name="T7" fmla="*/ 29 h 35"/>
                <a:gd name="T8" fmla="*/ 25 w 39"/>
                <a:gd name="T9" fmla="*/ 7 h 35"/>
                <a:gd name="T10" fmla="*/ 0 w 39"/>
                <a:gd name="T11" fmla="*/ 0 h 35"/>
              </a:gdLst>
              <a:ahLst/>
              <a:cxnLst>
                <a:cxn ang="0">
                  <a:pos x="T0" y="T1"/>
                </a:cxn>
                <a:cxn ang="0">
                  <a:pos x="T2" y="T3"/>
                </a:cxn>
                <a:cxn ang="0">
                  <a:pos x="T4" y="T5"/>
                </a:cxn>
                <a:cxn ang="0">
                  <a:pos x="T6" y="T7"/>
                </a:cxn>
                <a:cxn ang="0">
                  <a:pos x="T8" y="T9"/>
                </a:cxn>
                <a:cxn ang="0">
                  <a:pos x="T10" y="T11"/>
                </a:cxn>
              </a:cxnLst>
              <a:rect l="0" t="0" r="r" b="b"/>
              <a:pathLst>
                <a:path w="39" h="35">
                  <a:moveTo>
                    <a:pt x="0" y="0"/>
                  </a:moveTo>
                  <a:cubicBezTo>
                    <a:pt x="3" y="7"/>
                    <a:pt x="6" y="15"/>
                    <a:pt x="8" y="23"/>
                  </a:cubicBezTo>
                  <a:cubicBezTo>
                    <a:pt x="21" y="24"/>
                    <a:pt x="32" y="28"/>
                    <a:pt x="39" y="35"/>
                  </a:cubicBezTo>
                  <a:cubicBezTo>
                    <a:pt x="39" y="33"/>
                    <a:pt x="39" y="31"/>
                    <a:pt x="38" y="29"/>
                  </a:cubicBezTo>
                  <a:cubicBezTo>
                    <a:pt x="35" y="21"/>
                    <a:pt x="31" y="14"/>
                    <a:pt x="25" y="7"/>
                  </a:cubicBezTo>
                  <a:cubicBezTo>
                    <a:pt x="18" y="4"/>
                    <a:pt x="1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4" name="Freeform 59"/>
            <p:cNvSpPr/>
            <p:nvPr/>
          </p:nvSpPr>
          <p:spPr bwMode="auto">
            <a:xfrm>
              <a:off x="2682876" y="1931988"/>
              <a:ext cx="117475" cy="63500"/>
            </a:xfrm>
            <a:custGeom>
              <a:avLst/>
              <a:gdLst>
                <a:gd name="T0" fmla="*/ 27 w 31"/>
                <a:gd name="T1" fmla="*/ 16 h 17"/>
                <a:gd name="T2" fmla="*/ 27 w 31"/>
                <a:gd name="T3" fmla="*/ 16 h 17"/>
                <a:gd name="T4" fmla="*/ 31 w 31"/>
                <a:gd name="T5" fmla="*/ 7 h 17"/>
                <a:gd name="T6" fmla="*/ 7 w 31"/>
                <a:gd name="T7" fmla="*/ 0 h 17"/>
                <a:gd name="T8" fmla="*/ 0 w 31"/>
                <a:gd name="T9" fmla="*/ 16 h 17"/>
                <a:gd name="T10" fmla="*/ 0 w 31"/>
                <a:gd name="T11" fmla="*/ 16 h 17"/>
                <a:gd name="T12" fmla="*/ 27 w 31"/>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27" y="16"/>
                  </a:moveTo>
                  <a:cubicBezTo>
                    <a:pt x="27" y="16"/>
                    <a:pt x="27" y="16"/>
                    <a:pt x="27" y="16"/>
                  </a:cubicBezTo>
                  <a:cubicBezTo>
                    <a:pt x="27" y="13"/>
                    <a:pt x="29" y="10"/>
                    <a:pt x="31" y="7"/>
                  </a:cubicBezTo>
                  <a:cubicBezTo>
                    <a:pt x="23" y="5"/>
                    <a:pt x="15" y="3"/>
                    <a:pt x="7" y="0"/>
                  </a:cubicBezTo>
                  <a:cubicBezTo>
                    <a:pt x="3" y="5"/>
                    <a:pt x="1" y="11"/>
                    <a:pt x="0" y="16"/>
                  </a:cubicBezTo>
                  <a:cubicBezTo>
                    <a:pt x="0" y="16"/>
                    <a:pt x="0" y="16"/>
                    <a:pt x="0" y="16"/>
                  </a:cubicBezTo>
                  <a:cubicBezTo>
                    <a:pt x="9" y="17"/>
                    <a:pt x="18" y="17"/>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5" name="Freeform 60"/>
            <p:cNvSpPr/>
            <p:nvPr/>
          </p:nvSpPr>
          <p:spPr bwMode="auto">
            <a:xfrm>
              <a:off x="2998788" y="1573213"/>
              <a:ext cx="101600" cy="131763"/>
            </a:xfrm>
            <a:custGeom>
              <a:avLst/>
              <a:gdLst>
                <a:gd name="T0" fmla="*/ 0 w 27"/>
                <a:gd name="T1" fmla="*/ 27 h 35"/>
                <a:gd name="T2" fmla="*/ 22 w 27"/>
                <a:gd name="T3" fmla="*/ 35 h 35"/>
                <a:gd name="T4" fmla="*/ 27 w 27"/>
                <a:gd name="T5" fmla="*/ 10 h 35"/>
                <a:gd name="T6" fmla="*/ 0 w 27"/>
                <a:gd name="T7" fmla="*/ 0 h 35"/>
                <a:gd name="T8" fmla="*/ 0 w 27"/>
                <a:gd name="T9" fmla="*/ 27 h 35"/>
              </a:gdLst>
              <a:ahLst/>
              <a:cxnLst>
                <a:cxn ang="0">
                  <a:pos x="T0" y="T1"/>
                </a:cxn>
                <a:cxn ang="0">
                  <a:pos x="T2" y="T3"/>
                </a:cxn>
                <a:cxn ang="0">
                  <a:pos x="T4" y="T5"/>
                </a:cxn>
                <a:cxn ang="0">
                  <a:pos x="T6" y="T7"/>
                </a:cxn>
                <a:cxn ang="0">
                  <a:pos x="T8" y="T9"/>
                </a:cxn>
              </a:cxnLst>
              <a:rect l="0" t="0" r="r" b="b"/>
              <a:pathLst>
                <a:path w="27" h="35">
                  <a:moveTo>
                    <a:pt x="0" y="27"/>
                  </a:moveTo>
                  <a:cubicBezTo>
                    <a:pt x="9" y="28"/>
                    <a:pt x="17" y="30"/>
                    <a:pt x="22" y="35"/>
                  </a:cubicBezTo>
                  <a:cubicBezTo>
                    <a:pt x="25" y="27"/>
                    <a:pt x="26" y="19"/>
                    <a:pt x="27" y="10"/>
                  </a:cubicBezTo>
                  <a:cubicBezTo>
                    <a:pt x="21" y="5"/>
                    <a:pt x="11" y="1"/>
                    <a:pt x="0" y="0"/>
                  </a:cubicBezTo>
                  <a:cubicBezTo>
                    <a:pt x="1" y="9"/>
                    <a:pt x="0" y="18"/>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6" name="Freeform 61"/>
            <p:cNvSpPr/>
            <p:nvPr/>
          </p:nvSpPr>
          <p:spPr bwMode="auto">
            <a:xfrm>
              <a:off x="2976563" y="1685926"/>
              <a:ext cx="101600" cy="120650"/>
            </a:xfrm>
            <a:custGeom>
              <a:avLst/>
              <a:gdLst>
                <a:gd name="T0" fmla="*/ 0 w 27"/>
                <a:gd name="T1" fmla="*/ 26 h 32"/>
                <a:gd name="T2" fmla="*/ 16 w 27"/>
                <a:gd name="T3" fmla="*/ 32 h 32"/>
                <a:gd name="T4" fmla="*/ 27 w 27"/>
                <a:gd name="T5" fmla="*/ 8 h 32"/>
                <a:gd name="T6" fmla="*/ 5 w 27"/>
                <a:gd name="T7" fmla="*/ 0 h 32"/>
                <a:gd name="T8" fmla="*/ 0 w 27"/>
                <a:gd name="T9" fmla="*/ 26 h 32"/>
              </a:gdLst>
              <a:ahLst/>
              <a:cxnLst>
                <a:cxn ang="0">
                  <a:pos x="T0" y="T1"/>
                </a:cxn>
                <a:cxn ang="0">
                  <a:pos x="T2" y="T3"/>
                </a:cxn>
                <a:cxn ang="0">
                  <a:pos x="T4" y="T5"/>
                </a:cxn>
                <a:cxn ang="0">
                  <a:pos x="T6" y="T7"/>
                </a:cxn>
                <a:cxn ang="0">
                  <a:pos x="T8" y="T9"/>
                </a:cxn>
              </a:cxnLst>
              <a:rect l="0" t="0" r="r" b="b"/>
              <a:pathLst>
                <a:path w="27" h="32">
                  <a:moveTo>
                    <a:pt x="0" y="26"/>
                  </a:moveTo>
                  <a:cubicBezTo>
                    <a:pt x="7" y="27"/>
                    <a:pt x="12" y="29"/>
                    <a:pt x="16" y="32"/>
                  </a:cubicBezTo>
                  <a:cubicBezTo>
                    <a:pt x="20" y="24"/>
                    <a:pt x="24" y="16"/>
                    <a:pt x="27" y="8"/>
                  </a:cubicBezTo>
                  <a:cubicBezTo>
                    <a:pt x="22" y="4"/>
                    <a:pt x="14" y="1"/>
                    <a:pt x="5" y="0"/>
                  </a:cubicBezTo>
                  <a:cubicBezTo>
                    <a:pt x="4" y="9"/>
                    <a:pt x="2" y="18"/>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7" name="Freeform 62"/>
            <p:cNvSpPr/>
            <p:nvPr/>
          </p:nvSpPr>
          <p:spPr bwMode="auto">
            <a:xfrm>
              <a:off x="2932113" y="1957388"/>
              <a:ext cx="79375" cy="52388"/>
            </a:xfrm>
            <a:custGeom>
              <a:avLst/>
              <a:gdLst>
                <a:gd name="T0" fmla="*/ 9 w 21"/>
                <a:gd name="T1" fmla="*/ 3 h 14"/>
                <a:gd name="T2" fmla="*/ 0 w 21"/>
                <a:gd name="T3" fmla="*/ 12 h 14"/>
                <a:gd name="T4" fmla="*/ 4 w 21"/>
                <a:gd name="T5" fmla="*/ 14 h 14"/>
                <a:gd name="T6" fmla="*/ 21 w 21"/>
                <a:gd name="T7" fmla="*/ 0 h 14"/>
                <a:gd name="T8" fmla="*/ 9 w 21"/>
                <a:gd name="T9" fmla="*/ 3 h 14"/>
              </a:gdLst>
              <a:ahLst/>
              <a:cxnLst>
                <a:cxn ang="0">
                  <a:pos x="T0" y="T1"/>
                </a:cxn>
                <a:cxn ang="0">
                  <a:pos x="T2" y="T3"/>
                </a:cxn>
                <a:cxn ang="0">
                  <a:pos x="T4" y="T5"/>
                </a:cxn>
                <a:cxn ang="0">
                  <a:pos x="T6" y="T7"/>
                </a:cxn>
                <a:cxn ang="0">
                  <a:pos x="T8" y="T9"/>
                </a:cxn>
              </a:cxnLst>
              <a:rect l="0" t="0" r="r" b="b"/>
              <a:pathLst>
                <a:path w="21" h="14">
                  <a:moveTo>
                    <a:pt x="9" y="3"/>
                  </a:moveTo>
                  <a:cubicBezTo>
                    <a:pt x="6" y="6"/>
                    <a:pt x="3" y="9"/>
                    <a:pt x="0" y="12"/>
                  </a:cubicBezTo>
                  <a:cubicBezTo>
                    <a:pt x="1" y="13"/>
                    <a:pt x="3" y="13"/>
                    <a:pt x="4" y="14"/>
                  </a:cubicBezTo>
                  <a:cubicBezTo>
                    <a:pt x="10" y="10"/>
                    <a:pt x="16" y="5"/>
                    <a:pt x="21" y="0"/>
                  </a:cubicBezTo>
                  <a:cubicBezTo>
                    <a:pt x="17" y="1"/>
                    <a:pt x="13" y="3"/>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8" name="Freeform 63"/>
            <p:cNvSpPr/>
            <p:nvPr/>
          </p:nvSpPr>
          <p:spPr bwMode="auto">
            <a:xfrm>
              <a:off x="2319338" y="1652588"/>
              <a:ext cx="107950" cy="206375"/>
            </a:xfrm>
            <a:custGeom>
              <a:avLst/>
              <a:gdLst>
                <a:gd name="T0" fmla="*/ 14 w 29"/>
                <a:gd name="T1" fmla="*/ 0 h 55"/>
                <a:gd name="T2" fmla="*/ 0 w 29"/>
                <a:gd name="T3" fmla="*/ 37 h 55"/>
                <a:gd name="T4" fmla="*/ 0 w 29"/>
                <a:gd name="T5" fmla="*/ 37 h 55"/>
                <a:gd name="T6" fmla="*/ 15 w 29"/>
                <a:gd name="T7" fmla="*/ 55 h 55"/>
                <a:gd name="T8" fmla="*/ 15 w 29"/>
                <a:gd name="T9" fmla="*/ 55 h 55"/>
                <a:gd name="T10" fmla="*/ 29 w 29"/>
                <a:gd name="T11" fmla="*/ 20 h 55"/>
                <a:gd name="T12" fmla="*/ 14 w 2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29" h="55">
                  <a:moveTo>
                    <a:pt x="14" y="0"/>
                  </a:moveTo>
                  <a:cubicBezTo>
                    <a:pt x="6" y="12"/>
                    <a:pt x="1" y="25"/>
                    <a:pt x="0" y="37"/>
                  </a:cubicBezTo>
                  <a:cubicBezTo>
                    <a:pt x="0" y="37"/>
                    <a:pt x="0" y="37"/>
                    <a:pt x="0" y="37"/>
                  </a:cubicBezTo>
                  <a:cubicBezTo>
                    <a:pt x="4" y="44"/>
                    <a:pt x="9" y="50"/>
                    <a:pt x="15" y="55"/>
                  </a:cubicBezTo>
                  <a:cubicBezTo>
                    <a:pt x="15" y="55"/>
                    <a:pt x="15" y="55"/>
                    <a:pt x="15" y="55"/>
                  </a:cubicBezTo>
                  <a:cubicBezTo>
                    <a:pt x="16" y="44"/>
                    <a:pt x="21" y="32"/>
                    <a:pt x="29" y="20"/>
                  </a:cubicBezTo>
                  <a:cubicBezTo>
                    <a:pt x="23" y="14"/>
                    <a:pt x="18" y="7"/>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9" name="Freeform 64"/>
            <p:cNvSpPr/>
            <p:nvPr/>
          </p:nvSpPr>
          <p:spPr bwMode="auto">
            <a:xfrm>
              <a:off x="2965451" y="1878013"/>
              <a:ext cx="87313" cy="87313"/>
            </a:xfrm>
            <a:custGeom>
              <a:avLst/>
              <a:gdLst>
                <a:gd name="T0" fmla="*/ 23 w 23"/>
                <a:gd name="T1" fmla="*/ 0 h 23"/>
                <a:gd name="T2" fmla="*/ 4 w 23"/>
                <a:gd name="T3" fmla="*/ 14 h 23"/>
                <a:gd name="T4" fmla="*/ 0 w 23"/>
                <a:gd name="T5" fmla="*/ 23 h 23"/>
                <a:gd name="T6" fmla="*/ 14 w 23"/>
                <a:gd name="T7" fmla="*/ 18 h 23"/>
                <a:gd name="T8" fmla="*/ 18 w 23"/>
                <a:gd name="T9" fmla="*/ 14 h 23"/>
                <a:gd name="T10" fmla="*/ 23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3" y="0"/>
                  </a:moveTo>
                  <a:cubicBezTo>
                    <a:pt x="18" y="6"/>
                    <a:pt x="11" y="10"/>
                    <a:pt x="4" y="14"/>
                  </a:cubicBezTo>
                  <a:cubicBezTo>
                    <a:pt x="4" y="17"/>
                    <a:pt x="2" y="20"/>
                    <a:pt x="0" y="23"/>
                  </a:cubicBezTo>
                  <a:cubicBezTo>
                    <a:pt x="6" y="22"/>
                    <a:pt x="10" y="20"/>
                    <a:pt x="14" y="18"/>
                  </a:cubicBezTo>
                  <a:cubicBezTo>
                    <a:pt x="16" y="17"/>
                    <a:pt x="17" y="15"/>
                    <a:pt x="18" y="14"/>
                  </a:cubicBezTo>
                  <a:cubicBezTo>
                    <a:pt x="21" y="9"/>
                    <a:pt x="23" y="5"/>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0" name="Freeform 65"/>
            <p:cNvSpPr/>
            <p:nvPr/>
          </p:nvSpPr>
          <p:spPr bwMode="auto">
            <a:xfrm>
              <a:off x="2574926" y="1878013"/>
              <a:ext cx="123825" cy="114300"/>
            </a:xfrm>
            <a:custGeom>
              <a:avLst/>
              <a:gdLst>
                <a:gd name="T0" fmla="*/ 25 w 33"/>
                <a:gd name="T1" fmla="*/ 30 h 30"/>
                <a:gd name="T2" fmla="*/ 33 w 33"/>
                <a:gd name="T3" fmla="*/ 12 h 30"/>
                <a:gd name="T4" fmla="*/ 9 w 33"/>
                <a:gd name="T5" fmla="*/ 0 h 30"/>
                <a:gd name="T6" fmla="*/ 0 w 33"/>
                <a:gd name="T7" fmla="*/ 25 h 30"/>
                <a:gd name="T8" fmla="*/ 0 w 33"/>
                <a:gd name="T9" fmla="*/ 25 h 30"/>
                <a:gd name="T10" fmla="*/ 25 w 33"/>
                <a:gd name="T11" fmla="*/ 30 h 30"/>
                <a:gd name="T12" fmla="*/ 25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25" y="30"/>
                  </a:moveTo>
                  <a:cubicBezTo>
                    <a:pt x="26" y="24"/>
                    <a:pt x="29" y="18"/>
                    <a:pt x="33" y="12"/>
                  </a:cubicBezTo>
                  <a:cubicBezTo>
                    <a:pt x="25" y="9"/>
                    <a:pt x="17" y="5"/>
                    <a:pt x="9" y="0"/>
                  </a:cubicBezTo>
                  <a:cubicBezTo>
                    <a:pt x="4" y="8"/>
                    <a:pt x="0" y="17"/>
                    <a:pt x="0" y="25"/>
                  </a:cubicBezTo>
                  <a:cubicBezTo>
                    <a:pt x="0" y="25"/>
                    <a:pt x="0" y="25"/>
                    <a:pt x="0" y="25"/>
                  </a:cubicBezTo>
                  <a:cubicBezTo>
                    <a:pt x="8" y="27"/>
                    <a:pt x="17" y="29"/>
                    <a:pt x="25" y="30"/>
                  </a:cubicBezTo>
                  <a:cubicBezTo>
                    <a:pt x="25" y="30"/>
                    <a:pt x="25" y="30"/>
                    <a:pt x="2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1" name="Freeform 66"/>
            <p:cNvSpPr/>
            <p:nvPr/>
          </p:nvSpPr>
          <p:spPr bwMode="auto">
            <a:xfrm>
              <a:off x="3041651" y="1724026"/>
              <a:ext cx="71438" cy="139700"/>
            </a:xfrm>
            <a:custGeom>
              <a:avLst/>
              <a:gdLst>
                <a:gd name="T0" fmla="*/ 12 w 19"/>
                <a:gd name="T1" fmla="*/ 0 h 37"/>
                <a:gd name="T2" fmla="*/ 0 w 19"/>
                <a:gd name="T3" fmla="*/ 23 h 37"/>
                <a:gd name="T4" fmla="*/ 6 w 19"/>
                <a:gd name="T5" fmla="*/ 37 h 37"/>
                <a:gd name="T6" fmla="*/ 18 w 19"/>
                <a:gd name="T7" fmla="*/ 21 h 37"/>
                <a:gd name="T8" fmla="*/ 19 w 19"/>
                <a:gd name="T9" fmla="*/ 18 h 37"/>
                <a:gd name="T10" fmla="*/ 12 w 19"/>
                <a:gd name="T11" fmla="*/ 0 h 37"/>
              </a:gdLst>
              <a:ahLst/>
              <a:cxnLst>
                <a:cxn ang="0">
                  <a:pos x="T0" y="T1"/>
                </a:cxn>
                <a:cxn ang="0">
                  <a:pos x="T2" y="T3"/>
                </a:cxn>
                <a:cxn ang="0">
                  <a:pos x="T4" y="T5"/>
                </a:cxn>
                <a:cxn ang="0">
                  <a:pos x="T6" y="T7"/>
                </a:cxn>
                <a:cxn ang="0">
                  <a:pos x="T8" y="T9"/>
                </a:cxn>
                <a:cxn ang="0">
                  <a:pos x="T10" y="T11"/>
                </a:cxn>
              </a:cxnLst>
              <a:rect l="0" t="0" r="r" b="b"/>
              <a:pathLst>
                <a:path w="19" h="37">
                  <a:moveTo>
                    <a:pt x="12" y="0"/>
                  </a:moveTo>
                  <a:cubicBezTo>
                    <a:pt x="9" y="8"/>
                    <a:pt x="5" y="16"/>
                    <a:pt x="0" y="23"/>
                  </a:cubicBezTo>
                  <a:cubicBezTo>
                    <a:pt x="4" y="27"/>
                    <a:pt x="6" y="31"/>
                    <a:pt x="6" y="37"/>
                  </a:cubicBezTo>
                  <a:cubicBezTo>
                    <a:pt x="11" y="32"/>
                    <a:pt x="15" y="26"/>
                    <a:pt x="18" y="21"/>
                  </a:cubicBezTo>
                  <a:cubicBezTo>
                    <a:pt x="19" y="20"/>
                    <a:pt x="19" y="19"/>
                    <a:pt x="19" y="18"/>
                  </a:cubicBezTo>
                  <a:cubicBezTo>
                    <a:pt x="19" y="11"/>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2" name="Freeform 67"/>
            <p:cNvSpPr/>
            <p:nvPr/>
          </p:nvSpPr>
          <p:spPr bwMode="auto">
            <a:xfrm>
              <a:off x="2871788" y="2006601"/>
              <a:ext cx="68263" cy="46038"/>
            </a:xfrm>
            <a:custGeom>
              <a:avLst/>
              <a:gdLst>
                <a:gd name="T0" fmla="*/ 14 w 18"/>
                <a:gd name="T1" fmla="*/ 0 h 12"/>
                <a:gd name="T2" fmla="*/ 2 w 18"/>
                <a:gd name="T3" fmla="*/ 6 h 12"/>
                <a:gd name="T4" fmla="*/ 0 w 18"/>
                <a:gd name="T5" fmla="*/ 12 h 12"/>
                <a:gd name="T6" fmla="*/ 18 w 18"/>
                <a:gd name="T7" fmla="*/ 2 h 12"/>
                <a:gd name="T8" fmla="*/ 14 w 18"/>
                <a:gd name="T9" fmla="*/ 0 h 12"/>
              </a:gdLst>
              <a:ahLst/>
              <a:cxnLst>
                <a:cxn ang="0">
                  <a:pos x="T0" y="T1"/>
                </a:cxn>
                <a:cxn ang="0">
                  <a:pos x="T2" y="T3"/>
                </a:cxn>
                <a:cxn ang="0">
                  <a:pos x="T4" y="T5"/>
                </a:cxn>
                <a:cxn ang="0">
                  <a:pos x="T6" y="T7"/>
                </a:cxn>
                <a:cxn ang="0">
                  <a:pos x="T8" y="T9"/>
                </a:cxn>
              </a:cxnLst>
              <a:rect l="0" t="0" r="r" b="b"/>
              <a:pathLst>
                <a:path w="18" h="12">
                  <a:moveTo>
                    <a:pt x="14" y="0"/>
                  </a:moveTo>
                  <a:cubicBezTo>
                    <a:pt x="11" y="2"/>
                    <a:pt x="7" y="4"/>
                    <a:pt x="2" y="6"/>
                  </a:cubicBezTo>
                  <a:cubicBezTo>
                    <a:pt x="2" y="8"/>
                    <a:pt x="1" y="10"/>
                    <a:pt x="0" y="12"/>
                  </a:cubicBezTo>
                  <a:cubicBezTo>
                    <a:pt x="6" y="9"/>
                    <a:pt x="12" y="6"/>
                    <a:pt x="18" y="2"/>
                  </a:cubicBezTo>
                  <a:cubicBezTo>
                    <a:pt x="17" y="2"/>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3" name="Freeform 68"/>
            <p:cNvSpPr/>
            <p:nvPr/>
          </p:nvSpPr>
          <p:spPr bwMode="auto">
            <a:xfrm>
              <a:off x="3089276" y="1622426"/>
              <a:ext cx="46038" cy="150813"/>
            </a:xfrm>
            <a:custGeom>
              <a:avLst/>
              <a:gdLst>
                <a:gd name="T0" fmla="*/ 12 w 12"/>
                <a:gd name="T1" fmla="*/ 7 h 40"/>
                <a:gd name="T2" fmla="*/ 6 w 12"/>
                <a:gd name="T3" fmla="*/ 0 h 40"/>
                <a:gd name="T4" fmla="*/ 0 w 12"/>
                <a:gd name="T5" fmla="*/ 24 h 40"/>
                <a:gd name="T6" fmla="*/ 8 w 12"/>
                <a:gd name="T7" fmla="*/ 40 h 40"/>
                <a:gd name="T8" fmla="*/ 8 w 12"/>
                <a:gd name="T9" fmla="*/ 38 h 40"/>
                <a:gd name="T10" fmla="*/ 12 w 12"/>
                <a:gd name="T11" fmla="*/ 7 h 40"/>
              </a:gdLst>
              <a:ahLst/>
              <a:cxnLst>
                <a:cxn ang="0">
                  <a:pos x="T0" y="T1"/>
                </a:cxn>
                <a:cxn ang="0">
                  <a:pos x="T2" y="T3"/>
                </a:cxn>
                <a:cxn ang="0">
                  <a:pos x="T4" y="T5"/>
                </a:cxn>
                <a:cxn ang="0">
                  <a:pos x="T6" y="T7"/>
                </a:cxn>
                <a:cxn ang="0">
                  <a:pos x="T8" y="T9"/>
                </a:cxn>
                <a:cxn ang="0">
                  <a:pos x="T10" y="T11"/>
                </a:cxn>
              </a:cxnLst>
              <a:rect l="0" t="0" r="r" b="b"/>
              <a:pathLst>
                <a:path w="12" h="40">
                  <a:moveTo>
                    <a:pt x="12" y="7"/>
                  </a:moveTo>
                  <a:cubicBezTo>
                    <a:pt x="10" y="5"/>
                    <a:pt x="8" y="2"/>
                    <a:pt x="6" y="0"/>
                  </a:cubicBezTo>
                  <a:cubicBezTo>
                    <a:pt x="5" y="8"/>
                    <a:pt x="3" y="16"/>
                    <a:pt x="0" y="24"/>
                  </a:cubicBezTo>
                  <a:cubicBezTo>
                    <a:pt x="4" y="28"/>
                    <a:pt x="7" y="34"/>
                    <a:pt x="8" y="40"/>
                  </a:cubicBezTo>
                  <a:cubicBezTo>
                    <a:pt x="8" y="39"/>
                    <a:pt x="8" y="39"/>
                    <a:pt x="8" y="38"/>
                  </a:cubicBezTo>
                  <a:cubicBezTo>
                    <a:pt x="11" y="28"/>
                    <a:pt x="12" y="18"/>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4" name="Freeform 69"/>
            <p:cNvSpPr/>
            <p:nvPr/>
          </p:nvSpPr>
          <p:spPr bwMode="auto">
            <a:xfrm>
              <a:off x="2973388" y="1822451"/>
              <a:ext cx="82550" cy="104775"/>
            </a:xfrm>
            <a:custGeom>
              <a:avLst/>
              <a:gdLst>
                <a:gd name="T0" fmla="*/ 0 w 22"/>
                <a:gd name="T1" fmla="*/ 21 h 28"/>
                <a:gd name="T2" fmla="*/ 2 w 22"/>
                <a:gd name="T3" fmla="*/ 28 h 28"/>
                <a:gd name="T4" fmla="*/ 21 w 22"/>
                <a:gd name="T5" fmla="*/ 13 h 28"/>
                <a:gd name="T6" fmla="*/ 17 w 22"/>
                <a:gd name="T7" fmla="*/ 0 h 28"/>
                <a:gd name="T8" fmla="*/ 0 w 22"/>
                <a:gd name="T9" fmla="*/ 21 h 28"/>
              </a:gdLst>
              <a:ahLst/>
              <a:cxnLst>
                <a:cxn ang="0">
                  <a:pos x="T0" y="T1"/>
                </a:cxn>
                <a:cxn ang="0">
                  <a:pos x="T2" y="T3"/>
                </a:cxn>
                <a:cxn ang="0">
                  <a:pos x="T4" y="T5"/>
                </a:cxn>
                <a:cxn ang="0">
                  <a:pos x="T6" y="T7"/>
                </a:cxn>
                <a:cxn ang="0">
                  <a:pos x="T8" y="T9"/>
                </a:cxn>
              </a:cxnLst>
              <a:rect l="0" t="0" r="r" b="b"/>
              <a:pathLst>
                <a:path w="22" h="28">
                  <a:moveTo>
                    <a:pt x="0" y="21"/>
                  </a:moveTo>
                  <a:cubicBezTo>
                    <a:pt x="1" y="23"/>
                    <a:pt x="2" y="25"/>
                    <a:pt x="2" y="28"/>
                  </a:cubicBezTo>
                  <a:cubicBezTo>
                    <a:pt x="9" y="24"/>
                    <a:pt x="16" y="19"/>
                    <a:pt x="21" y="13"/>
                  </a:cubicBezTo>
                  <a:cubicBezTo>
                    <a:pt x="22" y="8"/>
                    <a:pt x="20" y="4"/>
                    <a:pt x="17" y="0"/>
                  </a:cubicBezTo>
                  <a:cubicBezTo>
                    <a:pt x="12" y="8"/>
                    <a:pt x="6" y="15"/>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5" name="Freeform 70"/>
            <p:cNvSpPr/>
            <p:nvPr/>
          </p:nvSpPr>
          <p:spPr bwMode="auto">
            <a:xfrm>
              <a:off x="2468563" y="1946276"/>
              <a:ext cx="120650" cy="106363"/>
            </a:xfrm>
            <a:custGeom>
              <a:avLst/>
              <a:gdLst>
                <a:gd name="T0" fmla="*/ 0 w 32"/>
                <a:gd name="T1" fmla="*/ 0 h 28"/>
                <a:gd name="T2" fmla="*/ 10 w 32"/>
                <a:gd name="T3" fmla="*/ 23 h 28"/>
                <a:gd name="T4" fmla="*/ 32 w 32"/>
                <a:gd name="T5" fmla="*/ 28 h 28"/>
                <a:gd name="T6" fmla="*/ 24 w 32"/>
                <a:gd name="T7" fmla="*/ 9 h 28"/>
                <a:gd name="T8" fmla="*/ 0 w 32"/>
                <a:gd name="T9" fmla="*/ 0 h 28"/>
              </a:gdLst>
              <a:ahLst/>
              <a:cxnLst>
                <a:cxn ang="0">
                  <a:pos x="T0" y="T1"/>
                </a:cxn>
                <a:cxn ang="0">
                  <a:pos x="T2" y="T3"/>
                </a:cxn>
                <a:cxn ang="0">
                  <a:pos x="T4" y="T5"/>
                </a:cxn>
                <a:cxn ang="0">
                  <a:pos x="T6" y="T7"/>
                </a:cxn>
                <a:cxn ang="0">
                  <a:pos x="T8" y="T9"/>
                </a:cxn>
              </a:cxnLst>
              <a:rect l="0" t="0" r="r" b="b"/>
              <a:pathLst>
                <a:path w="32" h="28">
                  <a:moveTo>
                    <a:pt x="0" y="0"/>
                  </a:moveTo>
                  <a:cubicBezTo>
                    <a:pt x="0" y="9"/>
                    <a:pt x="4" y="17"/>
                    <a:pt x="10" y="23"/>
                  </a:cubicBezTo>
                  <a:cubicBezTo>
                    <a:pt x="17" y="25"/>
                    <a:pt x="24" y="27"/>
                    <a:pt x="32" y="28"/>
                  </a:cubicBezTo>
                  <a:cubicBezTo>
                    <a:pt x="27" y="23"/>
                    <a:pt x="24" y="17"/>
                    <a:pt x="24" y="9"/>
                  </a:cubicBezTo>
                  <a:cubicBezTo>
                    <a:pt x="16" y="7"/>
                    <a:pt x="8"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6" name="Freeform 71"/>
            <p:cNvSpPr/>
            <p:nvPr/>
          </p:nvSpPr>
          <p:spPr bwMode="auto">
            <a:xfrm>
              <a:off x="2570163" y="1984376"/>
              <a:ext cx="120650" cy="71438"/>
            </a:xfrm>
            <a:custGeom>
              <a:avLst/>
              <a:gdLst>
                <a:gd name="T0" fmla="*/ 0 w 32"/>
                <a:gd name="T1" fmla="*/ 0 h 19"/>
                <a:gd name="T2" fmla="*/ 8 w 32"/>
                <a:gd name="T3" fmla="*/ 19 h 19"/>
                <a:gd name="T4" fmla="*/ 32 w 32"/>
                <a:gd name="T5" fmla="*/ 18 h 19"/>
                <a:gd name="T6" fmla="*/ 26 w 32"/>
                <a:gd name="T7" fmla="*/ 4 h 19"/>
                <a:gd name="T8" fmla="*/ 0 w 32"/>
                <a:gd name="T9" fmla="*/ 0 h 19"/>
              </a:gdLst>
              <a:ahLst/>
              <a:cxnLst>
                <a:cxn ang="0">
                  <a:pos x="T0" y="T1"/>
                </a:cxn>
                <a:cxn ang="0">
                  <a:pos x="T2" y="T3"/>
                </a:cxn>
                <a:cxn ang="0">
                  <a:pos x="T4" y="T5"/>
                </a:cxn>
                <a:cxn ang="0">
                  <a:pos x="T6" y="T7"/>
                </a:cxn>
                <a:cxn ang="0">
                  <a:pos x="T8" y="T9"/>
                </a:cxn>
              </a:cxnLst>
              <a:rect l="0" t="0" r="r" b="b"/>
              <a:pathLst>
                <a:path w="32" h="19">
                  <a:moveTo>
                    <a:pt x="0" y="0"/>
                  </a:moveTo>
                  <a:cubicBezTo>
                    <a:pt x="0" y="8"/>
                    <a:pt x="3" y="14"/>
                    <a:pt x="8" y="19"/>
                  </a:cubicBezTo>
                  <a:cubicBezTo>
                    <a:pt x="16" y="19"/>
                    <a:pt x="24" y="19"/>
                    <a:pt x="32" y="18"/>
                  </a:cubicBezTo>
                  <a:cubicBezTo>
                    <a:pt x="28" y="14"/>
                    <a:pt x="26" y="10"/>
                    <a:pt x="26" y="4"/>
                  </a:cubicBezTo>
                  <a:cubicBezTo>
                    <a:pt x="18" y="4"/>
                    <a:pt x="9"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7" name="Freeform 72"/>
            <p:cNvSpPr/>
            <p:nvPr/>
          </p:nvSpPr>
          <p:spPr bwMode="auto">
            <a:xfrm>
              <a:off x="2773363" y="2028826"/>
              <a:ext cx="101600" cy="46038"/>
            </a:xfrm>
            <a:custGeom>
              <a:avLst/>
              <a:gdLst>
                <a:gd name="T0" fmla="*/ 27 w 27"/>
                <a:gd name="T1" fmla="*/ 0 h 12"/>
                <a:gd name="T2" fmla="*/ 16 w 27"/>
                <a:gd name="T3" fmla="*/ 2 h 12"/>
                <a:gd name="T4" fmla="*/ 0 w 27"/>
                <a:gd name="T5" fmla="*/ 12 h 12"/>
                <a:gd name="T6" fmla="*/ 9 w 27"/>
                <a:gd name="T7" fmla="*/ 11 h 12"/>
                <a:gd name="T8" fmla="*/ 24 w 27"/>
                <a:gd name="T9" fmla="*/ 7 h 12"/>
                <a:gd name="T10" fmla="*/ 27 w 27"/>
                <a:gd name="T11" fmla="*/ 0 h 12"/>
              </a:gdLst>
              <a:ahLst/>
              <a:cxnLst>
                <a:cxn ang="0">
                  <a:pos x="T0" y="T1"/>
                </a:cxn>
                <a:cxn ang="0">
                  <a:pos x="T2" y="T3"/>
                </a:cxn>
                <a:cxn ang="0">
                  <a:pos x="T4" y="T5"/>
                </a:cxn>
                <a:cxn ang="0">
                  <a:pos x="T6" y="T7"/>
                </a:cxn>
                <a:cxn ang="0">
                  <a:pos x="T8" y="T9"/>
                </a:cxn>
                <a:cxn ang="0">
                  <a:pos x="T10" y="T11"/>
                </a:cxn>
              </a:cxnLst>
              <a:rect l="0" t="0" r="r" b="b"/>
              <a:pathLst>
                <a:path w="27" h="12">
                  <a:moveTo>
                    <a:pt x="27" y="0"/>
                  </a:moveTo>
                  <a:cubicBezTo>
                    <a:pt x="23" y="1"/>
                    <a:pt x="19" y="2"/>
                    <a:pt x="16" y="2"/>
                  </a:cubicBezTo>
                  <a:cubicBezTo>
                    <a:pt x="8" y="8"/>
                    <a:pt x="8" y="8"/>
                    <a:pt x="0" y="12"/>
                  </a:cubicBezTo>
                  <a:cubicBezTo>
                    <a:pt x="3" y="12"/>
                    <a:pt x="6" y="12"/>
                    <a:pt x="9" y="11"/>
                  </a:cubicBezTo>
                  <a:cubicBezTo>
                    <a:pt x="14" y="10"/>
                    <a:pt x="19" y="9"/>
                    <a:pt x="24" y="7"/>
                  </a:cubicBezTo>
                  <a:cubicBezTo>
                    <a:pt x="25" y="5"/>
                    <a:pt x="26" y="3"/>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8" name="Freeform 73"/>
            <p:cNvSpPr/>
            <p:nvPr/>
          </p:nvSpPr>
          <p:spPr bwMode="auto">
            <a:xfrm>
              <a:off x="2382838" y="1738313"/>
              <a:ext cx="123825" cy="185738"/>
            </a:xfrm>
            <a:custGeom>
              <a:avLst/>
              <a:gdLst>
                <a:gd name="T0" fmla="*/ 14 w 33"/>
                <a:gd name="T1" fmla="*/ 0 h 49"/>
                <a:gd name="T2" fmla="*/ 0 w 33"/>
                <a:gd name="T3" fmla="*/ 34 h 49"/>
                <a:gd name="T4" fmla="*/ 0 w 33"/>
                <a:gd name="T5" fmla="*/ 35 h 49"/>
                <a:gd name="T6" fmla="*/ 20 w 33"/>
                <a:gd name="T7" fmla="*/ 49 h 49"/>
                <a:gd name="T8" fmla="*/ 20 w 33"/>
                <a:gd name="T9" fmla="*/ 49 h 49"/>
                <a:gd name="T10" fmla="*/ 33 w 33"/>
                <a:gd name="T11" fmla="*/ 18 h 49"/>
                <a:gd name="T12" fmla="*/ 14 w 3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33" h="49">
                  <a:moveTo>
                    <a:pt x="14" y="0"/>
                  </a:moveTo>
                  <a:cubicBezTo>
                    <a:pt x="6" y="11"/>
                    <a:pt x="1" y="23"/>
                    <a:pt x="0" y="34"/>
                  </a:cubicBezTo>
                  <a:cubicBezTo>
                    <a:pt x="0" y="34"/>
                    <a:pt x="0" y="35"/>
                    <a:pt x="0" y="35"/>
                  </a:cubicBezTo>
                  <a:cubicBezTo>
                    <a:pt x="6" y="40"/>
                    <a:pt x="13" y="45"/>
                    <a:pt x="20" y="49"/>
                  </a:cubicBezTo>
                  <a:cubicBezTo>
                    <a:pt x="20" y="49"/>
                    <a:pt x="20" y="49"/>
                    <a:pt x="20" y="49"/>
                  </a:cubicBezTo>
                  <a:cubicBezTo>
                    <a:pt x="21" y="39"/>
                    <a:pt x="26" y="28"/>
                    <a:pt x="33" y="18"/>
                  </a:cubicBezTo>
                  <a:cubicBezTo>
                    <a:pt x="26" y="12"/>
                    <a:pt x="20" y="6"/>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9" name="Freeform 74"/>
            <p:cNvSpPr/>
            <p:nvPr/>
          </p:nvSpPr>
          <p:spPr bwMode="auto">
            <a:xfrm>
              <a:off x="2709863" y="2025651"/>
              <a:ext cx="120650" cy="49213"/>
            </a:xfrm>
            <a:custGeom>
              <a:avLst/>
              <a:gdLst>
                <a:gd name="T0" fmla="*/ 0 w 32"/>
                <a:gd name="T1" fmla="*/ 7 h 13"/>
                <a:gd name="T2" fmla="*/ 15 w 32"/>
                <a:gd name="T3" fmla="*/ 13 h 13"/>
                <a:gd name="T4" fmla="*/ 32 w 32"/>
                <a:gd name="T5" fmla="*/ 3 h 13"/>
                <a:gd name="T6" fmla="*/ 23 w 32"/>
                <a:gd name="T7" fmla="*/ 0 h 13"/>
                <a:gd name="T8" fmla="*/ 0 w 32"/>
                <a:gd name="T9" fmla="*/ 7 h 13"/>
              </a:gdLst>
              <a:ahLst/>
              <a:cxnLst>
                <a:cxn ang="0">
                  <a:pos x="T0" y="T1"/>
                </a:cxn>
                <a:cxn ang="0">
                  <a:pos x="T2" y="T3"/>
                </a:cxn>
                <a:cxn ang="0">
                  <a:pos x="T4" y="T5"/>
                </a:cxn>
                <a:cxn ang="0">
                  <a:pos x="T6" y="T7"/>
                </a:cxn>
                <a:cxn ang="0">
                  <a:pos x="T8" y="T9"/>
                </a:cxn>
              </a:cxnLst>
              <a:rect l="0" t="0" r="r" b="b"/>
              <a:pathLst>
                <a:path w="32" h="13">
                  <a:moveTo>
                    <a:pt x="0" y="7"/>
                  </a:moveTo>
                  <a:cubicBezTo>
                    <a:pt x="3" y="10"/>
                    <a:pt x="9" y="12"/>
                    <a:pt x="15" y="13"/>
                  </a:cubicBezTo>
                  <a:cubicBezTo>
                    <a:pt x="23" y="9"/>
                    <a:pt x="24" y="9"/>
                    <a:pt x="32" y="3"/>
                  </a:cubicBezTo>
                  <a:cubicBezTo>
                    <a:pt x="28" y="2"/>
                    <a:pt x="25" y="1"/>
                    <a:pt x="23" y="0"/>
                  </a:cubicBezTo>
                  <a:cubicBezTo>
                    <a:pt x="16" y="3"/>
                    <a:pt x="8"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0" name="Freeform 75"/>
            <p:cNvSpPr/>
            <p:nvPr/>
          </p:nvSpPr>
          <p:spPr bwMode="auto">
            <a:xfrm>
              <a:off x="2682876" y="1995488"/>
              <a:ext cx="112713" cy="52388"/>
            </a:xfrm>
            <a:custGeom>
              <a:avLst/>
              <a:gdLst>
                <a:gd name="T0" fmla="*/ 27 w 30"/>
                <a:gd name="T1" fmla="*/ 0 h 14"/>
                <a:gd name="T2" fmla="*/ 0 w 30"/>
                <a:gd name="T3" fmla="*/ 2 h 14"/>
                <a:gd name="T4" fmla="*/ 5 w 30"/>
                <a:gd name="T5" fmla="*/ 14 h 14"/>
                <a:gd name="T6" fmla="*/ 30 w 30"/>
                <a:gd name="T7" fmla="*/ 7 h 14"/>
                <a:gd name="T8" fmla="*/ 27 w 30"/>
                <a:gd name="T9" fmla="*/ 0 h 14"/>
              </a:gdLst>
              <a:ahLst/>
              <a:cxnLst>
                <a:cxn ang="0">
                  <a:pos x="T0" y="T1"/>
                </a:cxn>
                <a:cxn ang="0">
                  <a:pos x="T2" y="T3"/>
                </a:cxn>
                <a:cxn ang="0">
                  <a:pos x="T4" y="T5"/>
                </a:cxn>
                <a:cxn ang="0">
                  <a:pos x="T6" y="T7"/>
                </a:cxn>
                <a:cxn ang="0">
                  <a:pos x="T8" y="T9"/>
                </a:cxn>
              </a:cxnLst>
              <a:rect l="0" t="0" r="r" b="b"/>
              <a:pathLst>
                <a:path w="30" h="14">
                  <a:moveTo>
                    <a:pt x="27" y="0"/>
                  </a:moveTo>
                  <a:cubicBezTo>
                    <a:pt x="18" y="2"/>
                    <a:pt x="9" y="2"/>
                    <a:pt x="0" y="2"/>
                  </a:cubicBezTo>
                  <a:cubicBezTo>
                    <a:pt x="0" y="7"/>
                    <a:pt x="2" y="11"/>
                    <a:pt x="5" y="14"/>
                  </a:cubicBezTo>
                  <a:cubicBezTo>
                    <a:pt x="13" y="13"/>
                    <a:pt x="22" y="10"/>
                    <a:pt x="30" y="7"/>
                  </a:cubicBezTo>
                  <a:cubicBezTo>
                    <a:pt x="28" y="5"/>
                    <a:pt x="27" y="3"/>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1" name="Freeform 76"/>
            <p:cNvSpPr/>
            <p:nvPr/>
          </p:nvSpPr>
          <p:spPr bwMode="auto">
            <a:xfrm>
              <a:off x="2844801" y="1908176"/>
              <a:ext cx="46038" cy="65088"/>
            </a:xfrm>
            <a:custGeom>
              <a:avLst/>
              <a:gdLst>
                <a:gd name="T0" fmla="*/ 0 w 12"/>
                <a:gd name="T1" fmla="*/ 5 h 17"/>
                <a:gd name="T2" fmla="*/ 11 w 12"/>
                <a:gd name="T3" fmla="*/ 17 h 17"/>
                <a:gd name="T4" fmla="*/ 11 w 12"/>
                <a:gd name="T5" fmla="*/ 0 h 17"/>
                <a:gd name="T6" fmla="*/ 0 w 12"/>
                <a:gd name="T7" fmla="*/ 5 h 17"/>
              </a:gdLst>
              <a:ahLst/>
              <a:cxnLst>
                <a:cxn ang="0">
                  <a:pos x="T0" y="T1"/>
                </a:cxn>
                <a:cxn ang="0">
                  <a:pos x="T2" y="T3"/>
                </a:cxn>
                <a:cxn ang="0">
                  <a:pos x="T4" y="T5"/>
                </a:cxn>
                <a:cxn ang="0">
                  <a:pos x="T6" y="T7"/>
                </a:cxn>
              </a:cxnLst>
              <a:rect l="0" t="0" r="r" b="b"/>
              <a:pathLst>
                <a:path w="12" h="17">
                  <a:moveTo>
                    <a:pt x="0" y="5"/>
                  </a:moveTo>
                  <a:cubicBezTo>
                    <a:pt x="4" y="9"/>
                    <a:pt x="8" y="13"/>
                    <a:pt x="11" y="17"/>
                  </a:cubicBezTo>
                  <a:cubicBezTo>
                    <a:pt x="12" y="11"/>
                    <a:pt x="11" y="6"/>
                    <a:pt x="11" y="0"/>
                  </a:cubicBezTo>
                  <a:cubicBezTo>
                    <a:pt x="7" y="1"/>
                    <a:pt x="3"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2" name="Freeform 77"/>
            <p:cNvSpPr/>
            <p:nvPr/>
          </p:nvSpPr>
          <p:spPr bwMode="auto">
            <a:xfrm>
              <a:off x="2468563" y="1814513"/>
              <a:ext cx="128588" cy="153988"/>
            </a:xfrm>
            <a:custGeom>
              <a:avLst/>
              <a:gdLst>
                <a:gd name="T0" fmla="*/ 0 w 34"/>
                <a:gd name="T1" fmla="*/ 31 h 41"/>
                <a:gd name="T2" fmla="*/ 24 w 34"/>
                <a:gd name="T3" fmla="*/ 41 h 41"/>
                <a:gd name="T4" fmla="*/ 24 w 34"/>
                <a:gd name="T5" fmla="*/ 41 h 41"/>
                <a:gd name="T6" fmla="*/ 34 w 34"/>
                <a:gd name="T7" fmla="*/ 15 h 41"/>
                <a:gd name="T8" fmla="*/ 13 w 34"/>
                <a:gd name="T9" fmla="*/ 0 h 41"/>
                <a:gd name="T10" fmla="*/ 0 w 34"/>
                <a:gd name="T11" fmla="*/ 31 h 41"/>
                <a:gd name="T12" fmla="*/ 0 w 34"/>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0" y="31"/>
                  </a:moveTo>
                  <a:cubicBezTo>
                    <a:pt x="8" y="35"/>
                    <a:pt x="16" y="38"/>
                    <a:pt x="24" y="41"/>
                  </a:cubicBezTo>
                  <a:cubicBezTo>
                    <a:pt x="24" y="41"/>
                    <a:pt x="24" y="41"/>
                    <a:pt x="24" y="41"/>
                  </a:cubicBezTo>
                  <a:cubicBezTo>
                    <a:pt x="25" y="32"/>
                    <a:pt x="29" y="24"/>
                    <a:pt x="34" y="15"/>
                  </a:cubicBezTo>
                  <a:cubicBezTo>
                    <a:pt x="27" y="11"/>
                    <a:pt x="20" y="6"/>
                    <a:pt x="13" y="0"/>
                  </a:cubicBezTo>
                  <a:cubicBezTo>
                    <a:pt x="6" y="10"/>
                    <a:pt x="1" y="21"/>
                    <a:pt x="0" y="31"/>
                  </a:cubicBezTo>
                  <a:cubicBezTo>
                    <a:pt x="0" y="31"/>
                    <a:pt x="0" y="3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3" name="Freeform 78"/>
            <p:cNvSpPr/>
            <p:nvPr/>
          </p:nvSpPr>
          <p:spPr bwMode="auto">
            <a:xfrm>
              <a:off x="2886076" y="1912938"/>
              <a:ext cx="84138" cy="60325"/>
            </a:xfrm>
            <a:custGeom>
              <a:avLst/>
              <a:gdLst>
                <a:gd name="T0" fmla="*/ 20 w 22"/>
                <a:gd name="T1" fmla="*/ 0 h 16"/>
                <a:gd name="T2" fmla="*/ 0 w 22"/>
                <a:gd name="T3" fmla="*/ 16 h 16"/>
                <a:gd name="T4" fmla="*/ 22 w 22"/>
                <a:gd name="T5" fmla="*/ 6 h 16"/>
                <a:gd name="T6" fmla="*/ 20 w 22"/>
                <a:gd name="T7" fmla="*/ 0 h 16"/>
              </a:gdLst>
              <a:ahLst/>
              <a:cxnLst>
                <a:cxn ang="0">
                  <a:pos x="T0" y="T1"/>
                </a:cxn>
                <a:cxn ang="0">
                  <a:pos x="T2" y="T3"/>
                </a:cxn>
                <a:cxn ang="0">
                  <a:pos x="T4" y="T5"/>
                </a:cxn>
                <a:cxn ang="0">
                  <a:pos x="T6" y="T7"/>
                </a:cxn>
              </a:cxnLst>
              <a:rect l="0" t="0" r="r" b="b"/>
              <a:pathLst>
                <a:path w="22" h="16">
                  <a:moveTo>
                    <a:pt x="20" y="0"/>
                  </a:moveTo>
                  <a:cubicBezTo>
                    <a:pt x="14" y="6"/>
                    <a:pt x="8" y="11"/>
                    <a:pt x="0" y="16"/>
                  </a:cubicBezTo>
                  <a:cubicBezTo>
                    <a:pt x="8" y="13"/>
                    <a:pt x="16" y="10"/>
                    <a:pt x="22" y="6"/>
                  </a:cubicBezTo>
                  <a:cubicBezTo>
                    <a:pt x="22" y="3"/>
                    <a:pt x="22"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4" name="Freeform 79"/>
            <p:cNvSpPr/>
            <p:nvPr/>
          </p:nvSpPr>
          <p:spPr bwMode="auto">
            <a:xfrm>
              <a:off x="2886076" y="1901826"/>
              <a:ext cx="41275" cy="71438"/>
            </a:xfrm>
            <a:custGeom>
              <a:avLst/>
              <a:gdLst>
                <a:gd name="T0" fmla="*/ 1 w 11"/>
                <a:gd name="T1" fmla="*/ 1 h 19"/>
                <a:gd name="T2" fmla="*/ 0 w 11"/>
                <a:gd name="T3" fmla="*/ 19 h 19"/>
                <a:gd name="T4" fmla="*/ 11 w 11"/>
                <a:gd name="T5" fmla="*/ 0 h 19"/>
                <a:gd name="T6" fmla="*/ 1 w 11"/>
                <a:gd name="T7" fmla="*/ 1 h 19"/>
              </a:gdLst>
              <a:ahLst/>
              <a:cxnLst>
                <a:cxn ang="0">
                  <a:pos x="T0" y="T1"/>
                </a:cxn>
                <a:cxn ang="0">
                  <a:pos x="T2" y="T3"/>
                </a:cxn>
                <a:cxn ang="0">
                  <a:pos x="T4" y="T5"/>
                </a:cxn>
                <a:cxn ang="0">
                  <a:pos x="T6" y="T7"/>
                </a:cxn>
              </a:cxnLst>
              <a:rect l="0" t="0" r="r" b="b"/>
              <a:pathLst>
                <a:path w="11" h="19">
                  <a:moveTo>
                    <a:pt x="1" y="1"/>
                  </a:moveTo>
                  <a:cubicBezTo>
                    <a:pt x="1" y="7"/>
                    <a:pt x="1" y="13"/>
                    <a:pt x="0" y="19"/>
                  </a:cubicBezTo>
                  <a:cubicBezTo>
                    <a:pt x="5" y="13"/>
                    <a:pt x="8" y="6"/>
                    <a:pt x="11" y="0"/>
                  </a:cubicBezTo>
                  <a:cubicBezTo>
                    <a:pt x="8" y="0"/>
                    <a:pt x="5"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5" name="Freeform 80"/>
            <p:cNvSpPr/>
            <p:nvPr/>
          </p:nvSpPr>
          <p:spPr bwMode="auto">
            <a:xfrm>
              <a:off x="2528888" y="1690688"/>
              <a:ext cx="169863" cy="168275"/>
            </a:xfrm>
            <a:custGeom>
              <a:avLst/>
              <a:gdLst>
                <a:gd name="T0" fmla="*/ 0 w 45"/>
                <a:gd name="T1" fmla="*/ 29 h 45"/>
                <a:gd name="T2" fmla="*/ 21 w 45"/>
                <a:gd name="T3" fmla="*/ 45 h 45"/>
                <a:gd name="T4" fmla="*/ 45 w 45"/>
                <a:gd name="T5" fmla="*/ 21 h 45"/>
                <a:gd name="T6" fmla="*/ 29 w 45"/>
                <a:gd name="T7" fmla="*/ 0 h 45"/>
                <a:gd name="T8" fmla="*/ 0 w 45"/>
                <a:gd name="T9" fmla="*/ 29 h 45"/>
              </a:gdLst>
              <a:ahLst/>
              <a:cxnLst>
                <a:cxn ang="0">
                  <a:pos x="T0" y="T1"/>
                </a:cxn>
                <a:cxn ang="0">
                  <a:pos x="T2" y="T3"/>
                </a:cxn>
                <a:cxn ang="0">
                  <a:pos x="T4" y="T5"/>
                </a:cxn>
                <a:cxn ang="0">
                  <a:pos x="T6" y="T7"/>
                </a:cxn>
                <a:cxn ang="0">
                  <a:pos x="T8" y="T9"/>
                </a:cxn>
              </a:cxnLst>
              <a:rect l="0" t="0" r="r" b="b"/>
              <a:pathLst>
                <a:path w="45" h="45">
                  <a:moveTo>
                    <a:pt x="0" y="29"/>
                  </a:moveTo>
                  <a:cubicBezTo>
                    <a:pt x="6" y="35"/>
                    <a:pt x="14" y="40"/>
                    <a:pt x="21" y="45"/>
                  </a:cubicBezTo>
                  <a:cubicBezTo>
                    <a:pt x="27" y="37"/>
                    <a:pt x="36" y="29"/>
                    <a:pt x="45" y="21"/>
                  </a:cubicBezTo>
                  <a:cubicBezTo>
                    <a:pt x="40" y="15"/>
                    <a:pt x="35" y="8"/>
                    <a:pt x="29" y="0"/>
                  </a:cubicBezTo>
                  <a:cubicBezTo>
                    <a:pt x="18" y="9"/>
                    <a:pt x="7" y="19"/>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6" name="Freeform 81"/>
            <p:cNvSpPr/>
            <p:nvPr/>
          </p:nvSpPr>
          <p:spPr bwMode="auto">
            <a:xfrm>
              <a:off x="2886076" y="1973263"/>
              <a:ext cx="68263" cy="25400"/>
            </a:xfrm>
            <a:custGeom>
              <a:avLst/>
              <a:gdLst>
                <a:gd name="T0" fmla="*/ 18 w 18"/>
                <a:gd name="T1" fmla="*/ 0 h 7"/>
                <a:gd name="T2" fmla="*/ 0 w 18"/>
                <a:gd name="T3" fmla="*/ 0 h 7"/>
                <a:gd name="T4" fmla="*/ 10 w 18"/>
                <a:gd name="T5" fmla="*/ 7 h 7"/>
                <a:gd name="T6" fmla="*/ 18 w 18"/>
                <a:gd name="T7" fmla="*/ 0 h 7"/>
              </a:gdLst>
              <a:ahLst/>
              <a:cxnLst>
                <a:cxn ang="0">
                  <a:pos x="T0" y="T1"/>
                </a:cxn>
                <a:cxn ang="0">
                  <a:pos x="T2" y="T3"/>
                </a:cxn>
                <a:cxn ang="0">
                  <a:pos x="T4" y="T5"/>
                </a:cxn>
                <a:cxn ang="0">
                  <a:pos x="T6" y="T7"/>
                </a:cxn>
              </a:cxnLst>
              <a:rect l="0" t="0" r="r" b="b"/>
              <a:pathLst>
                <a:path w="18" h="7">
                  <a:moveTo>
                    <a:pt x="18" y="0"/>
                  </a:moveTo>
                  <a:cubicBezTo>
                    <a:pt x="13" y="0"/>
                    <a:pt x="7" y="0"/>
                    <a:pt x="0" y="0"/>
                  </a:cubicBezTo>
                  <a:cubicBezTo>
                    <a:pt x="4" y="3"/>
                    <a:pt x="8" y="5"/>
                    <a:pt x="10" y="7"/>
                  </a:cubicBezTo>
                  <a:cubicBezTo>
                    <a:pt x="13" y="5"/>
                    <a:pt x="16"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7" name="Freeform 82"/>
            <p:cNvSpPr/>
            <p:nvPr/>
          </p:nvSpPr>
          <p:spPr bwMode="auto">
            <a:xfrm>
              <a:off x="2657476" y="1603376"/>
              <a:ext cx="184150" cy="158750"/>
            </a:xfrm>
            <a:custGeom>
              <a:avLst/>
              <a:gdLst>
                <a:gd name="T0" fmla="*/ 0 w 49"/>
                <a:gd name="T1" fmla="*/ 20 h 42"/>
                <a:gd name="T2" fmla="*/ 15 w 49"/>
                <a:gd name="T3" fmla="*/ 42 h 42"/>
                <a:gd name="T4" fmla="*/ 49 w 49"/>
                <a:gd name="T5" fmla="*/ 25 h 42"/>
                <a:gd name="T6" fmla="*/ 41 w 49"/>
                <a:gd name="T7" fmla="*/ 0 h 42"/>
                <a:gd name="T8" fmla="*/ 0 w 49"/>
                <a:gd name="T9" fmla="*/ 20 h 42"/>
              </a:gdLst>
              <a:ahLst/>
              <a:cxnLst>
                <a:cxn ang="0">
                  <a:pos x="T0" y="T1"/>
                </a:cxn>
                <a:cxn ang="0">
                  <a:pos x="T2" y="T3"/>
                </a:cxn>
                <a:cxn ang="0">
                  <a:pos x="T4" y="T5"/>
                </a:cxn>
                <a:cxn ang="0">
                  <a:pos x="T6" y="T7"/>
                </a:cxn>
                <a:cxn ang="0">
                  <a:pos x="T8" y="T9"/>
                </a:cxn>
              </a:cxnLst>
              <a:rect l="0" t="0" r="r" b="b"/>
              <a:pathLst>
                <a:path w="49" h="42">
                  <a:moveTo>
                    <a:pt x="0" y="20"/>
                  </a:moveTo>
                  <a:cubicBezTo>
                    <a:pt x="5" y="27"/>
                    <a:pt x="10" y="35"/>
                    <a:pt x="15" y="42"/>
                  </a:cubicBezTo>
                  <a:cubicBezTo>
                    <a:pt x="26" y="35"/>
                    <a:pt x="37" y="29"/>
                    <a:pt x="49" y="25"/>
                  </a:cubicBezTo>
                  <a:cubicBezTo>
                    <a:pt x="46" y="16"/>
                    <a:pt x="44" y="8"/>
                    <a:pt x="41" y="0"/>
                  </a:cubicBezTo>
                  <a:cubicBezTo>
                    <a:pt x="26" y="5"/>
                    <a:pt x="13"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8" name="Freeform 83"/>
            <p:cNvSpPr/>
            <p:nvPr/>
          </p:nvSpPr>
          <p:spPr bwMode="auto">
            <a:xfrm>
              <a:off x="2811463" y="1973263"/>
              <a:ext cx="74613" cy="55563"/>
            </a:xfrm>
            <a:custGeom>
              <a:avLst/>
              <a:gdLst>
                <a:gd name="T0" fmla="*/ 7 w 20"/>
                <a:gd name="T1" fmla="*/ 15 h 15"/>
                <a:gd name="T2" fmla="*/ 20 w 20"/>
                <a:gd name="T3" fmla="*/ 0 h 15"/>
                <a:gd name="T4" fmla="*/ 0 w 20"/>
                <a:gd name="T5" fmla="*/ 12 h 15"/>
                <a:gd name="T6" fmla="*/ 7 w 20"/>
                <a:gd name="T7" fmla="*/ 15 h 15"/>
              </a:gdLst>
              <a:ahLst/>
              <a:cxnLst>
                <a:cxn ang="0">
                  <a:pos x="T0" y="T1"/>
                </a:cxn>
                <a:cxn ang="0">
                  <a:pos x="T2" y="T3"/>
                </a:cxn>
                <a:cxn ang="0">
                  <a:pos x="T4" y="T5"/>
                </a:cxn>
                <a:cxn ang="0">
                  <a:pos x="T6" y="T7"/>
                </a:cxn>
              </a:cxnLst>
              <a:rect l="0" t="0" r="r" b="b"/>
              <a:pathLst>
                <a:path w="20" h="15">
                  <a:moveTo>
                    <a:pt x="7" y="15"/>
                  </a:moveTo>
                  <a:cubicBezTo>
                    <a:pt x="13" y="9"/>
                    <a:pt x="15" y="7"/>
                    <a:pt x="20" y="0"/>
                  </a:cubicBezTo>
                  <a:cubicBezTo>
                    <a:pt x="14" y="5"/>
                    <a:pt x="7" y="9"/>
                    <a:pt x="0" y="12"/>
                  </a:cubicBezTo>
                  <a:cubicBezTo>
                    <a:pt x="1" y="14"/>
                    <a:pt x="4"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9" name="Freeform 84"/>
            <p:cNvSpPr/>
            <p:nvPr/>
          </p:nvSpPr>
          <p:spPr bwMode="auto">
            <a:xfrm>
              <a:off x="2619376" y="1781176"/>
              <a:ext cx="150813" cy="134938"/>
            </a:xfrm>
            <a:custGeom>
              <a:avLst/>
              <a:gdLst>
                <a:gd name="T0" fmla="*/ 22 w 40"/>
                <a:gd name="T1" fmla="*/ 36 h 36"/>
                <a:gd name="T2" fmla="*/ 40 w 40"/>
                <a:gd name="T3" fmla="*/ 19 h 36"/>
                <a:gd name="T4" fmla="*/ 24 w 40"/>
                <a:gd name="T5" fmla="*/ 0 h 36"/>
                <a:gd name="T6" fmla="*/ 0 w 40"/>
                <a:gd name="T7" fmla="*/ 23 h 36"/>
                <a:gd name="T8" fmla="*/ 22 w 40"/>
                <a:gd name="T9" fmla="*/ 36 h 36"/>
              </a:gdLst>
              <a:ahLst/>
              <a:cxnLst>
                <a:cxn ang="0">
                  <a:pos x="T0" y="T1"/>
                </a:cxn>
                <a:cxn ang="0">
                  <a:pos x="T2" y="T3"/>
                </a:cxn>
                <a:cxn ang="0">
                  <a:pos x="T4" y="T5"/>
                </a:cxn>
                <a:cxn ang="0">
                  <a:pos x="T6" y="T7"/>
                </a:cxn>
                <a:cxn ang="0">
                  <a:pos x="T8" y="T9"/>
                </a:cxn>
              </a:cxnLst>
              <a:rect l="0" t="0" r="r" b="b"/>
              <a:pathLst>
                <a:path w="40" h="36">
                  <a:moveTo>
                    <a:pt x="22" y="36"/>
                  </a:moveTo>
                  <a:cubicBezTo>
                    <a:pt x="27" y="30"/>
                    <a:pt x="33" y="24"/>
                    <a:pt x="40" y="19"/>
                  </a:cubicBezTo>
                  <a:cubicBezTo>
                    <a:pt x="34" y="13"/>
                    <a:pt x="29" y="7"/>
                    <a:pt x="24" y="0"/>
                  </a:cubicBezTo>
                  <a:cubicBezTo>
                    <a:pt x="14" y="7"/>
                    <a:pt x="6" y="15"/>
                    <a:pt x="0" y="23"/>
                  </a:cubicBezTo>
                  <a:cubicBezTo>
                    <a:pt x="7" y="28"/>
                    <a:pt x="15" y="32"/>
                    <a:pt x="2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0" name="Freeform 85"/>
            <p:cNvSpPr/>
            <p:nvPr/>
          </p:nvSpPr>
          <p:spPr bwMode="auto">
            <a:xfrm>
              <a:off x="2841626" y="1973263"/>
              <a:ext cx="44450" cy="55563"/>
            </a:xfrm>
            <a:custGeom>
              <a:avLst/>
              <a:gdLst>
                <a:gd name="T0" fmla="*/ 0 w 12"/>
                <a:gd name="T1" fmla="*/ 15 h 15"/>
                <a:gd name="T2" fmla="*/ 10 w 12"/>
                <a:gd name="T3" fmla="*/ 13 h 15"/>
                <a:gd name="T4" fmla="*/ 12 w 12"/>
                <a:gd name="T5" fmla="*/ 0 h 15"/>
                <a:gd name="T6" fmla="*/ 0 w 12"/>
                <a:gd name="T7" fmla="*/ 15 h 15"/>
              </a:gdLst>
              <a:ahLst/>
              <a:cxnLst>
                <a:cxn ang="0">
                  <a:pos x="T0" y="T1"/>
                </a:cxn>
                <a:cxn ang="0">
                  <a:pos x="T2" y="T3"/>
                </a:cxn>
                <a:cxn ang="0">
                  <a:pos x="T4" y="T5"/>
                </a:cxn>
                <a:cxn ang="0">
                  <a:pos x="T6" y="T7"/>
                </a:cxn>
              </a:cxnLst>
              <a:rect l="0" t="0" r="r" b="b"/>
              <a:pathLst>
                <a:path w="12" h="15">
                  <a:moveTo>
                    <a:pt x="0" y="15"/>
                  </a:moveTo>
                  <a:cubicBezTo>
                    <a:pt x="3" y="15"/>
                    <a:pt x="6" y="14"/>
                    <a:pt x="10" y="13"/>
                  </a:cubicBezTo>
                  <a:cubicBezTo>
                    <a:pt x="11" y="10"/>
                    <a:pt x="12" y="5"/>
                    <a:pt x="12" y="0"/>
                  </a:cubicBezTo>
                  <a:cubicBezTo>
                    <a:pt x="7" y="7"/>
                    <a:pt x="6" y="9"/>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1" name="Freeform 86"/>
            <p:cNvSpPr/>
            <p:nvPr/>
          </p:nvSpPr>
          <p:spPr bwMode="auto">
            <a:xfrm>
              <a:off x="2814638" y="1931988"/>
              <a:ext cx="71438" cy="41275"/>
            </a:xfrm>
            <a:custGeom>
              <a:avLst/>
              <a:gdLst>
                <a:gd name="T0" fmla="*/ 0 w 19"/>
                <a:gd name="T1" fmla="*/ 7 h 11"/>
                <a:gd name="T2" fmla="*/ 19 w 19"/>
                <a:gd name="T3" fmla="*/ 11 h 11"/>
                <a:gd name="T4" fmla="*/ 7 w 19"/>
                <a:gd name="T5" fmla="*/ 0 h 11"/>
                <a:gd name="T6" fmla="*/ 0 w 19"/>
                <a:gd name="T7" fmla="*/ 7 h 11"/>
              </a:gdLst>
              <a:ahLst/>
              <a:cxnLst>
                <a:cxn ang="0">
                  <a:pos x="T0" y="T1"/>
                </a:cxn>
                <a:cxn ang="0">
                  <a:pos x="T2" y="T3"/>
                </a:cxn>
                <a:cxn ang="0">
                  <a:pos x="T4" y="T5"/>
                </a:cxn>
                <a:cxn ang="0">
                  <a:pos x="T6" y="T7"/>
                </a:cxn>
              </a:cxnLst>
              <a:rect l="0" t="0" r="r" b="b"/>
              <a:pathLst>
                <a:path w="19" h="11">
                  <a:moveTo>
                    <a:pt x="0" y="7"/>
                  </a:moveTo>
                  <a:cubicBezTo>
                    <a:pt x="6" y="9"/>
                    <a:pt x="13" y="10"/>
                    <a:pt x="19" y="11"/>
                  </a:cubicBezTo>
                  <a:cubicBezTo>
                    <a:pt x="16" y="8"/>
                    <a:pt x="11" y="4"/>
                    <a:pt x="7" y="0"/>
                  </a:cubicBezTo>
                  <a:cubicBezTo>
                    <a:pt x="4" y="2"/>
                    <a:pt x="1"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2" name="Freeform 87"/>
            <p:cNvSpPr/>
            <p:nvPr/>
          </p:nvSpPr>
          <p:spPr bwMode="auto">
            <a:xfrm>
              <a:off x="2882901" y="1973263"/>
              <a:ext cx="38100" cy="49213"/>
            </a:xfrm>
            <a:custGeom>
              <a:avLst/>
              <a:gdLst>
                <a:gd name="T0" fmla="*/ 10 w 10"/>
                <a:gd name="T1" fmla="*/ 8 h 13"/>
                <a:gd name="T2" fmla="*/ 1 w 10"/>
                <a:gd name="T3" fmla="*/ 0 h 13"/>
                <a:gd name="T4" fmla="*/ 0 w 10"/>
                <a:gd name="T5" fmla="*/ 13 h 13"/>
                <a:gd name="T6" fmla="*/ 10 w 10"/>
                <a:gd name="T7" fmla="*/ 8 h 13"/>
              </a:gdLst>
              <a:ahLst/>
              <a:cxnLst>
                <a:cxn ang="0">
                  <a:pos x="T0" y="T1"/>
                </a:cxn>
                <a:cxn ang="0">
                  <a:pos x="T2" y="T3"/>
                </a:cxn>
                <a:cxn ang="0">
                  <a:pos x="T4" y="T5"/>
                </a:cxn>
                <a:cxn ang="0">
                  <a:pos x="T6" y="T7"/>
                </a:cxn>
              </a:cxnLst>
              <a:rect l="0" t="0" r="r" b="b"/>
              <a:pathLst>
                <a:path w="10" h="13">
                  <a:moveTo>
                    <a:pt x="10" y="8"/>
                  </a:moveTo>
                  <a:cubicBezTo>
                    <a:pt x="8" y="6"/>
                    <a:pt x="5" y="3"/>
                    <a:pt x="1" y="0"/>
                  </a:cubicBezTo>
                  <a:cubicBezTo>
                    <a:pt x="1" y="5"/>
                    <a:pt x="1" y="9"/>
                    <a:pt x="0" y="13"/>
                  </a:cubicBezTo>
                  <a:cubicBezTo>
                    <a:pt x="4" y="12"/>
                    <a:pt x="7" y="10"/>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3" name="Freeform 88"/>
            <p:cNvSpPr/>
            <p:nvPr/>
          </p:nvSpPr>
          <p:spPr bwMode="auto">
            <a:xfrm>
              <a:off x="2800351" y="1962151"/>
              <a:ext cx="85725" cy="30163"/>
            </a:xfrm>
            <a:custGeom>
              <a:avLst/>
              <a:gdLst>
                <a:gd name="T0" fmla="*/ 0 w 23"/>
                <a:gd name="T1" fmla="*/ 8 h 8"/>
                <a:gd name="T2" fmla="*/ 0 w 23"/>
                <a:gd name="T3" fmla="*/ 8 h 8"/>
                <a:gd name="T4" fmla="*/ 23 w 23"/>
                <a:gd name="T5" fmla="*/ 3 h 8"/>
                <a:gd name="T6" fmla="*/ 3 w 23"/>
                <a:gd name="T7" fmla="*/ 0 h 8"/>
                <a:gd name="T8" fmla="*/ 0 w 23"/>
                <a:gd name="T9" fmla="*/ 8 h 8"/>
              </a:gdLst>
              <a:ahLst/>
              <a:cxnLst>
                <a:cxn ang="0">
                  <a:pos x="T0" y="T1"/>
                </a:cxn>
                <a:cxn ang="0">
                  <a:pos x="T2" y="T3"/>
                </a:cxn>
                <a:cxn ang="0">
                  <a:pos x="T4" y="T5"/>
                </a:cxn>
                <a:cxn ang="0">
                  <a:pos x="T6" y="T7"/>
                </a:cxn>
                <a:cxn ang="0">
                  <a:pos x="T8" y="T9"/>
                </a:cxn>
              </a:cxnLst>
              <a:rect l="0" t="0" r="r" b="b"/>
              <a:pathLst>
                <a:path w="23" h="8">
                  <a:moveTo>
                    <a:pt x="0" y="8"/>
                  </a:moveTo>
                  <a:cubicBezTo>
                    <a:pt x="0" y="8"/>
                    <a:pt x="0" y="8"/>
                    <a:pt x="0" y="8"/>
                  </a:cubicBezTo>
                  <a:cubicBezTo>
                    <a:pt x="8" y="7"/>
                    <a:pt x="16" y="5"/>
                    <a:pt x="23" y="3"/>
                  </a:cubicBezTo>
                  <a:cubicBezTo>
                    <a:pt x="17" y="2"/>
                    <a:pt x="10" y="1"/>
                    <a:pt x="3" y="0"/>
                  </a:cubicBezTo>
                  <a:cubicBezTo>
                    <a:pt x="1" y="3"/>
                    <a:pt x="0"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4" name="Freeform 89"/>
            <p:cNvSpPr/>
            <p:nvPr/>
          </p:nvSpPr>
          <p:spPr bwMode="auto">
            <a:xfrm>
              <a:off x="2800351" y="1973263"/>
              <a:ext cx="85725" cy="44450"/>
            </a:xfrm>
            <a:custGeom>
              <a:avLst/>
              <a:gdLst>
                <a:gd name="T0" fmla="*/ 2 w 23"/>
                <a:gd name="T1" fmla="*/ 12 h 12"/>
                <a:gd name="T2" fmla="*/ 23 w 23"/>
                <a:gd name="T3" fmla="*/ 0 h 12"/>
                <a:gd name="T4" fmla="*/ 0 w 23"/>
                <a:gd name="T5" fmla="*/ 6 h 12"/>
                <a:gd name="T6" fmla="*/ 2 w 23"/>
                <a:gd name="T7" fmla="*/ 12 h 12"/>
              </a:gdLst>
              <a:ahLst/>
              <a:cxnLst>
                <a:cxn ang="0">
                  <a:pos x="T0" y="T1"/>
                </a:cxn>
                <a:cxn ang="0">
                  <a:pos x="T2" y="T3"/>
                </a:cxn>
                <a:cxn ang="0">
                  <a:pos x="T4" y="T5"/>
                </a:cxn>
                <a:cxn ang="0">
                  <a:pos x="T6" y="T7"/>
                </a:cxn>
              </a:cxnLst>
              <a:rect l="0" t="0" r="r" b="b"/>
              <a:pathLst>
                <a:path w="23" h="12">
                  <a:moveTo>
                    <a:pt x="2" y="12"/>
                  </a:moveTo>
                  <a:cubicBezTo>
                    <a:pt x="9" y="8"/>
                    <a:pt x="17" y="4"/>
                    <a:pt x="23" y="0"/>
                  </a:cubicBezTo>
                  <a:cubicBezTo>
                    <a:pt x="16" y="2"/>
                    <a:pt x="8" y="4"/>
                    <a:pt x="0" y="6"/>
                  </a:cubicBezTo>
                  <a:cubicBezTo>
                    <a:pt x="0" y="8"/>
                    <a:pt x="0" y="10"/>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5" name="Freeform 90"/>
            <p:cNvSpPr/>
            <p:nvPr/>
          </p:nvSpPr>
          <p:spPr bwMode="auto">
            <a:xfrm>
              <a:off x="2886076" y="1901826"/>
              <a:ext cx="71438" cy="71438"/>
            </a:xfrm>
            <a:custGeom>
              <a:avLst/>
              <a:gdLst>
                <a:gd name="T0" fmla="*/ 12 w 19"/>
                <a:gd name="T1" fmla="*/ 0 h 19"/>
                <a:gd name="T2" fmla="*/ 0 w 19"/>
                <a:gd name="T3" fmla="*/ 19 h 19"/>
                <a:gd name="T4" fmla="*/ 19 w 19"/>
                <a:gd name="T5" fmla="*/ 2 h 19"/>
                <a:gd name="T6" fmla="*/ 12 w 19"/>
                <a:gd name="T7" fmla="*/ 0 h 19"/>
              </a:gdLst>
              <a:ahLst/>
              <a:cxnLst>
                <a:cxn ang="0">
                  <a:pos x="T0" y="T1"/>
                </a:cxn>
                <a:cxn ang="0">
                  <a:pos x="T2" y="T3"/>
                </a:cxn>
                <a:cxn ang="0">
                  <a:pos x="T4" y="T5"/>
                </a:cxn>
                <a:cxn ang="0">
                  <a:pos x="T6" y="T7"/>
                </a:cxn>
              </a:cxnLst>
              <a:rect l="0" t="0" r="r" b="b"/>
              <a:pathLst>
                <a:path w="19" h="19">
                  <a:moveTo>
                    <a:pt x="12" y="0"/>
                  </a:moveTo>
                  <a:cubicBezTo>
                    <a:pt x="9" y="7"/>
                    <a:pt x="5" y="13"/>
                    <a:pt x="0" y="19"/>
                  </a:cubicBezTo>
                  <a:cubicBezTo>
                    <a:pt x="7" y="14"/>
                    <a:pt x="14" y="8"/>
                    <a:pt x="19" y="2"/>
                  </a:cubicBezTo>
                  <a:cubicBezTo>
                    <a:pt x="18" y="1"/>
                    <a:pt x="1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6" name="Freeform 91"/>
            <p:cNvSpPr/>
            <p:nvPr/>
          </p:nvSpPr>
          <p:spPr bwMode="auto">
            <a:xfrm>
              <a:off x="2344738" y="1422401"/>
              <a:ext cx="169863" cy="200025"/>
            </a:xfrm>
            <a:custGeom>
              <a:avLst/>
              <a:gdLst>
                <a:gd name="T0" fmla="*/ 0 w 45"/>
                <a:gd name="T1" fmla="*/ 33 h 53"/>
                <a:gd name="T2" fmla="*/ 8 w 45"/>
                <a:gd name="T3" fmla="*/ 51 h 53"/>
                <a:gd name="T4" fmla="*/ 9 w 45"/>
                <a:gd name="T5" fmla="*/ 53 h 53"/>
                <a:gd name="T6" fmla="*/ 45 w 45"/>
                <a:gd name="T7" fmla="*/ 19 h 53"/>
                <a:gd name="T8" fmla="*/ 44 w 45"/>
                <a:gd name="T9" fmla="*/ 17 h 53"/>
                <a:gd name="T10" fmla="*/ 35 w 45"/>
                <a:gd name="T11" fmla="*/ 0 h 53"/>
                <a:gd name="T12" fmla="*/ 0 w 45"/>
                <a:gd name="T13" fmla="*/ 33 h 53"/>
              </a:gdLst>
              <a:ahLst/>
              <a:cxnLst>
                <a:cxn ang="0">
                  <a:pos x="T0" y="T1"/>
                </a:cxn>
                <a:cxn ang="0">
                  <a:pos x="T2" y="T3"/>
                </a:cxn>
                <a:cxn ang="0">
                  <a:pos x="T4" y="T5"/>
                </a:cxn>
                <a:cxn ang="0">
                  <a:pos x="T6" y="T7"/>
                </a:cxn>
                <a:cxn ang="0">
                  <a:pos x="T8" y="T9"/>
                </a:cxn>
                <a:cxn ang="0">
                  <a:pos x="T10" y="T11"/>
                </a:cxn>
                <a:cxn ang="0">
                  <a:pos x="T12" y="T13"/>
                </a:cxn>
              </a:cxnLst>
              <a:rect l="0" t="0" r="r" b="b"/>
              <a:pathLst>
                <a:path w="45" h="53">
                  <a:moveTo>
                    <a:pt x="0" y="33"/>
                  </a:moveTo>
                  <a:cubicBezTo>
                    <a:pt x="2" y="39"/>
                    <a:pt x="5" y="45"/>
                    <a:pt x="8" y="51"/>
                  </a:cubicBezTo>
                  <a:cubicBezTo>
                    <a:pt x="8" y="52"/>
                    <a:pt x="9" y="53"/>
                    <a:pt x="9" y="53"/>
                  </a:cubicBezTo>
                  <a:cubicBezTo>
                    <a:pt x="18" y="41"/>
                    <a:pt x="31" y="30"/>
                    <a:pt x="45" y="19"/>
                  </a:cubicBezTo>
                  <a:cubicBezTo>
                    <a:pt x="44" y="19"/>
                    <a:pt x="44" y="18"/>
                    <a:pt x="44" y="17"/>
                  </a:cubicBezTo>
                  <a:cubicBezTo>
                    <a:pt x="40" y="11"/>
                    <a:pt x="37" y="5"/>
                    <a:pt x="35" y="0"/>
                  </a:cubicBezTo>
                  <a:cubicBezTo>
                    <a:pt x="21" y="10"/>
                    <a:pt x="9" y="21"/>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7" name="Freeform 92"/>
            <p:cNvSpPr/>
            <p:nvPr/>
          </p:nvSpPr>
          <p:spPr bwMode="auto">
            <a:xfrm>
              <a:off x="2495551" y="1317626"/>
              <a:ext cx="222250" cy="161925"/>
            </a:xfrm>
            <a:custGeom>
              <a:avLst/>
              <a:gdLst>
                <a:gd name="T0" fmla="*/ 10 w 59"/>
                <a:gd name="T1" fmla="*/ 43 h 43"/>
                <a:gd name="T2" fmla="*/ 59 w 59"/>
                <a:gd name="T3" fmla="*/ 19 h 43"/>
                <a:gd name="T4" fmla="*/ 58 w 59"/>
                <a:gd name="T5" fmla="*/ 17 h 43"/>
                <a:gd name="T6" fmla="*/ 48 w 59"/>
                <a:gd name="T7" fmla="*/ 0 h 43"/>
                <a:gd name="T8" fmla="*/ 0 w 59"/>
                <a:gd name="T9" fmla="*/ 24 h 43"/>
                <a:gd name="T10" fmla="*/ 9 w 59"/>
                <a:gd name="T11" fmla="*/ 41 h 43"/>
                <a:gd name="T12" fmla="*/ 10 w 5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10" y="43"/>
                  </a:moveTo>
                  <a:cubicBezTo>
                    <a:pt x="25" y="33"/>
                    <a:pt x="42" y="25"/>
                    <a:pt x="59" y="19"/>
                  </a:cubicBezTo>
                  <a:cubicBezTo>
                    <a:pt x="58" y="18"/>
                    <a:pt x="58" y="17"/>
                    <a:pt x="58" y="17"/>
                  </a:cubicBezTo>
                  <a:cubicBezTo>
                    <a:pt x="54" y="11"/>
                    <a:pt x="51" y="5"/>
                    <a:pt x="48" y="0"/>
                  </a:cubicBezTo>
                  <a:cubicBezTo>
                    <a:pt x="31" y="6"/>
                    <a:pt x="15" y="14"/>
                    <a:pt x="0" y="24"/>
                  </a:cubicBezTo>
                  <a:cubicBezTo>
                    <a:pt x="3" y="29"/>
                    <a:pt x="6" y="35"/>
                    <a:pt x="9" y="41"/>
                  </a:cubicBezTo>
                  <a:cubicBezTo>
                    <a:pt x="10" y="42"/>
                    <a:pt x="10" y="43"/>
                    <a:pt x="1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8" name="Freeform 93"/>
            <p:cNvSpPr/>
            <p:nvPr/>
          </p:nvSpPr>
          <p:spPr bwMode="auto">
            <a:xfrm>
              <a:off x="2540001" y="1400176"/>
              <a:ext cx="222250" cy="173038"/>
            </a:xfrm>
            <a:custGeom>
              <a:avLst/>
              <a:gdLst>
                <a:gd name="T0" fmla="*/ 0 w 59"/>
                <a:gd name="T1" fmla="*/ 24 h 46"/>
                <a:gd name="T2" fmla="*/ 13 w 59"/>
                <a:gd name="T3" fmla="*/ 46 h 46"/>
                <a:gd name="T4" fmla="*/ 59 w 59"/>
                <a:gd name="T5" fmla="*/ 22 h 46"/>
                <a:gd name="T6" fmla="*/ 48 w 59"/>
                <a:gd name="T7" fmla="*/ 0 h 46"/>
                <a:gd name="T8" fmla="*/ 0 w 59"/>
                <a:gd name="T9" fmla="*/ 24 h 46"/>
              </a:gdLst>
              <a:ahLst/>
              <a:cxnLst>
                <a:cxn ang="0">
                  <a:pos x="T0" y="T1"/>
                </a:cxn>
                <a:cxn ang="0">
                  <a:pos x="T2" y="T3"/>
                </a:cxn>
                <a:cxn ang="0">
                  <a:pos x="T4" y="T5"/>
                </a:cxn>
                <a:cxn ang="0">
                  <a:pos x="T6" y="T7"/>
                </a:cxn>
                <a:cxn ang="0">
                  <a:pos x="T8" y="T9"/>
                </a:cxn>
              </a:cxnLst>
              <a:rect l="0" t="0" r="r" b="b"/>
              <a:pathLst>
                <a:path w="59" h="46">
                  <a:moveTo>
                    <a:pt x="0" y="24"/>
                  </a:moveTo>
                  <a:cubicBezTo>
                    <a:pt x="4" y="31"/>
                    <a:pt x="8" y="38"/>
                    <a:pt x="13" y="46"/>
                  </a:cubicBezTo>
                  <a:cubicBezTo>
                    <a:pt x="27" y="36"/>
                    <a:pt x="43" y="28"/>
                    <a:pt x="59" y="22"/>
                  </a:cubicBezTo>
                  <a:cubicBezTo>
                    <a:pt x="56" y="15"/>
                    <a:pt x="52" y="7"/>
                    <a:pt x="48" y="0"/>
                  </a:cubicBezTo>
                  <a:cubicBezTo>
                    <a:pt x="31" y="6"/>
                    <a:pt x="15" y="1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9" name="Freeform 94"/>
            <p:cNvSpPr/>
            <p:nvPr/>
          </p:nvSpPr>
          <p:spPr bwMode="auto">
            <a:xfrm>
              <a:off x="2449513" y="1600201"/>
              <a:ext cx="180975" cy="192088"/>
            </a:xfrm>
            <a:custGeom>
              <a:avLst/>
              <a:gdLst>
                <a:gd name="T0" fmla="*/ 0 w 48"/>
                <a:gd name="T1" fmla="*/ 32 h 51"/>
                <a:gd name="T2" fmla="*/ 18 w 48"/>
                <a:gd name="T3" fmla="*/ 51 h 51"/>
                <a:gd name="T4" fmla="*/ 48 w 48"/>
                <a:gd name="T5" fmla="*/ 22 h 51"/>
                <a:gd name="T6" fmla="*/ 33 w 48"/>
                <a:gd name="T7" fmla="*/ 0 h 51"/>
                <a:gd name="T8" fmla="*/ 0 w 48"/>
                <a:gd name="T9" fmla="*/ 32 h 51"/>
              </a:gdLst>
              <a:ahLst/>
              <a:cxnLst>
                <a:cxn ang="0">
                  <a:pos x="T0" y="T1"/>
                </a:cxn>
                <a:cxn ang="0">
                  <a:pos x="T2" y="T3"/>
                </a:cxn>
                <a:cxn ang="0">
                  <a:pos x="T4" y="T5"/>
                </a:cxn>
                <a:cxn ang="0">
                  <a:pos x="T6" y="T7"/>
                </a:cxn>
                <a:cxn ang="0">
                  <a:pos x="T8" y="T9"/>
                </a:cxn>
              </a:cxnLst>
              <a:rect l="0" t="0" r="r" b="b"/>
              <a:pathLst>
                <a:path w="48" h="51">
                  <a:moveTo>
                    <a:pt x="0" y="32"/>
                  </a:moveTo>
                  <a:cubicBezTo>
                    <a:pt x="5" y="39"/>
                    <a:pt x="12" y="45"/>
                    <a:pt x="18" y="51"/>
                  </a:cubicBezTo>
                  <a:cubicBezTo>
                    <a:pt x="26" y="40"/>
                    <a:pt x="36" y="30"/>
                    <a:pt x="48" y="22"/>
                  </a:cubicBezTo>
                  <a:cubicBezTo>
                    <a:pt x="43" y="14"/>
                    <a:pt x="38" y="7"/>
                    <a:pt x="33" y="0"/>
                  </a:cubicBezTo>
                  <a:cubicBezTo>
                    <a:pt x="20" y="10"/>
                    <a:pt x="8" y="21"/>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0" name="Freeform 95"/>
            <p:cNvSpPr/>
            <p:nvPr/>
          </p:nvSpPr>
          <p:spPr bwMode="auto">
            <a:xfrm>
              <a:off x="2597151" y="1498601"/>
              <a:ext cx="211138" cy="168275"/>
            </a:xfrm>
            <a:custGeom>
              <a:avLst/>
              <a:gdLst>
                <a:gd name="T0" fmla="*/ 0 w 56"/>
                <a:gd name="T1" fmla="*/ 23 h 45"/>
                <a:gd name="T2" fmla="*/ 14 w 56"/>
                <a:gd name="T3" fmla="*/ 45 h 45"/>
                <a:gd name="T4" fmla="*/ 56 w 56"/>
                <a:gd name="T5" fmla="*/ 24 h 45"/>
                <a:gd name="T6" fmla="*/ 46 w 56"/>
                <a:gd name="T7" fmla="*/ 0 h 45"/>
                <a:gd name="T8" fmla="*/ 0 w 56"/>
                <a:gd name="T9" fmla="*/ 23 h 45"/>
              </a:gdLst>
              <a:ahLst/>
              <a:cxnLst>
                <a:cxn ang="0">
                  <a:pos x="T0" y="T1"/>
                </a:cxn>
                <a:cxn ang="0">
                  <a:pos x="T2" y="T3"/>
                </a:cxn>
                <a:cxn ang="0">
                  <a:pos x="T4" y="T5"/>
                </a:cxn>
                <a:cxn ang="0">
                  <a:pos x="T6" y="T7"/>
                </a:cxn>
                <a:cxn ang="0">
                  <a:pos x="T8" y="T9"/>
                </a:cxn>
              </a:cxnLst>
              <a:rect l="0" t="0" r="r" b="b"/>
              <a:pathLst>
                <a:path w="56" h="45">
                  <a:moveTo>
                    <a:pt x="0" y="23"/>
                  </a:moveTo>
                  <a:cubicBezTo>
                    <a:pt x="5" y="30"/>
                    <a:pt x="9" y="38"/>
                    <a:pt x="14" y="45"/>
                  </a:cubicBezTo>
                  <a:cubicBezTo>
                    <a:pt x="27" y="37"/>
                    <a:pt x="41" y="29"/>
                    <a:pt x="56" y="24"/>
                  </a:cubicBezTo>
                  <a:cubicBezTo>
                    <a:pt x="52" y="16"/>
                    <a:pt x="49" y="8"/>
                    <a:pt x="46" y="0"/>
                  </a:cubicBezTo>
                  <a:cubicBezTo>
                    <a:pt x="29" y="5"/>
                    <a:pt x="14" y="1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1" name="Freeform 96"/>
            <p:cNvSpPr/>
            <p:nvPr/>
          </p:nvSpPr>
          <p:spPr bwMode="auto">
            <a:xfrm>
              <a:off x="2386013" y="1504951"/>
              <a:ext cx="180975" cy="203200"/>
            </a:xfrm>
            <a:custGeom>
              <a:avLst/>
              <a:gdLst>
                <a:gd name="T0" fmla="*/ 0 w 48"/>
                <a:gd name="T1" fmla="*/ 34 h 54"/>
                <a:gd name="T2" fmla="*/ 14 w 48"/>
                <a:gd name="T3" fmla="*/ 54 h 54"/>
                <a:gd name="T4" fmla="*/ 48 w 48"/>
                <a:gd name="T5" fmla="*/ 22 h 54"/>
                <a:gd name="T6" fmla="*/ 35 w 48"/>
                <a:gd name="T7" fmla="*/ 0 h 54"/>
                <a:gd name="T8" fmla="*/ 0 w 48"/>
                <a:gd name="T9" fmla="*/ 34 h 54"/>
              </a:gdLst>
              <a:ahLst/>
              <a:cxnLst>
                <a:cxn ang="0">
                  <a:pos x="T0" y="T1"/>
                </a:cxn>
                <a:cxn ang="0">
                  <a:pos x="T2" y="T3"/>
                </a:cxn>
                <a:cxn ang="0">
                  <a:pos x="T4" y="T5"/>
                </a:cxn>
                <a:cxn ang="0">
                  <a:pos x="T6" y="T7"/>
                </a:cxn>
                <a:cxn ang="0">
                  <a:pos x="T8" y="T9"/>
                </a:cxn>
              </a:cxnLst>
              <a:rect l="0" t="0" r="r" b="b"/>
              <a:pathLst>
                <a:path w="48" h="54">
                  <a:moveTo>
                    <a:pt x="0" y="34"/>
                  </a:moveTo>
                  <a:cubicBezTo>
                    <a:pt x="4" y="41"/>
                    <a:pt x="9" y="48"/>
                    <a:pt x="14" y="54"/>
                  </a:cubicBezTo>
                  <a:cubicBezTo>
                    <a:pt x="23" y="43"/>
                    <a:pt x="35" y="32"/>
                    <a:pt x="48" y="22"/>
                  </a:cubicBezTo>
                  <a:cubicBezTo>
                    <a:pt x="44" y="14"/>
                    <a:pt x="39" y="7"/>
                    <a:pt x="35" y="0"/>
                  </a:cubicBezTo>
                  <a:cubicBezTo>
                    <a:pt x="21" y="11"/>
                    <a:pt x="9" y="22"/>
                    <a:pt x="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2" name="Freeform 97"/>
            <p:cNvSpPr/>
            <p:nvPr/>
          </p:nvSpPr>
          <p:spPr bwMode="auto">
            <a:xfrm>
              <a:off x="2882901" y="1795463"/>
              <a:ext cx="82550" cy="98425"/>
            </a:xfrm>
            <a:custGeom>
              <a:avLst/>
              <a:gdLst>
                <a:gd name="T0" fmla="*/ 14 w 22"/>
                <a:gd name="T1" fmla="*/ 25 h 26"/>
                <a:gd name="T2" fmla="*/ 22 w 22"/>
                <a:gd name="T3" fmla="*/ 0 h 26"/>
                <a:gd name="T4" fmla="*/ 0 w 22"/>
                <a:gd name="T5" fmla="*/ 4 h 26"/>
                <a:gd name="T6" fmla="*/ 2 w 22"/>
                <a:gd name="T7" fmla="*/ 26 h 26"/>
                <a:gd name="T8" fmla="*/ 14 w 22"/>
                <a:gd name="T9" fmla="*/ 25 h 26"/>
              </a:gdLst>
              <a:ahLst/>
              <a:cxnLst>
                <a:cxn ang="0">
                  <a:pos x="T0" y="T1"/>
                </a:cxn>
                <a:cxn ang="0">
                  <a:pos x="T2" y="T3"/>
                </a:cxn>
                <a:cxn ang="0">
                  <a:pos x="T4" y="T5"/>
                </a:cxn>
                <a:cxn ang="0">
                  <a:pos x="T6" y="T7"/>
                </a:cxn>
                <a:cxn ang="0">
                  <a:pos x="T8" y="T9"/>
                </a:cxn>
              </a:cxnLst>
              <a:rect l="0" t="0" r="r" b="b"/>
              <a:pathLst>
                <a:path w="22" h="26">
                  <a:moveTo>
                    <a:pt x="14" y="25"/>
                  </a:moveTo>
                  <a:cubicBezTo>
                    <a:pt x="17" y="17"/>
                    <a:pt x="20" y="9"/>
                    <a:pt x="22" y="0"/>
                  </a:cubicBezTo>
                  <a:cubicBezTo>
                    <a:pt x="15" y="0"/>
                    <a:pt x="8" y="1"/>
                    <a:pt x="0" y="4"/>
                  </a:cubicBezTo>
                  <a:cubicBezTo>
                    <a:pt x="1" y="12"/>
                    <a:pt x="2" y="19"/>
                    <a:pt x="2" y="26"/>
                  </a:cubicBezTo>
                  <a:cubicBezTo>
                    <a:pt x="6" y="25"/>
                    <a:pt x="10" y="24"/>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3" name="Freeform 98"/>
            <p:cNvSpPr/>
            <p:nvPr/>
          </p:nvSpPr>
          <p:spPr bwMode="auto">
            <a:xfrm>
              <a:off x="2720976" y="1708151"/>
              <a:ext cx="147638" cy="136525"/>
            </a:xfrm>
            <a:custGeom>
              <a:avLst/>
              <a:gdLst>
                <a:gd name="T0" fmla="*/ 0 w 39"/>
                <a:gd name="T1" fmla="*/ 16 h 36"/>
                <a:gd name="T2" fmla="*/ 15 w 39"/>
                <a:gd name="T3" fmla="*/ 36 h 36"/>
                <a:gd name="T4" fmla="*/ 39 w 39"/>
                <a:gd name="T5" fmla="*/ 24 h 36"/>
                <a:gd name="T6" fmla="*/ 33 w 39"/>
                <a:gd name="T7" fmla="*/ 0 h 36"/>
                <a:gd name="T8" fmla="*/ 0 w 39"/>
                <a:gd name="T9" fmla="*/ 16 h 36"/>
              </a:gdLst>
              <a:ahLst/>
              <a:cxnLst>
                <a:cxn ang="0">
                  <a:pos x="T0" y="T1"/>
                </a:cxn>
                <a:cxn ang="0">
                  <a:pos x="T2" y="T3"/>
                </a:cxn>
                <a:cxn ang="0">
                  <a:pos x="T4" y="T5"/>
                </a:cxn>
                <a:cxn ang="0">
                  <a:pos x="T6" y="T7"/>
                </a:cxn>
                <a:cxn ang="0">
                  <a:pos x="T8" y="T9"/>
                </a:cxn>
              </a:cxnLst>
              <a:rect l="0" t="0" r="r" b="b"/>
              <a:pathLst>
                <a:path w="39" h="36">
                  <a:moveTo>
                    <a:pt x="0" y="16"/>
                  </a:moveTo>
                  <a:cubicBezTo>
                    <a:pt x="5" y="23"/>
                    <a:pt x="11" y="30"/>
                    <a:pt x="15" y="36"/>
                  </a:cubicBezTo>
                  <a:cubicBezTo>
                    <a:pt x="23" y="31"/>
                    <a:pt x="31" y="27"/>
                    <a:pt x="39" y="24"/>
                  </a:cubicBezTo>
                  <a:cubicBezTo>
                    <a:pt x="37" y="17"/>
                    <a:pt x="35" y="8"/>
                    <a:pt x="33" y="0"/>
                  </a:cubicBezTo>
                  <a:cubicBezTo>
                    <a:pt x="21" y="4"/>
                    <a:pt x="10" y="10"/>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4" name="Freeform 99"/>
            <p:cNvSpPr/>
            <p:nvPr/>
          </p:nvSpPr>
          <p:spPr bwMode="auto">
            <a:xfrm>
              <a:off x="2784476" y="1814513"/>
              <a:ext cx="98425" cy="104775"/>
            </a:xfrm>
            <a:custGeom>
              <a:avLst/>
              <a:gdLst>
                <a:gd name="T0" fmla="*/ 26 w 26"/>
                <a:gd name="T1" fmla="*/ 22 h 28"/>
                <a:gd name="T2" fmla="*/ 23 w 26"/>
                <a:gd name="T3" fmla="*/ 0 h 28"/>
                <a:gd name="T4" fmla="*/ 0 w 26"/>
                <a:gd name="T5" fmla="*/ 11 h 28"/>
                <a:gd name="T6" fmla="*/ 14 w 26"/>
                <a:gd name="T7" fmla="*/ 28 h 28"/>
                <a:gd name="T8" fmla="*/ 26 w 26"/>
                <a:gd name="T9" fmla="*/ 22 h 28"/>
              </a:gdLst>
              <a:ahLst/>
              <a:cxnLst>
                <a:cxn ang="0">
                  <a:pos x="T0" y="T1"/>
                </a:cxn>
                <a:cxn ang="0">
                  <a:pos x="T2" y="T3"/>
                </a:cxn>
                <a:cxn ang="0">
                  <a:pos x="T4" y="T5"/>
                </a:cxn>
                <a:cxn ang="0">
                  <a:pos x="T6" y="T7"/>
                </a:cxn>
                <a:cxn ang="0">
                  <a:pos x="T8" y="T9"/>
                </a:cxn>
              </a:cxnLst>
              <a:rect l="0" t="0" r="r" b="b"/>
              <a:pathLst>
                <a:path w="26" h="28">
                  <a:moveTo>
                    <a:pt x="26" y="22"/>
                  </a:moveTo>
                  <a:cubicBezTo>
                    <a:pt x="25" y="15"/>
                    <a:pt x="24" y="7"/>
                    <a:pt x="23" y="0"/>
                  </a:cubicBezTo>
                  <a:cubicBezTo>
                    <a:pt x="15" y="2"/>
                    <a:pt x="7" y="6"/>
                    <a:pt x="0" y="11"/>
                  </a:cubicBezTo>
                  <a:cubicBezTo>
                    <a:pt x="5" y="17"/>
                    <a:pt x="10" y="23"/>
                    <a:pt x="14" y="28"/>
                  </a:cubicBezTo>
                  <a:cubicBezTo>
                    <a:pt x="18" y="25"/>
                    <a:pt x="22" y="23"/>
                    <a:pt x="2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5" name="Freeform 100"/>
            <p:cNvSpPr/>
            <p:nvPr/>
          </p:nvSpPr>
          <p:spPr bwMode="auto">
            <a:xfrm>
              <a:off x="2795588" y="1460501"/>
              <a:ext cx="185738" cy="120650"/>
            </a:xfrm>
            <a:custGeom>
              <a:avLst/>
              <a:gdLst>
                <a:gd name="T0" fmla="*/ 0 w 49"/>
                <a:gd name="T1" fmla="*/ 8 h 32"/>
                <a:gd name="T2" fmla="*/ 9 w 49"/>
                <a:gd name="T3" fmla="*/ 32 h 32"/>
                <a:gd name="T4" fmla="*/ 49 w 49"/>
                <a:gd name="T5" fmla="*/ 26 h 32"/>
                <a:gd name="T6" fmla="*/ 45 w 49"/>
                <a:gd name="T7" fmla="*/ 1 h 32"/>
                <a:gd name="T8" fmla="*/ 0 w 49"/>
                <a:gd name="T9" fmla="*/ 8 h 32"/>
              </a:gdLst>
              <a:ahLst/>
              <a:cxnLst>
                <a:cxn ang="0">
                  <a:pos x="T0" y="T1"/>
                </a:cxn>
                <a:cxn ang="0">
                  <a:pos x="T2" y="T3"/>
                </a:cxn>
                <a:cxn ang="0">
                  <a:pos x="T4" y="T5"/>
                </a:cxn>
                <a:cxn ang="0">
                  <a:pos x="T6" y="T7"/>
                </a:cxn>
                <a:cxn ang="0">
                  <a:pos x="T8" y="T9"/>
                </a:cxn>
              </a:cxnLst>
              <a:rect l="0" t="0" r="r" b="b"/>
              <a:pathLst>
                <a:path w="49" h="32">
                  <a:moveTo>
                    <a:pt x="0" y="8"/>
                  </a:moveTo>
                  <a:cubicBezTo>
                    <a:pt x="3" y="16"/>
                    <a:pt x="6" y="24"/>
                    <a:pt x="9" y="32"/>
                  </a:cubicBezTo>
                  <a:cubicBezTo>
                    <a:pt x="23" y="28"/>
                    <a:pt x="37" y="26"/>
                    <a:pt x="49" y="26"/>
                  </a:cubicBezTo>
                  <a:cubicBezTo>
                    <a:pt x="48" y="18"/>
                    <a:pt x="47" y="9"/>
                    <a:pt x="45" y="1"/>
                  </a:cubicBezTo>
                  <a:cubicBezTo>
                    <a:pt x="31" y="0"/>
                    <a:pt x="16"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6" name="Freeform 101"/>
            <p:cNvSpPr/>
            <p:nvPr/>
          </p:nvSpPr>
          <p:spPr bwMode="auto">
            <a:xfrm>
              <a:off x="2863851" y="1685926"/>
              <a:ext cx="117475" cy="109538"/>
            </a:xfrm>
            <a:custGeom>
              <a:avLst/>
              <a:gdLst>
                <a:gd name="T0" fmla="*/ 0 w 31"/>
                <a:gd name="T1" fmla="*/ 5 h 29"/>
                <a:gd name="T2" fmla="*/ 4 w 31"/>
                <a:gd name="T3" fmla="*/ 29 h 29"/>
                <a:gd name="T4" fmla="*/ 27 w 31"/>
                <a:gd name="T5" fmla="*/ 26 h 29"/>
                <a:gd name="T6" fmla="*/ 31 w 31"/>
                <a:gd name="T7" fmla="*/ 0 h 29"/>
                <a:gd name="T8" fmla="*/ 0 w 31"/>
                <a:gd name="T9" fmla="*/ 5 h 29"/>
              </a:gdLst>
              <a:ahLst/>
              <a:cxnLst>
                <a:cxn ang="0">
                  <a:pos x="T0" y="T1"/>
                </a:cxn>
                <a:cxn ang="0">
                  <a:pos x="T2" y="T3"/>
                </a:cxn>
                <a:cxn ang="0">
                  <a:pos x="T4" y="T5"/>
                </a:cxn>
                <a:cxn ang="0">
                  <a:pos x="T6" y="T7"/>
                </a:cxn>
                <a:cxn ang="0">
                  <a:pos x="T8" y="T9"/>
                </a:cxn>
              </a:cxnLst>
              <a:rect l="0" t="0" r="r" b="b"/>
              <a:pathLst>
                <a:path w="31" h="29">
                  <a:moveTo>
                    <a:pt x="0" y="5"/>
                  </a:moveTo>
                  <a:cubicBezTo>
                    <a:pt x="2" y="13"/>
                    <a:pt x="3" y="21"/>
                    <a:pt x="4" y="29"/>
                  </a:cubicBezTo>
                  <a:cubicBezTo>
                    <a:pt x="13" y="27"/>
                    <a:pt x="21" y="26"/>
                    <a:pt x="27" y="26"/>
                  </a:cubicBezTo>
                  <a:cubicBezTo>
                    <a:pt x="29" y="17"/>
                    <a:pt x="31" y="9"/>
                    <a:pt x="31" y="0"/>
                  </a:cubicBezTo>
                  <a:cubicBezTo>
                    <a:pt x="22" y="0"/>
                    <a:pt x="11" y="1"/>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7" name="Freeform 102"/>
            <p:cNvSpPr/>
            <p:nvPr/>
          </p:nvSpPr>
          <p:spPr bwMode="auto">
            <a:xfrm>
              <a:off x="2833688" y="1570038"/>
              <a:ext cx="150813" cy="120650"/>
            </a:xfrm>
            <a:custGeom>
              <a:avLst/>
              <a:gdLst>
                <a:gd name="T0" fmla="*/ 0 w 40"/>
                <a:gd name="T1" fmla="*/ 7 h 32"/>
                <a:gd name="T2" fmla="*/ 7 w 40"/>
                <a:gd name="T3" fmla="*/ 32 h 32"/>
                <a:gd name="T4" fmla="*/ 40 w 40"/>
                <a:gd name="T5" fmla="*/ 27 h 32"/>
                <a:gd name="T6" fmla="*/ 39 w 40"/>
                <a:gd name="T7" fmla="*/ 1 h 32"/>
                <a:gd name="T8" fmla="*/ 0 w 40"/>
                <a:gd name="T9" fmla="*/ 7 h 32"/>
              </a:gdLst>
              <a:ahLst/>
              <a:cxnLst>
                <a:cxn ang="0">
                  <a:pos x="T0" y="T1"/>
                </a:cxn>
                <a:cxn ang="0">
                  <a:pos x="T2" y="T3"/>
                </a:cxn>
                <a:cxn ang="0">
                  <a:pos x="T4" y="T5"/>
                </a:cxn>
                <a:cxn ang="0">
                  <a:pos x="T6" y="T7"/>
                </a:cxn>
                <a:cxn ang="0">
                  <a:pos x="T8" y="T9"/>
                </a:cxn>
              </a:cxnLst>
              <a:rect l="0" t="0" r="r" b="b"/>
              <a:pathLst>
                <a:path w="40" h="32">
                  <a:moveTo>
                    <a:pt x="0" y="7"/>
                  </a:moveTo>
                  <a:cubicBezTo>
                    <a:pt x="2" y="15"/>
                    <a:pt x="5" y="24"/>
                    <a:pt x="7" y="32"/>
                  </a:cubicBezTo>
                  <a:cubicBezTo>
                    <a:pt x="19" y="28"/>
                    <a:pt x="30" y="27"/>
                    <a:pt x="40" y="27"/>
                  </a:cubicBezTo>
                  <a:cubicBezTo>
                    <a:pt x="40" y="19"/>
                    <a:pt x="40" y="10"/>
                    <a:pt x="39" y="1"/>
                  </a:cubicBezTo>
                  <a:cubicBezTo>
                    <a:pt x="28" y="0"/>
                    <a:pt x="14"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nvGrpSpPr>
          <p:cNvPr id="128" name="Group 171"/>
          <p:cNvGrpSpPr/>
          <p:nvPr/>
        </p:nvGrpSpPr>
        <p:grpSpPr>
          <a:xfrm>
            <a:off x="5766994" y="3436088"/>
            <a:ext cx="578638" cy="577844"/>
            <a:chOff x="7805738" y="-965201"/>
            <a:chExt cx="2311400" cy="2308226"/>
          </a:xfrm>
          <a:solidFill>
            <a:srgbClr val="F2E059"/>
          </a:solidFill>
        </p:grpSpPr>
        <p:sp>
          <p:nvSpPr>
            <p:cNvPr id="129" name="Freeform 106"/>
            <p:cNvSpPr>
              <a:spLocks noEditPoints="1"/>
            </p:cNvSpPr>
            <p:nvPr/>
          </p:nvSpPr>
          <p:spPr bwMode="auto">
            <a:xfrm>
              <a:off x="7805738" y="-965201"/>
              <a:ext cx="2311400" cy="2308226"/>
            </a:xfrm>
            <a:custGeom>
              <a:avLst/>
              <a:gdLst>
                <a:gd name="T0" fmla="*/ 580 w 613"/>
                <a:gd name="T1" fmla="*/ 34 h 613"/>
                <a:gd name="T2" fmla="*/ 460 w 613"/>
                <a:gd name="T3" fmla="*/ 34 h 613"/>
                <a:gd name="T4" fmla="*/ 444 w 613"/>
                <a:gd name="T5" fmla="*/ 56 h 613"/>
                <a:gd name="T6" fmla="*/ 232 w 613"/>
                <a:gd name="T7" fmla="*/ 101 h 613"/>
                <a:gd name="T8" fmla="*/ 201 w 613"/>
                <a:gd name="T9" fmla="*/ 141 h 613"/>
                <a:gd name="T10" fmla="*/ 33 w 613"/>
                <a:gd name="T11" fmla="*/ 179 h 613"/>
                <a:gd name="T12" fmla="*/ 175 w 613"/>
                <a:gd name="T13" fmla="*/ 439 h 613"/>
                <a:gd name="T14" fmla="*/ 434 w 613"/>
                <a:gd name="T15" fmla="*/ 580 h 613"/>
                <a:gd name="T16" fmla="*/ 472 w 613"/>
                <a:gd name="T17" fmla="*/ 412 h 613"/>
                <a:gd name="T18" fmla="*/ 512 w 613"/>
                <a:gd name="T19" fmla="*/ 381 h 613"/>
                <a:gd name="T20" fmla="*/ 557 w 613"/>
                <a:gd name="T21" fmla="*/ 170 h 613"/>
                <a:gd name="T22" fmla="*/ 580 w 613"/>
                <a:gd name="T23" fmla="*/ 154 h 613"/>
                <a:gd name="T24" fmla="*/ 580 w 613"/>
                <a:gd name="T25" fmla="*/ 34 h 613"/>
                <a:gd name="T26" fmla="*/ 415 w 613"/>
                <a:gd name="T27" fmla="*/ 560 h 613"/>
                <a:gd name="T28" fmla="*/ 195 w 613"/>
                <a:gd name="T29" fmla="*/ 418 h 613"/>
                <a:gd name="T30" fmla="*/ 52 w 613"/>
                <a:gd name="T31" fmla="*/ 200 h 613"/>
                <a:gd name="T32" fmla="*/ 272 w 613"/>
                <a:gd name="T33" fmla="*/ 341 h 613"/>
                <a:gd name="T34" fmla="*/ 415 w 613"/>
                <a:gd name="T35" fmla="*/ 560 h 613"/>
                <a:gd name="T36" fmla="*/ 540 w 613"/>
                <a:gd name="T37" fmla="*/ 114 h 613"/>
                <a:gd name="T38" fmla="*/ 528 w 613"/>
                <a:gd name="T39" fmla="*/ 120 h 613"/>
                <a:gd name="T40" fmla="*/ 513 w 613"/>
                <a:gd name="T41" fmla="*/ 101 h 613"/>
                <a:gd name="T42" fmla="*/ 493 w 613"/>
                <a:gd name="T43" fmla="*/ 85 h 613"/>
                <a:gd name="T44" fmla="*/ 500 w 613"/>
                <a:gd name="T45" fmla="*/ 74 h 613"/>
                <a:gd name="T46" fmla="*/ 540 w 613"/>
                <a:gd name="T47" fmla="*/ 74 h 613"/>
                <a:gd name="T48" fmla="*/ 540 w 613"/>
                <a:gd name="T49" fmla="*/ 11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613">
                  <a:moveTo>
                    <a:pt x="580" y="34"/>
                  </a:moveTo>
                  <a:cubicBezTo>
                    <a:pt x="547" y="0"/>
                    <a:pt x="493" y="0"/>
                    <a:pt x="460" y="34"/>
                  </a:cubicBezTo>
                  <a:cubicBezTo>
                    <a:pt x="453" y="40"/>
                    <a:pt x="448" y="48"/>
                    <a:pt x="444" y="56"/>
                  </a:cubicBezTo>
                  <a:cubicBezTo>
                    <a:pt x="373" y="29"/>
                    <a:pt x="289" y="43"/>
                    <a:pt x="232" y="101"/>
                  </a:cubicBezTo>
                  <a:cubicBezTo>
                    <a:pt x="219" y="113"/>
                    <a:pt x="210" y="127"/>
                    <a:pt x="201" y="141"/>
                  </a:cubicBezTo>
                  <a:cubicBezTo>
                    <a:pt x="79" y="145"/>
                    <a:pt x="33" y="179"/>
                    <a:pt x="33" y="179"/>
                  </a:cubicBezTo>
                  <a:cubicBezTo>
                    <a:pt x="0" y="212"/>
                    <a:pt x="64" y="328"/>
                    <a:pt x="175" y="439"/>
                  </a:cubicBezTo>
                  <a:cubicBezTo>
                    <a:pt x="285" y="549"/>
                    <a:pt x="401" y="613"/>
                    <a:pt x="434" y="580"/>
                  </a:cubicBezTo>
                  <a:cubicBezTo>
                    <a:pt x="434" y="580"/>
                    <a:pt x="468" y="535"/>
                    <a:pt x="472" y="412"/>
                  </a:cubicBezTo>
                  <a:cubicBezTo>
                    <a:pt x="486" y="404"/>
                    <a:pt x="500" y="394"/>
                    <a:pt x="512" y="381"/>
                  </a:cubicBezTo>
                  <a:cubicBezTo>
                    <a:pt x="570" y="324"/>
                    <a:pt x="584" y="241"/>
                    <a:pt x="557" y="170"/>
                  </a:cubicBezTo>
                  <a:cubicBezTo>
                    <a:pt x="565" y="166"/>
                    <a:pt x="573" y="161"/>
                    <a:pt x="580" y="154"/>
                  </a:cubicBezTo>
                  <a:cubicBezTo>
                    <a:pt x="613" y="121"/>
                    <a:pt x="613" y="67"/>
                    <a:pt x="580" y="34"/>
                  </a:cubicBezTo>
                  <a:close/>
                  <a:moveTo>
                    <a:pt x="415" y="560"/>
                  </a:moveTo>
                  <a:cubicBezTo>
                    <a:pt x="399" y="567"/>
                    <a:pt x="312" y="536"/>
                    <a:pt x="195" y="418"/>
                  </a:cubicBezTo>
                  <a:cubicBezTo>
                    <a:pt x="78" y="301"/>
                    <a:pt x="46" y="214"/>
                    <a:pt x="52" y="200"/>
                  </a:cubicBezTo>
                  <a:cubicBezTo>
                    <a:pt x="67" y="193"/>
                    <a:pt x="155" y="224"/>
                    <a:pt x="272" y="341"/>
                  </a:cubicBezTo>
                  <a:cubicBezTo>
                    <a:pt x="389" y="459"/>
                    <a:pt x="421" y="546"/>
                    <a:pt x="415" y="560"/>
                  </a:cubicBezTo>
                  <a:close/>
                  <a:moveTo>
                    <a:pt x="540" y="114"/>
                  </a:moveTo>
                  <a:cubicBezTo>
                    <a:pt x="536" y="117"/>
                    <a:pt x="533" y="119"/>
                    <a:pt x="528" y="120"/>
                  </a:cubicBezTo>
                  <a:cubicBezTo>
                    <a:pt x="523" y="114"/>
                    <a:pt x="519" y="107"/>
                    <a:pt x="513" y="101"/>
                  </a:cubicBezTo>
                  <a:cubicBezTo>
                    <a:pt x="506" y="95"/>
                    <a:pt x="500" y="90"/>
                    <a:pt x="493" y="85"/>
                  </a:cubicBezTo>
                  <a:cubicBezTo>
                    <a:pt x="494" y="81"/>
                    <a:pt x="496" y="77"/>
                    <a:pt x="500" y="74"/>
                  </a:cubicBezTo>
                  <a:cubicBezTo>
                    <a:pt x="511" y="63"/>
                    <a:pt x="529" y="63"/>
                    <a:pt x="540" y="74"/>
                  </a:cubicBezTo>
                  <a:cubicBezTo>
                    <a:pt x="551" y="85"/>
                    <a:pt x="551" y="103"/>
                    <a:pt x="540"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30" name="Freeform 107"/>
            <p:cNvSpPr/>
            <p:nvPr/>
          </p:nvSpPr>
          <p:spPr bwMode="auto">
            <a:xfrm>
              <a:off x="8797925" y="500062"/>
              <a:ext cx="346075" cy="387350"/>
            </a:xfrm>
            <a:custGeom>
              <a:avLst/>
              <a:gdLst>
                <a:gd name="T0" fmla="*/ 24 w 92"/>
                <a:gd name="T1" fmla="*/ 0 h 103"/>
                <a:gd name="T2" fmla="*/ 20 w 92"/>
                <a:gd name="T3" fmla="*/ 3 h 103"/>
                <a:gd name="T4" fmla="*/ 6 w 92"/>
                <a:gd name="T5" fmla="*/ 27 h 103"/>
                <a:gd name="T6" fmla="*/ 20 w 92"/>
                <a:gd name="T7" fmla="*/ 83 h 103"/>
                <a:gd name="T8" fmla="*/ 76 w 92"/>
                <a:gd name="T9" fmla="*/ 97 h 103"/>
                <a:gd name="T10" fmla="*/ 92 w 92"/>
                <a:gd name="T11" fmla="*/ 88 h 103"/>
                <a:gd name="T12" fmla="*/ 24 w 9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24" y="0"/>
                  </a:moveTo>
                  <a:cubicBezTo>
                    <a:pt x="22" y="2"/>
                    <a:pt x="21" y="2"/>
                    <a:pt x="20" y="3"/>
                  </a:cubicBezTo>
                  <a:cubicBezTo>
                    <a:pt x="13" y="10"/>
                    <a:pt x="9" y="18"/>
                    <a:pt x="6" y="27"/>
                  </a:cubicBezTo>
                  <a:cubicBezTo>
                    <a:pt x="0" y="46"/>
                    <a:pt x="4" y="68"/>
                    <a:pt x="20" y="83"/>
                  </a:cubicBezTo>
                  <a:cubicBezTo>
                    <a:pt x="35" y="99"/>
                    <a:pt x="57" y="103"/>
                    <a:pt x="76" y="97"/>
                  </a:cubicBezTo>
                  <a:cubicBezTo>
                    <a:pt x="82" y="95"/>
                    <a:pt x="87" y="92"/>
                    <a:pt x="92" y="88"/>
                  </a:cubicBezTo>
                  <a:cubicBezTo>
                    <a:pt x="77" y="64"/>
                    <a:pt x="54" y="34"/>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131" name="TextBox 6"/>
          <p:cNvSpPr txBox="1"/>
          <p:nvPr/>
        </p:nvSpPr>
        <p:spPr>
          <a:xfrm>
            <a:off x="4981958" y="522462"/>
            <a:ext cx="2339103" cy="523220"/>
          </a:xfrm>
          <a:prstGeom prst="rect">
            <a:avLst/>
          </a:prstGeom>
          <a:noFill/>
        </p:spPr>
        <p:txBody>
          <a:bodyPr wrap="none" rtlCol="0">
            <a:spAutoFit/>
          </a:bodyPr>
          <a:lstStyle/>
          <a:p>
            <a:pPr algn="ctr"/>
            <a:r>
              <a:rPr lang="zh-CN" altLang="en-US" sz="2800" dirty="0">
                <a:solidFill>
                  <a:schemeClr val="bg1">
                    <a:lumMod val="95000"/>
                  </a:schemeClr>
                </a:solidFill>
                <a:latin typeface="Abel" panose="02000506030000020004" pitchFamily="2" charset="0"/>
                <a:ea typeface="Roboto Condensed Light" panose="02000000000000000000" pitchFamily="2" charset="0"/>
              </a:rPr>
              <a:t>我的协调技能</a:t>
            </a:r>
            <a:endParaRPr lang="en-US" sz="2800" dirty="0">
              <a:solidFill>
                <a:schemeClr val="bg1">
                  <a:lumMod val="95000"/>
                </a:schemeClr>
              </a:solidFill>
              <a:latin typeface="Abel" panose="02000506030000020004" pitchFamily="2" charset="0"/>
              <a:ea typeface="Roboto Condensed Light"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28"/>
                                        </p:tgtEl>
                                        <p:attrNameLst>
                                          <p:attrName>style.visibility</p:attrName>
                                        </p:attrNameLst>
                                      </p:cBhvr>
                                      <p:to>
                                        <p:strVal val="visible"/>
                                      </p:to>
                                    </p:set>
                                    <p:anim calcmode="lin" valueType="num">
                                      <p:cBhvr>
                                        <p:cTn id="40" dur="500" fill="hold"/>
                                        <p:tgtEl>
                                          <p:spTgt spid="128"/>
                                        </p:tgtEl>
                                        <p:attrNameLst>
                                          <p:attrName>ppt_w</p:attrName>
                                        </p:attrNameLst>
                                      </p:cBhvr>
                                      <p:tavLst>
                                        <p:tav tm="0">
                                          <p:val>
                                            <p:fltVal val="0"/>
                                          </p:val>
                                        </p:tav>
                                        <p:tav tm="100000">
                                          <p:val>
                                            <p:strVal val="#ppt_w"/>
                                          </p:val>
                                        </p:tav>
                                      </p:tavLst>
                                    </p:anim>
                                    <p:anim calcmode="lin" valueType="num">
                                      <p:cBhvr>
                                        <p:cTn id="41" dur="500" fill="hold"/>
                                        <p:tgtEl>
                                          <p:spTgt spid="128"/>
                                        </p:tgtEl>
                                        <p:attrNameLst>
                                          <p:attrName>ppt_h</p:attrName>
                                        </p:attrNameLst>
                                      </p:cBhvr>
                                      <p:tavLst>
                                        <p:tav tm="0">
                                          <p:val>
                                            <p:fltVal val="0"/>
                                          </p:val>
                                        </p:tav>
                                        <p:tav tm="100000">
                                          <p:val>
                                            <p:strVal val="#ppt_h"/>
                                          </p:val>
                                        </p:tav>
                                      </p:tavLst>
                                    </p:anim>
                                    <p:animEffect transition="in" filter="fade">
                                      <p:cBhvr>
                                        <p:cTn id="42" dur="500"/>
                                        <p:tgtEl>
                                          <p:spTgt spid="128"/>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500"/>
                            </p:stCondLst>
                            <p:childTnLst>
                              <p:par>
                                <p:cTn id="76" presetID="16" presetClass="entr" presetSubtype="21"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barn(inVertical)">
                                      <p:cBhvr>
                                        <p:cTn id="78" dur="500"/>
                                        <p:tgtEl>
                                          <p:spTgt spid="10"/>
                                        </p:tgtEl>
                                      </p:cBhvr>
                                    </p:animEffect>
                                  </p:childTnLst>
                                </p:cTn>
                              </p:par>
                            </p:childTnLst>
                          </p:cTn>
                        </p:par>
                        <p:par>
                          <p:cTn id="79" fill="hold">
                            <p:stCondLst>
                              <p:cond delay="6000"/>
                            </p:stCondLst>
                            <p:childTnLst>
                              <p:par>
                                <p:cTn id="80" presetID="22" presetClass="entr" presetSubtype="1"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up)">
                                      <p:cBhvr>
                                        <p:cTn id="82" dur="500"/>
                                        <p:tgtEl>
                                          <p:spTgt spid="14"/>
                                        </p:tgtEl>
                                      </p:cBhvr>
                                    </p:animEffect>
                                  </p:childTnLst>
                                </p:cTn>
                              </p:par>
                              <p:par>
                                <p:cTn id="83" presetID="22" presetClass="entr" presetSubtype="8"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2" presetClass="entr" presetSubtype="2"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right)">
                                      <p:cBhvr>
                                        <p:cTn id="88" dur="500"/>
                                        <p:tgtEl>
                                          <p:spTgt spid="13"/>
                                        </p:tgtEl>
                                      </p:cBhvr>
                                    </p:animEffect>
                                  </p:childTnLst>
                                </p:cTn>
                              </p:par>
                              <p:par>
                                <p:cTn id="89" presetID="22" presetClass="entr" presetSubtype="2"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right)">
                                      <p:cBhvr>
                                        <p:cTn id="91" dur="500"/>
                                        <p:tgtEl>
                                          <p:spTgt spid="23"/>
                                        </p:tgtEl>
                                      </p:cBhvr>
                                    </p:animEffect>
                                  </p:childTnLst>
                                </p:cTn>
                              </p:par>
                            </p:childTnLst>
                          </p:cTn>
                        </p:par>
                        <p:par>
                          <p:cTn id="92" fill="hold">
                            <p:stCondLst>
                              <p:cond delay="6500"/>
                            </p:stCondLst>
                            <p:childTnLst>
                              <p:par>
                                <p:cTn id="93" presetID="10"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5" grpId="0"/>
      <p:bldP spid="16" grpId="0"/>
      <p:bldP spid="17" grpId="0"/>
      <p:bldP spid="18" grpId="0"/>
      <p:bldP spid="19" grpId="0"/>
      <p:bldP spid="20" grpId="0"/>
      <p:bldP spid="21" grpId="0"/>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18872" y="1688135"/>
            <a:ext cx="3481728" cy="3481729"/>
            <a:chOff x="1723103" y="2005791"/>
            <a:chExt cx="1452230" cy="1452230"/>
          </a:xfrm>
        </p:grpSpPr>
        <p:sp>
          <p:nvSpPr>
            <p:cNvPr id="3" name="Rounded Rectangle 3"/>
            <p:cNvSpPr/>
            <p:nvPr/>
          </p:nvSpPr>
          <p:spPr>
            <a:xfrm>
              <a:off x="1723103" y="2005791"/>
              <a:ext cx="1452230" cy="1452230"/>
            </a:xfrm>
            <a:prstGeom prst="round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11"/>
            <p:cNvSpPr/>
            <p:nvPr/>
          </p:nvSpPr>
          <p:spPr>
            <a:xfrm>
              <a:off x="1853476" y="2136165"/>
              <a:ext cx="1191483" cy="1191483"/>
            </a:xfrm>
            <a:prstGeom prst="roundRect">
              <a:avLst/>
            </a:prstGeom>
            <a:solidFill>
              <a:srgbClr val="26262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lumMod val="65000"/>
                    <a:lumOff val="35000"/>
                  </a:prstClr>
                </a:solidFill>
              </a:endParaRPr>
            </a:p>
          </p:txBody>
        </p:sp>
      </p:grpSp>
      <p:sp>
        <p:nvSpPr>
          <p:cNvPr id="7" name="TextBox 6"/>
          <p:cNvSpPr txBox="1">
            <a:spLocks noChangeArrowheads="1"/>
          </p:cNvSpPr>
          <p:nvPr/>
        </p:nvSpPr>
        <p:spPr bwMode="auto">
          <a:xfrm>
            <a:off x="4531442" y="2721570"/>
            <a:ext cx="36303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5400" dirty="0">
                <a:solidFill>
                  <a:schemeClr val="bg1"/>
                </a:solidFill>
                <a:latin typeface="方正兰亭细黑_GBK" pitchFamily="2" charset="-122"/>
                <a:ea typeface="方正兰亭细黑_GBK" pitchFamily="2" charset="-122"/>
              </a:rPr>
              <a:t>目标规划</a:t>
            </a:r>
            <a:endParaRPr lang="zh-CN" sz="5400" dirty="0">
              <a:solidFill>
                <a:schemeClr val="bg1"/>
              </a:solidFill>
              <a:latin typeface="方正兰亭细黑_GBK" pitchFamily="2" charset="-122"/>
              <a:ea typeface="方正兰亭细黑_GBK" pitchFamily="2" charset="-122"/>
            </a:endParaRPr>
          </a:p>
        </p:txBody>
      </p:sp>
      <p:sp>
        <p:nvSpPr>
          <p:cNvPr id="9" name="TextBox 114"/>
          <p:cNvSpPr txBox="1"/>
          <p:nvPr/>
        </p:nvSpPr>
        <p:spPr>
          <a:xfrm>
            <a:off x="4760528" y="3743732"/>
            <a:ext cx="2398413" cy="461665"/>
          </a:xfrm>
          <a:prstGeom prst="rect">
            <a:avLst/>
          </a:prstGeom>
          <a:noFill/>
        </p:spPr>
        <p:txBody>
          <a:bodyPr wrap="none" rtlCol="0">
            <a:spAutoFit/>
          </a:bodyPr>
          <a:lstStyle/>
          <a:p>
            <a:r>
              <a:rPr lang="en-US" altLang="zh-CN" sz="2400" dirty="0">
                <a:solidFill>
                  <a:srgbClr val="F1DF5A"/>
                </a:solidFill>
                <a:latin typeface="Kozuka Gothic Pro R" pitchFamily="34" charset="-128"/>
                <a:ea typeface="Kozuka Gothic Pro R" pitchFamily="34" charset="-128"/>
              </a:rPr>
              <a:t>PROGRAMMING</a:t>
            </a:r>
            <a:endParaRPr lang="zh-CN" altLang="en-US" sz="2400" dirty="0">
              <a:solidFill>
                <a:srgbClr val="F1DF5A"/>
              </a:solidFill>
              <a:latin typeface="Kozuka Gothic Pro R" pitchFamily="34" charset="-128"/>
              <a:ea typeface="Kozuka Gothic Pro R"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7" presetClass="entr" presetSubtype="0" fill="hold" grpId="0" nodeType="withEffect">
                                  <p:stCondLst>
                                    <p:cond delay="2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74313" y="1974431"/>
            <a:ext cx="3318245" cy="1338251"/>
          </a:xfrm>
          <a:prstGeom prst="rect">
            <a:avLst/>
          </a:prstGeom>
          <a:noFill/>
        </p:spPr>
        <p:txBody>
          <a:bodyPr wrap="square" rtlCol="0">
            <a:spAutoFit/>
          </a:bodyPr>
          <a:lstStyle/>
          <a:p>
            <a:pPr fontAlgn="base">
              <a:lnSpc>
                <a:spcPct val="150000"/>
              </a:lnSpc>
              <a:spcBef>
                <a:spcPct val="0"/>
              </a:spcBef>
              <a:spcAft>
                <a:spcPct val="0"/>
              </a:spcAft>
              <a:buFont typeface="Arial" panose="020B0604020202020204" pitchFamily="34" charset="0"/>
              <a:buNone/>
            </a:pPr>
            <a:r>
              <a:rPr lang="zh-CN" altLang="en-US" sz="1800" dirty="0">
                <a:solidFill>
                  <a:schemeClr val="bg1">
                    <a:lumMod val="85000"/>
                  </a:schemeClr>
                </a:solidFill>
                <a:latin typeface="微软雅黑" panose="020B0503020204020204" pitchFamily="34" charset="-122"/>
                <a:ea typeface="微软雅黑" panose="020B0503020204020204" pitchFamily="34" charset="-122"/>
              </a:rPr>
              <a:t>这里输入您的文字这里输入您的文字这里输入您的文字这里输入您这里输入您的文字</a:t>
            </a:r>
          </a:p>
        </p:txBody>
      </p:sp>
      <p:grpSp>
        <p:nvGrpSpPr>
          <p:cNvPr id="8" name="组合 7"/>
          <p:cNvGrpSpPr/>
          <p:nvPr/>
        </p:nvGrpSpPr>
        <p:grpSpPr>
          <a:xfrm>
            <a:off x="2229668" y="1768390"/>
            <a:ext cx="7604330" cy="4563867"/>
            <a:chOff x="1706563" y="1090612"/>
            <a:chExt cx="7607300" cy="4565650"/>
          </a:xfrm>
          <a:solidFill>
            <a:schemeClr val="bg1">
              <a:lumMod val="75000"/>
            </a:schemeClr>
          </a:solidFill>
        </p:grpSpPr>
        <p:sp>
          <p:nvSpPr>
            <p:cNvPr id="9"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ea typeface="宋体" panose="02010600030101010101" pitchFamily="2" charset="-122"/>
              </a:endParaRPr>
            </a:p>
          </p:txBody>
        </p:sp>
        <p:sp>
          <p:nvSpPr>
            <p:cNvPr id="10" name="Freeform 1044"/>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ea typeface="宋体" panose="02010600030101010101" pitchFamily="2" charset="-122"/>
              </a:endParaRPr>
            </a:p>
          </p:txBody>
        </p:sp>
      </p:grpSp>
      <p:sp>
        <p:nvSpPr>
          <p:cNvPr id="11" name="Oval 6"/>
          <p:cNvSpPr>
            <a:spLocks noChangeArrowheads="1"/>
          </p:cNvSpPr>
          <p:nvPr/>
        </p:nvSpPr>
        <p:spPr bwMode="auto">
          <a:xfrm>
            <a:off x="2453417" y="6214829"/>
            <a:ext cx="184078" cy="185665"/>
          </a:xfrm>
          <a:prstGeom prst="ellipse">
            <a:avLst/>
          </a:prstGeom>
          <a:solidFill>
            <a:srgbClr val="F1DF5A"/>
          </a:solidFill>
          <a:ln>
            <a:noFill/>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ea typeface="宋体" panose="02010600030101010101" pitchFamily="2" charset="-122"/>
            </a:endParaRPr>
          </a:p>
        </p:txBody>
      </p:sp>
      <p:sp>
        <p:nvSpPr>
          <p:cNvPr id="12" name="Oval 7"/>
          <p:cNvSpPr>
            <a:spLocks noChangeArrowheads="1"/>
          </p:cNvSpPr>
          <p:nvPr/>
        </p:nvSpPr>
        <p:spPr bwMode="auto">
          <a:xfrm>
            <a:off x="3481716" y="5278570"/>
            <a:ext cx="184078" cy="184078"/>
          </a:xfrm>
          <a:prstGeom prst="ellipse">
            <a:avLst/>
          </a:prstGeom>
          <a:solidFill>
            <a:srgbClr val="F1DF5A"/>
          </a:solidFill>
          <a:ln>
            <a:noFill/>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4400519" y="5618162"/>
            <a:ext cx="184078" cy="185665"/>
          </a:xfrm>
          <a:prstGeom prst="ellipse">
            <a:avLst/>
          </a:prstGeom>
          <a:solidFill>
            <a:srgbClr val="F1DF5A"/>
          </a:solidFill>
          <a:ln>
            <a:noFill/>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latin typeface="微软雅黑" panose="020B0503020204020204" pitchFamily="34" charset="-122"/>
              <a:ea typeface="微软雅黑" panose="020B0503020204020204" pitchFamily="34" charset="-122"/>
            </a:endParaRPr>
          </a:p>
        </p:txBody>
      </p:sp>
      <p:sp>
        <p:nvSpPr>
          <p:cNvPr id="14" name="Oval 9"/>
          <p:cNvSpPr>
            <a:spLocks noChangeArrowheads="1"/>
          </p:cNvSpPr>
          <p:nvPr/>
        </p:nvSpPr>
        <p:spPr bwMode="auto">
          <a:xfrm>
            <a:off x="6180998" y="4862807"/>
            <a:ext cx="184078" cy="184078"/>
          </a:xfrm>
          <a:prstGeom prst="ellipse">
            <a:avLst/>
          </a:prstGeom>
          <a:solidFill>
            <a:srgbClr val="F1DF5A"/>
          </a:solidFill>
          <a:ln>
            <a:noFill/>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latin typeface="微软雅黑" panose="020B0503020204020204" pitchFamily="34" charset="-122"/>
              <a:ea typeface="微软雅黑" panose="020B0503020204020204" pitchFamily="34" charset="-122"/>
            </a:endParaRPr>
          </a:p>
        </p:txBody>
      </p:sp>
      <p:sp>
        <p:nvSpPr>
          <p:cNvPr id="15" name="Oval 10"/>
          <p:cNvSpPr>
            <a:spLocks noChangeArrowheads="1"/>
          </p:cNvSpPr>
          <p:nvPr/>
        </p:nvSpPr>
        <p:spPr bwMode="auto">
          <a:xfrm>
            <a:off x="4849606" y="4870741"/>
            <a:ext cx="184078" cy="184078"/>
          </a:xfrm>
          <a:prstGeom prst="ellipse">
            <a:avLst/>
          </a:prstGeom>
          <a:solidFill>
            <a:srgbClr val="F1DF5A"/>
          </a:solidFill>
          <a:ln>
            <a:noFill/>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latin typeface="微软雅黑" panose="020B0503020204020204" pitchFamily="34" charset="-122"/>
              <a:ea typeface="微软雅黑" panose="020B0503020204020204" pitchFamily="34" charset="-122"/>
            </a:endParaRPr>
          </a:p>
        </p:txBody>
      </p:sp>
      <p:sp>
        <p:nvSpPr>
          <p:cNvPr id="16" name="Oval 11"/>
          <p:cNvSpPr>
            <a:spLocks noChangeArrowheads="1"/>
          </p:cNvSpPr>
          <p:nvPr/>
        </p:nvSpPr>
        <p:spPr bwMode="auto">
          <a:xfrm>
            <a:off x="7028392" y="4624775"/>
            <a:ext cx="184078" cy="184078"/>
          </a:xfrm>
          <a:prstGeom prst="ellipse">
            <a:avLst/>
          </a:prstGeom>
          <a:solidFill>
            <a:srgbClr val="F1DF5A"/>
          </a:solidFill>
          <a:ln>
            <a:noFill/>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latin typeface="微软雅黑" panose="020B0503020204020204" pitchFamily="34" charset="-122"/>
              <a:ea typeface="微软雅黑" panose="020B0503020204020204" pitchFamily="34" charset="-122"/>
            </a:endParaRPr>
          </a:p>
        </p:txBody>
      </p:sp>
      <p:sp>
        <p:nvSpPr>
          <p:cNvPr id="17" name="Oval 12"/>
          <p:cNvSpPr>
            <a:spLocks noChangeArrowheads="1"/>
          </p:cNvSpPr>
          <p:nvPr/>
        </p:nvSpPr>
        <p:spPr bwMode="auto">
          <a:xfrm>
            <a:off x="8043996" y="3512372"/>
            <a:ext cx="184078" cy="184078"/>
          </a:xfrm>
          <a:prstGeom prst="ellipse">
            <a:avLst/>
          </a:prstGeom>
          <a:solidFill>
            <a:srgbClr val="F1DF5A"/>
          </a:solidFill>
          <a:ln>
            <a:noFill/>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800">
              <a:solidFill>
                <a:srgbClr val="C4261D"/>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545456" y="4343161"/>
            <a:ext cx="1530590" cy="369188"/>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1800" b="1" dirty="0">
                <a:solidFill>
                  <a:schemeClr val="bg1">
                    <a:lumMod val="85000"/>
                  </a:schemeClr>
                </a:solidFill>
                <a:latin typeface="微软雅黑" panose="020B0503020204020204" pitchFamily="34" charset="-122"/>
                <a:ea typeface="微软雅黑" panose="020B0503020204020204" pitchFamily="34" charset="-122"/>
              </a:rPr>
              <a:t>01  </a:t>
            </a:r>
            <a:r>
              <a:rPr lang="zh-CN" altLang="en-US" sz="1800" b="1" dirty="0">
                <a:solidFill>
                  <a:schemeClr val="bg1">
                    <a:lumMod val="85000"/>
                  </a:schemeClr>
                </a:solidFill>
                <a:latin typeface="微软雅黑" panose="020B0503020204020204" pitchFamily="34" charset="-122"/>
                <a:ea typeface="微软雅黑" panose="020B0503020204020204" pitchFamily="34" charset="-122"/>
              </a:rPr>
              <a:t>某某能力</a:t>
            </a:r>
          </a:p>
        </p:txBody>
      </p:sp>
      <p:sp>
        <p:nvSpPr>
          <p:cNvPr id="19" name="TextBox 18"/>
          <p:cNvSpPr txBox="1"/>
          <p:nvPr/>
        </p:nvSpPr>
        <p:spPr>
          <a:xfrm>
            <a:off x="2565194" y="4672997"/>
            <a:ext cx="2039140" cy="584547"/>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endParaRPr lang="en-US" altLang="zh-CN" sz="1600" dirty="0">
              <a:solidFill>
                <a:schemeClr val="bg1">
                  <a:lumMod val="7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p>
        </p:txBody>
      </p:sp>
      <p:sp>
        <p:nvSpPr>
          <p:cNvPr id="20" name="TextBox 19"/>
          <p:cNvSpPr txBox="1"/>
          <p:nvPr/>
        </p:nvSpPr>
        <p:spPr>
          <a:xfrm>
            <a:off x="4941645" y="5186015"/>
            <a:ext cx="1530590" cy="369188"/>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1800" b="1" dirty="0">
                <a:solidFill>
                  <a:schemeClr val="bg1">
                    <a:lumMod val="85000"/>
                  </a:schemeClr>
                </a:solidFill>
                <a:latin typeface="微软雅黑" panose="020B0503020204020204" pitchFamily="34" charset="-122"/>
                <a:ea typeface="微软雅黑" panose="020B0503020204020204" pitchFamily="34" charset="-122"/>
              </a:rPr>
              <a:t>02  </a:t>
            </a:r>
            <a:r>
              <a:rPr lang="zh-CN" altLang="en-US" sz="1800" b="1" dirty="0">
                <a:solidFill>
                  <a:schemeClr val="bg1">
                    <a:lumMod val="85000"/>
                  </a:schemeClr>
                </a:solidFill>
                <a:latin typeface="微软雅黑" panose="020B0503020204020204" pitchFamily="34" charset="-122"/>
                <a:ea typeface="微软雅黑" panose="020B0503020204020204" pitchFamily="34" charset="-122"/>
              </a:rPr>
              <a:t>某某能力</a:t>
            </a:r>
          </a:p>
        </p:txBody>
      </p:sp>
      <p:sp>
        <p:nvSpPr>
          <p:cNvPr id="21" name="TextBox 20"/>
          <p:cNvSpPr txBox="1"/>
          <p:nvPr/>
        </p:nvSpPr>
        <p:spPr>
          <a:xfrm>
            <a:off x="4961383" y="5515850"/>
            <a:ext cx="2039140" cy="584547"/>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endParaRPr lang="en-US" altLang="zh-CN" sz="1600" dirty="0">
              <a:solidFill>
                <a:schemeClr val="bg1">
                  <a:lumMod val="7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p>
        </p:txBody>
      </p:sp>
      <p:sp>
        <p:nvSpPr>
          <p:cNvPr id="25" name="TextBox 24"/>
          <p:cNvSpPr txBox="1"/>
          <p:nvPr/>
        </p:nvSpPr>
        <p:spPr>
          <a:xfrm>
            <a:off x="7462779" y="4462036"/>
            <a:ext cx="1530590" cy="369188"/>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1800" b="1" dirty="0">
                <a:solidFill>
                  <a:schemeClr val="bg1">
                    <a:lumMod val="85000"/>
                  </a:schemeClr>
                </a:solidFill>
                <a:latin typeface="微软雅黑" panose="020B0503020204020204" pitchFamily="34" charset="-122"/>
                <a:ea typeface="微软雅黑" panose="020B0503020204020204" pitchFamily="34" charset="-122"/>
              </a:rPr>
              <a:t>03  </a:t>
            </a:r>
            <a:r>
              <a:rPr lang="zh-CN" altLang="en-US" sz="1800" b="1" dirty="0">
                <a:solidFill>
                  <a:schemeClr val="bg1">
                    <a:lumMod val="85000"/>
                  </a:schemeClr>
                </a:solidFill>
                <a:latin typeface="微软雅黑" panose="020B0503020204020204" pitchFamily="34" charset="-122"/>
                <a:ea typeface="微软雅黑" panose="020B0503020204020204" pitchFamily="34" charset="-122"/>
              </a:rPr>
              <a:t>某某能力</a:t>
            </a:r>
          </a:p>
        </p:txBody>
      </p:sp>
      <p:sp>
        <p:nvSpPr>
          <p:cNvPr id="26" name="TextBox 25"/>
          <p:cNvSpPr txBox="1"/>
          <p:nvPr/>
        </p:nvSpPr>
        <p:spPr>
          <a:xfrm>
            <a:off x="7482517" y="4791871"/>
            <a:ext cx="2039140" cy="584547"/>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endParaRPr lang="en-US" altLang="zh-CN" sz="1600" dirty="0">
              <a:solidFill>
                <a:schemeClr val="bg1">
                  <a:lumMod val="7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p>
        </p:txBody>
      </p:sp>
      <p:sp>
        <p:nvSpPr>
          <p:cNvPr id="28" name="TextBox 27"/>
          <p:cNvSpPr txBox="1"/>
          <p:nvPr/>
        </p:nvSpPr>
        <p:spPr>
          <a:xfrm>
            <a:off x="7278701" y="2522307"/>
            <a:ext cx="1530590" cy="369188"/>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en-US" altLang="zh-CN" sz="1800" b="1" dirty="0">
                <a:solidFill>
                  <a:schemeClr val="bg1">
                    <a:lumMod val="85000"/>
                  </a:schemeClr>
                </a:solidFill>
                <a:latin typeface="微软雅黑" panose="020B0503020204020204" pitchFamily="34" charset="-122"/>
                <a:ea typeface="微软雅黑" panose="020B0503020204020204" pitchFamily="34" charset="-122"/>
              </a:rPr>
              <a:t>04  </a:t>
            </a:r>
            <a:r>
              <a:rPr lang="zh-CN" altLang="en-US" sz="1800" b="1" dirty="0">
                <a:solidFill>
                  <a:schemeClr val="bg1">
                    <a:lumMod val="85000"/>
                  </a:schemeClr>
                </a:solidFill>
                <a:latin typeface="微软雅黑" panose="020B0503020204020204" pitchFamily="34" charset="-122"/>
                <a:ea typeface="微软雅黑" panose="020B0503020204020204" pitchFamily="34" charset="-122"/>
              </a:rPr>
              <a:t>某某能力</a:t>
            </a:r>
          </a:p>
        </p:txBody>
      </p:sp>
      <p:sp>
        <p:nvSpPr>
          <p:cNvPr id="29" name="TextBox 28"/>
          <p:cNvSpPr txBox="1"/>
          <p:nvPr/>
        </p:nvSpPr>
        <p:spPr>
          <a:xfrm>
            <a:off x="7298438" y="2852143"/>
            <a:ext cx="2039140" cy="584547"/>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endParaRPr lang="en-US" altLang="zh-CN" sz="1600" dirty="0">
              <a:solidFill>
                <a:schemeClr val="bg1">
                  <a:lumMod val="75000"/>
                </a:schemeClr>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600" dirty="0">
                <a:solidFill>
                  <a:schemeClr val="bg1">
                    <a:lumMod val="75000"/>
                  </a:schemeClr>
                </a:solidFill>
                <a:latin typeface="微软雅黑" panose="020B0503020204020204" pitchFamily="34" charset="-122"/>
                <a:ea typeface="微软雅黑" panose="020B0503020204020204" pitchFamily="34" charset="-122"/>
              </a:rPr>
              <a:t>输入您的文字内容</a:t>
            </a:r>
          </a:p>
        </p:txBody>
      </p:sp>
      <p:sp>
        <p:nvSpPr>
          <p:cNvPr id="30" name="TextBox 6"/>
          <p:cNvSpPr txBox="1"/>
          <p:nvPr/>
        </p:nvSpPr>
        <p:spPr>
          <a:xfrm>
            <a:off x="4981958" y="522462"/>
            <a:ext cx="2339103" cy="523220"/>
          </a:xfrm>
          <a:prstGeom prst="rect">
            <a:avLst/>
          </a:prstGeom>
          <a:noFill/>
        </p:spPr>
        <p:txBody>
          <a:bodyPr wrap="none" rtlCol="0">
            <a:spAutoFit/>
          </a:bodyPr>
          <a:lstStyle/>
          <a:p>
            <a:pPr algn="ctr"/>
            <a:r>
              <a:rPr lang="zh-CN" altLang="en-US" sz="2800" dirty="0">
                <a:solidFill>
                  <a:schemeClr val="bg1">
                    <a:lumMod val="95000"/>
                  </a:schemeClr>
                </a:solidFill>
                <a:latin typeface="Abel" panose="02000506030000020004" pitchFamily="2" charset="0"/>
                <a:ea typeface="Roboto Condensed Light" panose="02000000000000000000" pitchFamily="2" charset="0"/>
              </a:rPr>
              <a:t>我的目标规划</a:t>
            </a:r>
            <a:endParaRPr lang="en-US" sz="2800" dirty="0">
              <a:solidFill>
                <a:schemeClr val="bg1">
                  <a:lumMod val="95000"/>
                </a:schemeClr>
              </a:solidFill>
              <a:latin typeface="Abel" panose="02000506030000020004" pitchFamily="2" charset="0"/>
              <a:ea typeface="Roboto Condensed Light"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095">
        <p15:prstTrans prst="peelOff" invX="1"/>
      </p:transition>
    </mc:Choice>
    <mc:Fallback xmlns="">
      <p:transition spd="slow" advClick="0" advTm="80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500"/>
                            </p:stCondLst>
                            <p:childTnLst>
                              <p:par>
                                <p:cTn id="27" presetID="56" presetClass="path" presetSubtype="0" accel="50000" decel="50000" fill="hold" grpId="0" nodeType="afterEffect">
                                  <p:stCondLst>
                                    <p:cond delay="0"/>
                                  </p:stCondLst>
                                  <p:childTnLst>
                                    <p:animMotion origin="layout" path="M -0.09431 0.14699 L -3.77911E-6 -2.22222E-6 " pathEditMode="relative" rAng="0" ptsTypes="AA">
                                      <p:cBhvr>
                                        <p:cTn id="28" dur="1000" fill="hold"/>
                                        <p:tgtEl>
                                          <p:spTgt spid="12"/>
                                        </p:tgtEl>
                                        <p:attrNameLst>
                                          <p:attrName>ppt_x</p:attrName>
                                          <p:attrName>ppt_y</p:attrName>
                                        </p:attrNameLst>
                                      </p:cBhvr>
                                      <p:rCtr x="4709" y="-7361"/>
                                    </p:animMotion>
                                  </p:childTnLst>
                                </p:cTn>
                              </p:par>
                              <p:par>
                                <p:cTn id="29" presetID="56" presetClass="path" presetSubtype="0" accel="50000" decel="50000" fill="hold" grpId="0" nodeType="withEffect">
                                  <p:stCondLst>
                                    <p:cond delay="0"/>
                                  </p:stCondLst>
                                  <p:childTnLst>
                                    <p:animMotion origin="layout" path="M -0.16975 0.09736 L 3.74121E-6 1.24884E-6 " pathEditMode="relative" rAng="0" ptsTypes="AA">
                                      <p:cBhvr>
                                        <p:cTn id="30" dur="1000" fill="hold"/>
                                        <p:tgtEl>
                                          <p:spTgt spid="13"/>
                                        </p:tgtEl>
                                        <p:attrNameLst>
                                          <p:attrName>ppt_x</p:attrName>
                                          <p:attrName>ppt_y</p:attrName>
                                        </p:attrNameLst>
                                      </p:cBhvr>
                                      <p:rCtr x="8487" y="-4880"/>
                                    </p:animMotion>
                                  </p:childTnLst>
                                </p:cTn>
                              </p:par>
                              <p:par>
                                <p:cTn id="31" presetID="56" presetClass="path" presetSubtype="0" accel="50000" decel="50000" fill="hold" grpId="0" nodeType="withEffect">
                                  <p:stCondLst>
                                    <p:cond delay="0"/>
                                  </p:stCondLst>
                                  <p:childTnLst>
                                    <p:animMotion origin="layout" path="M -0.20659 0.20629 L 4.37646E-6 -1.83164E-6 " pathEditMode="relative" rAng="0" ptsTypes="AA">
                                      <p:cBhvr>
                                        <p:cTn id="32" dur="1000" fill="hold"/>
                                        <p:tgtEl>
                                          <p:spTgt spid="15"/>
                                        </p:tgtEl>
                                        <p:attrNameLst>
                                          <p:attrName>ppt_x</p:attrName>
                                          <p:attrName>ppt_y</p:attrName>
                                        </p:attrNameLst>
                                      </p:cBhvr>
                                      <p:rCtr x="10323" y="-10315"/>
                                    </p:animMotion>
                                  </p:childTnLst>
                                </p:cTn>
                              </p:par>
                              <p:par>
                                <p:cTn id="33" presetID="56" presetClass="path" presetSubtype="0" accel="50000" decel="50000" fill="hold" grpId="0" nodeType="withEffect">
                                  <p:stCondLst>
                                    <p:cond delay="0"/>
                                  </p:stCondLst>
                                  <p:childTnLst>
                                    <p:animMotion origin="layout" path="M -0.3158 0.20744 L -1.97344E-6 4.50509E-6 " pathEditMode="relative" rAng="0" ptsTypes="AA">
                                      <p:cBhvr>
                                        <p:cTn id="34" dur="1000" fill="hold"/>
                                        <p:tgtEl>
                                          <p:spTgt spid="14"/>
                                        </p:tgtEl>
                                        <p:attrNameLst>
                                          <p:attrName>ppt_x</p:attrName>
                                          <p:attrName>ppt_y</p:attrName>
                                        </p:attrNameLst>
                                      </p:cBhvr>
                                      <p:rCtr x="15790" y="-10384"/>
                                    </p:animMotion>
                                  </p:childTnLst>
                                </p:cTn>
                              </p:par>
                              <p:par>
                                <p:cTn id="35" presetID="56" presetClass="path" presetSubtype="0" accel="50000" decel="50000" fill="hold" grpId="0" nodeType="withEffect">
                                  <p:stCondLst>
                                    <p:cond delay="0"/>
                                  </p:stCondLst>
                                  <p:childTnLst>
                                    <p:animMotion origin="layout" path="M -0.38532 0.24213 L 4.87894E-6 4.60685E-6 " pathEditMode="relative" rAng="0" ptsTypes="AA">
                                      <p:cBhvr>
                                        <p:cTn id="36" dur="1000" fill="hold"/>
                                        <p:tgtEl>
                                          <p:spTgt spid="16"/>
                                        </p:tgtEl>
                                        <p:attrNameLst>
                                          <p:attrName>ppt_x</p:attrName>
                                          <p:attrName>ppt_y</p:attrName>
                                        </p:attrNameLst>
                                      </p:cBhvr>
                                      <p:rCtr x="19266" y="-12118"/>
                                    </p:animMotion>
                                  </p:childTnLst>
                                </p:cTn>
                              </p:par>
                              <p:par>
                                <p:cTn id="37" presetID="56" presetClass="path" presetSubtype="0" accel="50000" decel="50000" fill="hold" grpId="0" nodeType="withEffect">
                                  <p:stCondLst>
                                    <p:cond delay="0"/>
                                  </p:stCondLst>
                                  <p:childTnLst>
                                    <p:animMotion origin="layout" path="M -0.46863 0.40425 L 3.24134E-6 3.01573E-6 " pathEditMode="relative" rAng="0" ptsTypes="AA">
                                      <p:cBhvr>
                                        <p:cTn id="38" dur="1000" fill="hold"/>
                                        <p:tgtEl>
                                          <p:spTgt spid="17"/>
                                        </p:tgtEl>
                                        <p:attrNameLst>
                                          <p:attrName>ppt_x</p:attrName>
                                          <p:attrName>ppt_y</p:attrName>
                                        </p:attrNameLst>
                                      </p:cBhvr>
                                      <p:rCtr x="23431" y="-20213"/>
                                    </p:animMotion>
                                  </p:childTnLst>
                                </p:cTn>
                              </p:par>
                            </p:childTnLst>
                          </p:cTn>
                        </p:par>
                        <p:par>
                          <p:cTn id="39" fill="hold">
                            <p:stCondLst>
                              <p:cond delay="1500"/>
                            </p:stCondLst>
                            <p:childTnLst>
                              <p:par>
                                <p:cTn id="40" presetID="18" presetClass="entr" presetSubtype="3"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Right)">
                                      <p:cBhvr>
                                        <p:cTn id="42" dur="2000"/>
                                        <p:tgtEl>
                                          <p:spTgt spid="8"/>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p:bldP spid="20" grpId="0"/>
      <p:bldP spid="21" grpId="0"/>
      <p:bldP spid="25" grpId="0"/>
      <p:bldP spid="26"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Straight Connector 19"/>
          <p:cNvCxnSpPr/>
          <p:nvPr/>
        </p:nvCxnSpPr>
        <p:spPr>
          <a:xfrm flipV="1">
            <a:off x="6683857" y="2840477"/>
            <a:ext cx="3045713" cy="1828800"/>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a:off x="4224313" y="3618691"/>
            <a:ext cx="2451370" cy="1021404"/>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49" name="Straight Connector 15"/>
          <p:cNvCxnSpPr/>
          <p:nvPr/>
        </p:nvCxnSpPr>
        <p:spPr>
          <a:xfrm flipV="1">
            <a:off x="1455311" y="3599235"/>
            <a:ext cx="2782111" cy="1789889"/>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50" name="Straight Connector 21"/>
          <p:cNvCxnSpPr/>
          <p:nvPr/>
        </p:nvCxnSpPr>
        <p:spPr>
          <a:xfrm>
            <a:off x="9806436" y="2801564"/>
            <a:ext cx="4493224" cy="1040862"/>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sp>
        <p:nvSpPr>
          <p:cNvPr id="51" name="Oval 4"/>
          <p:cNvSpPr/>
          <p:nvPr/>
        </p:nvSpPr>
        <p:spPr>
          <a:xfrm>
            <a:off x="1314189" y="5252937"/>
            <a:ext cx="272375" cy="272375"/>
          </a:xfrm>
          <a:prstGeom prst="ellipse">
            <a:avLst/>
          </a:prstGeom>
          <a:solidFill>
            <a:schemeClr val="bg1"/>
          </a:solidFill>
          <a:ln w="63500">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52" name="Oval 7"/>
          <p:cNvSpPr/>
          <p:nvPr/>
        </p:nvSpPr>
        <p:spPr>
          <a:xfrm>
            <a:off x="4096300" y="3482502"/>
            <a:ext cx="272375" cy="272375"/>
          </a:xfrm>
          <a:prstGeom prst="ellipse">
            <a:avLst/>
          </a:prstGeom>
          <a:solidFill>
            <a:schemeClr val="bg1"/>
          </a:solidFill>
          <a:ln w="63500">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53" name="Oval 8"/>
          <p:cNvSpPr/>
          <p:nvPr/>
        </p:nvSpPr>
        <p:spPr>
          <a:xfrm>
            <a:off x="6547670" y="4503906"/>
            <a:ext cx="272375" cy="272375"/>
          </a:xfrm>
          <a:prstGeom prst="ellipse">
            <a:avLst/>
          </a:prstGeom>
          <a:solidFill>
            <a:schemeClr val="bg1"/>
          </a:solidFill>
          <a:ln w="63500">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54" name="Oval 9"/>
          <p:cNvSpPr/>
          <p:nvPr/>
        </p:nvSpPr>
        <p:spPr>
          <a:xfrm>
            <a:off x="9670249" y="2665377"/>
            <a:ext cx="272375" cy="272375"/>
          </a:xfrm>
          <a:prstGeom prst="ellipse">
            <a:avLst/>
          </a:prstGeom>
          <a:solidFill>
            <a:schemeClr val="bg1"/>
          </a:solidFill>
          <a:ln w="63500">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cxnSp>
        <p:nvCxnSpPr>
          <p:cNvPr id="55" name="Straight Connector 26"/>
          <p:cNvCxnSpPr/>
          <p:nvPr/>
        </p:nvCxnSpPr>
        <p:spPr>
          <a:xfrm flipV="1">
            <a:off x="1463049" y="4221804"/>
            <a:ext cx="210108" cy="836580"/>
          </a:xfrm>
          <a:prstGeom prst="line">
            <a:avLst/>
          </a:prstGeom>
          <a:ln>
            <a:solidFill>
              <a:srgbClr val="F2E059"/>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29"/>
          <p:cNvGrpSpPr/>
          <p:nvPr/>
        </p:nvGrpSpPr>
        <p:grpSpPr>
          <a:xfrm>
            <a:off x="1009001" y="3230926"/>
            <a:ext cx="630113" cy="619885"/>
            <a:chOff x="7141104" y="1923522"/>
            <a:chExt cx="488950" cy="481013"/>
          </a:xfrm>
          <a:solidFill>
            <a:srgbClr val="F2E059"/>
          </a:solidFill>
        </p:grpSpPr>
        <p:sp>
          <p:nvSpPr>
            <p:cNvPr id="57"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8"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9"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60" name="TextBox 33"/>
          <p:cNvSpPr txBox="1"/>
          <p:nvPr/>
        </p:nvSpPr>
        <p:spPr>
          <a:xfrm>
            <a:off x="1620411" y="3127793"/>
            <a:ext cx="2646878"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输入你的文字信息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61" name="Rectangle 34"/>
          <p:cNvSpPr/>
          <p:nvPr/>
        </p:nvSpPr>
        <p:spPr>
          <a:xfrm>
            <a:off x="1632101" y="3507299"/>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cxnSp>
        <p:nvCxnSpPr>
          <p:cNvPr id="62" name="Straight Connector 35"/>
          <p:cNvCxnSpPr/>
          <p:nvPr/>
        </p:nvCxnSpPr>
        <p:spPr>
          <a:xfrm flipV="1">
            <a:off x="4232487" y="3915385"/>
            <a:ext cx="0" cy="768486"/>
          </a:xfrm>
          <a:prstGeom prst="line">
            <a:avLst/>
          </a:prstGeom>
          <a:ln>
            <a:solidFill>
              <a:srgbClr val="F2E05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3" name="TextBox 37"/>
          <p:cNvSpPr txBox="1"/>
          <p:nvPr/>
        </p:nvSpPr>
        <p:spPr>
          <a:xfrm>
            <a:off x="4247053" y="4927459"/>
            <a:ext cx="2646878"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输入你的文字信息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64" name="Rectangle 38"/>
          <p:cNvSpPr/>
          <p:nvPr/>
        </p:nvSpPr>
        <p:spPr>
          <a:xfrm>
            <a:off x="4258743" y="5306965"/>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grpSp>
        <p:nvGrpSpPr>
          <p:cNvPr id="65" name="Group 39"/>
          <p:cNvGrpSpPr/>
          <p:nvPr/>
        </p:nvGrpSpPr>
        <p:grpSpPr>
          <a:xfrm>
            <a:off x="3612695" y="5038925"/>
            <a:ext cx="630218" cy="632299"/>
            <a:chOff x="4198938" y="2905126"/>
            <a:chExt cx="481012" cy="482600"/>
          </a:xfrm>
          <a:solidFill>
            <a:srgbClr val="F2E059"/>
          </a:solidFill>
        </p:grpSpPr>
        <p:sp>
          <p:nvSpPr>
            <p:cNvPr id="66"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7"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8"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cxnSp>
        <p:nvCxnSpPr>
          <p:cNvPr id="69" name="Straight Connector 43"/>
          <p:cNvCxnSpPr/>
          <p:nvPr/>
        </p:nvCxnSpPr>
        <p:spPr>
          <a:xfrm flipH="1" flipV="1">
            <a:off x="6468894" y="3507299"/>
            <a:ext cx="214963" cy="784353"/>
          </a:xfrm>
          <a:prstGeom prst="line">
            <a:avLst/>
          </a:prstGeom>
          <a:ln>
            <a:solidFill>
              <a:srgbClr val="F2E05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0" name="TextBox 45"/>
          <p:cNvSpPr txBox="1"/>
          <p:nvPr/>
        </p:nvSpPr>
        <p:spPr>
          <a:xfrm>
            <a:off x="6468921" y="2599291"/>
            <a:ext cx="2031325"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输入你的信息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71" name="Rectangle 46"/>
          <p:cNvSpPr/>
          <p:nvPr/>
        </p:nvSpPr>
        <p:spPr>
          <a:xfrm>
            <a:off x="6480611" y="2978797"/>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sp>
        <p:nvSpPr>
          <p:cNvPr id="72" name="Freeform 34"/>
          <p:cNvSpPr>
            <a:spLocks noEditPoints="1"/>
          </p:cNvSpPr>
          <p:nvPr/>
        </p:nvSpPr>
        <p:spPr bwMode="auto">
          <a:xfrm>
            <a:off x="5843243" y="2704461"/>
            <a:ext cx="645424" cy="62686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F2E059"/>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cxnSp>
        <p:nvCxnSpPr>
          <p:cNvPr id="73" name="Straight Connector 48"/>
          <p:cNvCxnSpPr/>
          <p:nvPr/>
        </p:nvCxnSpPr>
        <p:spPr>
          <a:xfrm flipV="1">
            <a:off x="9817119" y="3137190"/>
            <a:ext cx="0" cy="768486"/>
          </a:xfrm>
          <a:prstGeom prst="line">
            <a:avLst/>
          </a:prstGeom>
          <a:ln>
            <a:solidFill>
              <a:srgbClr val="F2E05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TextBox 49"/>
          <p:cNvSpPr txBox="1"/>
          <p:nvPr/>
        </p:nvSpPr>
        <p:spPr>
          <a:xfrm>
            <a:off x="9865757" y="4060819"/>
            <a:ext cx="141577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文字信息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75" name="Rectangle 50"/>
          <p:cNvSpPr/>
          <p:nvPr/>
        </p:nvSpPr>
        <p:spPr>
          <a:xfrm>
            <a:off x="9877447" y="4440325"/>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grpSp>
        <p:nvGrpSpPr>
          <p:cNvPr id="76" name="Group 51"/>
          <p:cNvGrpSpPr/>
          <p:nvPr/>
        </p:nvGrpSpPr>
        <p:grpSpPr>
          <a:xfrm>
            <a:off x="9401223" y="4124069"/>
            <a:ext cx="460695" cy="673324"/>
            <a:chOff x="6258454" y="3849160"/>
            <a:chExt cx="330200" cy="482600"/>
          </a:xfrm>
          <a:solidFill>
            <a:srgbClr val="F2E059"/>
          </a:solidFill>
        </p:grpSpPr>
        <p:sp>
          <p:nvSpPr>
            <p:cNvPr id="77"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8"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44" name="TextBox 6"/>
          <p:cNvSpPr txBox="1"/>
          <p:nvPr/>
        </p:nvSpPr>
        <p:spPr>
          <a:xfrm>
            <a:off x="4981958" y="522462"/>
            <a:ext cx="2339103" cy="523220"/>
          </a:xfrm>
          <a:prstGeom prst="rect">
            <a:avLst/>
          </a:prstGeom>
          <a:noFill/>
        </p:spPr>
        <p:txBody>
          <a:bodyPr wrap="none" rtlCol="0">
            <a:spAutoFit/>
          </a:bodyPr>
          <a:lstStyle/>
          <a:p>
            <a:pPr algn="ctr"/>
            <a:r>
              <a:rPr lang="zh-CN" altLang="en-US" sz="2800" dirty="0">
                <a:solidFill>
                  <a:schemeClr val="bg1">
                    <a:lumMod val="95000"/>
                  </a:schemeClr>
                </a:solidFill>
                <a:latin typeface="Abel" panose="02000506030000020004" pitchFamily="2" charset="0"/>
                <a:ea typeface="Roboto Condensed Light" panose="02000000000000000000" pitchFamily="2" charset="0"/>
              </a:rPr>
              <a:t>实现模板步骤</a:t>
            </a:r>
            <a:endParaRPr lang="en-US" sz="2800" dirty="0">
              <a:solidFill>
                <a:schemeClr val="bg1">
                  <a:lumMod val="95000"/>
                </a:schemeClr>
              </a:solidFill>
              <a:latin typeface="Abel" panose="02000506030000020004" pitchFamily="2" charset="0"/>
              <a:ea typeface="Roboto Condensed Light"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invX="1"/>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5436927" y="-182881"/>
            <a:ext cx="0" cy="7296811"/>
          </a:xfrm>
          <a:prstGeom prst="line">
            <a:avLst/>
          </a:prstGeom>
          <a:ln w="12700">
            <a:solidFill>
              <a:srgbClr val="F2E059"/>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951702" y="2404976"/>
            <a:ext cx="2048049" cy="2048049"/>
            <a:chOff x="1723103" y="2005791"/>
            <a:chExt cx="1452230" cy="1452230"/>
          </a:xfrm>
        </p:grpSpPr>
        <p:sp>
          <p:nvSpPr>
            <p:cNvPr id="2" name="Rounded Rectangle 3"/>
            <p:cNvSpPr/>
            <p:nvPr/>
          </p:nvSpPr>
          <p:spPr>
            <a:xfrm>
              <a:off x="1723103" y="2005791"/>
              <a:ext cx="1452230" cy="1452230"/>
            </a:xfrm>
            <a:prstGeom prst="round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11"/>
            <p:cNvSpPr/>
            <p:nvPr/>
          </p:nvSpPr>
          <p:spPr>
            <a:xfrm>
              <a:off x="1853476" y="2136165"/>
              <a:ext cx="1191483" cy="1191483"/>
            </a:xfrm>
            <a:prstGeom prst="roundRect">
              <a:avLst/>
            </a:prstGeom>
            <a:solidFill>
              <a:srgbClr val="26262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lumMod val="65000"/>
                    <a:lumOff val="35000"/>
                  </a:prstClr>
                </a:solidFill>
              </a:endParaRPr>
            </a:p>
          </p:txBody>
        </p:sp>
      </p:grpSp>
      <p:sp>
        <p:nvSpPr>
          <p:cNvPr id="5" name="文本框 264"/>
          <p:cNvSpPr txBox="1"/>
          <p:nvPr/>
        </p:nvSpPr>
        <p:spPr>
          <a:xfrm>
            <a:off x="1783581" y="2718847"/>
            <a:ext cx="2384285" cy="1015663"/>
          </a:xfrm>
          <a:prstGeom prst="rect">
            <a:avLst/>
          </a:prstGeom>
          <a:noFill/>
          <a:ln w="9525">
            <a:noFill/>
          </a:ln>
        </p:spPr>
        <p:txBody>
          <a:bodyPr wrap="square" anchor="t">
            <a:spAutoFit/>
          </a:bodyPr>
          <a:lstStyle/>
          <a:p>
            <a:pPr lvl="0" indent="0" algn="ctr" eaLnBrk="0" hangingPunct="0"/>
            <a:r>
              <a:rPr lang="zh-CN" altLang="en-US" sz="6000" dirty="0">
                <a:solidFill>
                  <a:schemeClr val="bg1">
                    <a:lumMod val="95000"/>
                  </a:schemeClr>
                </a:solidFill>
                <a:latin typeface="微软雅黑" panose="020B0503020204020204" pitchFamily="34" charset="-122"/>
                <a:ea typeface="微软雅黑" panose="020B0503020204020204" pitchFamily="34" charset="-122"/>
              </a:rPr>
              <a:t>目录</a:t>
            </a:r>
          </a:p>
        </p:txBody>
      </p:sp>
      <p:sp>
        <p:nvSpPr>
          <p:cNvPr id="6" name="文本框 264"/>
          <p:cNvSpPr txBox="1"/>
          <p:nvPr/>
        </p:nvSpPr>
        <p:spPr>
          <a:xfrm>
            <a:off x="1783581" y="3655186"/>
            <a:ext cx="2384285" cy="369332"/>
          </a:xfrm>
          <a:prstGeom prst="rect">
            <a:avLst/>
          </a:prstGeom>
          <a:noFill/>
          <a:ln w="9525">
            <a:noFill/>
          </a:ln>
        </p:spPr>
        <p:txBody>
          <a:bodyPr wrap="square" anchor="t">
            <a:spAutoFit/>
          </a:bodyPr>
          <a:lstStyle/>
          <a:p>
            <a:pPr lvl="0" indent="0" algn="ctr" eaLnBrk="0" hangingPunct="0"/>
            <a:r>
              <a:rPr lang="en-US" altLang="zh-CN" dirty="0">
                <a:solidFill>
                  <a:srgbClr val="F1DF5A"/>
                </a:solidFill>
                <a:latin typeface="微软雅黑" panose="020B0503020204020204" pitchFamily="34" charset="-122"/>
                <a:ea typeface="微软雅黑" panose="020B0503020204020204" pitchFamily="34" charset="-122"/>
              </a:rPr>
              <a:t>CONCENTES</a:t>
            </a:r>
            <a:endParaRPr lang="zh-CN" altLang="en-US" dirty="0">
              <a:solidFill>
                <a:srgbClr val="F1DF5A"/>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999891" y="1527032"/>
            <a:ext cx="933063" cy="628129"/>
            <a:chOff x="5628301" y="1527032"/>
            <a:chExt cx="933063" cy="628129"/>
          </a:xfrm>
        </p:grpSpPr>
        <p:sp>
          <p:nvSpPr>
            <p:cNvPr id="8" name="Rounded Rectangle 11"/>
            <p:cNvSpPr/>
            <p:nvPr/>
          </p:nvSpPr>
          <p:spPr>
            <a:xfrm>
              <a:off x="5781936" y="1527032"/>
              <a:ext cx="628129" cy="628129"/>
            </a:xfrm>
            <a:prstGeom prst="roundRect">
              <a:avLst/>
            </a:prstGeom>
            <a:solidFill>
              <a:srgbClr val="262626"/>
            </a:solidFill>
            <a:ln w="28575">
              <a:solidFill>
                <a:srgbClr val="F1DF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65000"/>
                    <a:lumOff val="35000"/>
                  </a:prstClr>
                </a:solidFill>
              </a:endParaRPr>
            </a:p>
          </p:txBody>
        </p:sp>
        <p:sp>
          <p:nvSpPr>
            <p:cNvPr id="12" name="文本框 264"/>
            <p:cNvSpPr txBox="1"/>
            <p:nvPr/>
          </p:nvSpPr>
          <p:spPr>
            <a:xfrm>
              <a:off x="5628301" y="1548708"/>
              <a:ext cx="933063" cy="584775"/>
            </a:xfrm>
            <a:prstGeom prst="rect">
              <a:avLst/>
            </a:prstGeom>
            <a:noFill/>
            <a:ln w="9525">
              <a:noFill/>
            </a:ln>
          </p:spPr>
          <p:txBody>
            <a:bodyPr wrap="square" anchor="t">
              <a:spAutoFit/>
            </a:bodyPr>
            <a:lstStyle/>
            <a:p>
              <a:pPr lvl="0" indent="0" algn="ctr" eaLnBrk="0" hangingPunct="0"/>
              <a:r>
                <a:rPr lang="en-US" altLang="zh-CN" sz="3200"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6" name="TextBox 6"/>
          <p:cNvSpPr txBox="1">
            <a:spLocks noChangeArrowheads="1"/>
          </p:cNvSpPr>
          <p:nvPr/>
        </p:nvSpPr>
        <p:spPr bwMode="auto">
          <a:xfrm>
            <a:off x="6442161" y="1441910"/>
            <a:ext cx="1421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chemeClr val="bg1"/>
                </a:solidFill>
                <a:latin typeface="方正兰亭细黑_GBK" pitchFamily="2" charset="-122"/>
                <a:ea typeface="方正兰亭细黑_GBK" pitchFamily="2" charset="-122"/>
              </a:rPr>
              <a:t>关于我</a:t>
            </a:r>
            <a:endParaRPr lang="zh-CN" sz="2400" dirty="0">
              <a:solidFill>
                <a:schemeClr val="bg1"/>
              </a:solidFill>
              <a:latin typeface="方正兰亭细黑_GBK" pitchFamily="2" charset="-122"/>
              <a:ea typeface="方正兰亭细黑_GBK" pitchFamily="2" charset="-122"/>
            </a:endParaRPr>
          </a:p>
        </p:txBody>
      </p:sp>
      <p:sp>
        <p:nvSpPr>
          <p:cNvPr id="17" name="TextBox 6"/>
          <p:cNvSpPr txBox="1">
            <a:spLocks noChangeArrowheads="1"/>
          </p:cNvSpPr>
          <p:nvPr/>
        </p:nvSpPr>
        <p:spPr bwMode="auto">
          <a:xfrm>
            <a:off x="6442161" y="2657571"/>
            <a:ext cx="1421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chemeClr val="bg1"/>
                </a:solidFill>
                <a:latin typeface="方正兰亭细黑_GBK" pitchFamily="2" charset="-122"/>
                <a:ea typeface="方正兰亭细黑_GBK" pitchFamily="2" charset="-122"/>
              </a:rPr>
              <a:t>岗位认知</a:t>
            </a:r>
            <a:endParaRPr lang="zh-CN" sz="2400" dirty="0">
              <a:solidFill>
                <a:schemeClr val="bg1"/>
              </a:solidFill>
              <a:latin typeface="方正兰亭细黑_GBK" pitchFamily="2" charset="-122"/>
              <a:ea typeface="方正兰亭细黑_GBK" pitchFamily="2" charset="-122"/>
            </a:endParaRPr>
          </a:p>
        </p:txBody>
      </p:sp>
      <p:sp>
        <p:nvSpPr>
          <p:cNvPr id="18" name="TextBox 6"/>
          <p:cNvSpPr txBox="1">
            <a:spLocks noChangeArrowheads="1"/>
          </p:cNvSpPr>
          <p:nvPr/>
        </p:nvSpPr>
        <p:spPr bwMode="auto">
          <a:xfrm>
            <a:off x="6442161" y="3787589"/>
            <a:ext cx="1421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chemeClr val="bg1"/>
                </a:solidFill>
                <a:latin typeface="方正兰亭细黑_GBK" pitchFamily="2" charset="-122"/>
                <a:ea typeface="方正兰亭细黑_GBK" pitchFamily="2" charset="-122"/>
              </a:rPr>
              <a:t>胜任能力</a:t>
            </a:r>
            <a:endParaRPr lang="zh-CN" sz="2400" dirty="0">
              <a:solidFill>
                <a:schemeClr val="bg1"/>
              </a:solidFill>
              <a:latin typeface="方正兰亭细黑_GBK" pitchFamily="2" charset="-122"/>
              <a:ea typeface="方正兰亭细黑_GBK" pitchFamily="2" charset="-122"/>
            </a:endParaRPr>
          </a:p>
        </p:txBody>
      </p:sp>
      <p:sp>
        <p:nvSpPr>
          <p:cNvPr id="19" name="TextBox 6"/>
          <p:cNvSpPr txBox="1">
            <a:spLocks noChangeArrowheads="1"/>
          </p:cNvSpPr>
          <p:nvPr/>
        </p:nvSpPr>
        <p:spPr bwMode="auto">
          <a:xfrm>
            <a:off x="6383128" y="5049984"/>
            <a:ext cx="1421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chemeClr val="bg1"/>
                </a:solidFill>
                <a:latin typeface="方正兰亭细黑_GBK" pitchFamily="2" charset="-122"/>
                <a:ea typeface="方正兰亭细黑_GBK" pitchFamily="2" charset="-122"/>
              </a:rPr>
              <a:t>目标规划</a:t>
            </a:r>
            <a:endParaRPr lang="zh-CN" sz="2400" dirty="0">
              <a:solidFill>
                <a:schemeClr val="bg1"/>
              </a:solidFill>
              <a:latin typeface="方正兰亭细黑_GBK" pitchFamily="2" charset="-122"/>
              <a:ea typeface="方正兰亭细黑_GBK" pitchFamily="2" charset="-122"/>
            </a:endParaRPr>
          </a:p>
        </p:txBody>
      </p:sp>
      <p:sp>
        <p:nvSpPr>
          <p:cNvPr id="20" name="TextBox 111"/>
          <p:cNvSpPr txBox="1"/>
          <p:nvPr/>
        </p:nvSpPr>
        <p:spPr>
          <a:xfrm>
            <a:off x="6442675" y="1877847"/>
            <a:ext cx="1173719" cy="338554"/>
          </a:xfrm>
          <a:prstGeom prst="rect">
            <a:avLst/>
          </a:prstGeom>
          <a:noFill/>
        </p:spPr>
        <p:txBody>
          <a:bodyPr wrap="none" rtlCol="0">
            <a:spAutoFit/>
          </a:bodyPr>
          <a:lstStyle/>
          <a:p>
            <a:r>
              <a:rPr lang="en-US" altLang="zh-CN" sz="1600" dirty="0">
                <a:solidFill>
                  <a:srgbClr val="F1DF5A"/>
                </a:solidFill>
                <a:latin typeface="Kozuka Gothic Pro R" pitchFamily="34" charset="-128"/>
                <a:ea typeface="Kozuka Gothic Pro R" pitchFamily="34" charset="-128"/>
              </a:rPr>
              <a:t>ABOUT ME</a:t>
            </a:r>
            <a:endParaRPr lang="zh-CN" altLang="en-US" sz="1600" dirty="0">
              <a:solidFill>
                <a:srgbClr val="F1DF5A"/>
              </a:solidFill>
              <a:latin typeface="Kozuka Gothic Pro R" pitchFamily="34" charset="-128"/>
              <a:ea typeface="Kozuka Gothic Pro R" pitchFamily="34" charset="-128"/>
            </a:endParaRPr>
          </a:p>
        </p:txBody>
      </p:sp>
      <p:sp>
        <p:nvSpPr>
          <p:cNvPr id="21" name="TextBox 112"/>
          <p:cNvSpPr txBox="1"/>
          <p:nvPr/>
        </p:nvSpPr>
        <p:spPr>
          <a:xfrm>
            <a:off x="6442161" y="3111987"/>
            <a:ext cx="1484702" cy="307777"/>
          </a:xfrm>
          <a:prstGeom prst="rect">
            <a:avLst/>
          </a:prstGeom>
          <a:noFill/>
        </p:spPr>
        <p:txBody>
          <a:bodyPr wrap="none" rtlCol="0">
            <a:spAutoFit/>
          </a:bodyPr>
          <a:lstStyle/>
          <a:p>
            <a:r>
              <a:rPr lang="en-US" altLang="zh-CN" sz="1400" dirty="0">
                <a:solidFill>
                  <a:srgbClr val="F1DF5A"/>
                </a:solidFill>
                <a:latin typeface="Kozuka Gothic Pro R" pitchFamily="34" charset="-128"/>
                <a:ea typeface="Kozuka Gothic Pro R" pitchFamily="34" charset="-128"/>
              </a:rPr>
              <a:t>POST COGNTIVE</a:t>
            </a:r>
            <a:endParaRPr lang="zh-CN" altLang="en-US" sz="1400" dirty="0">
              <a:solidFill>
                <a:srgbClr val="F1DF5A"/>
              </a:solidFill>
              <a:latin typeface="Kozuka Gothic Pro R" pitchFamily="34" charset="-128"/>
              <a:ea typeface="Kozuka Gothic Pro R" pitchFamily="34" charset="-128"/>
            </a:endParaRPr>
          </a:p>
        </p:txBody>
      </p:sp>
      <p:sp>
        <p:nvSpPr>
          <p:cNvPr id="22" name="TextBox 113"/>
          <p:cNvSpPr txBox="1"/>
          <p:nvPr/>
        </p:nvSpPr>
        <p:spPr>
          <a:xfrm>
            <a:off x="6442161" y="4269163"/>
            <a:ext cx="1303562" cy="307777"/>
          </a:xfrm>
          <a:prstGeom prst="rect">
            <a:avLst/>
          </a:prstGeom>
          <a:noFill/>
        </p:spPr>
        <p:txBody>
          <a:bodyPr wrap="none" rtlCol="0">
            <a:spAutoFit/>
          </a:bodyPr>
          <a:lstStyle/>
          <a:p>
            <a:r>
              <a:rPr lang="en-US" altLang="zh-CN" sz="1400" dirty="0">
                <a:solidFill>
                  <a:srgbClr val="F1DF5A"/>
                </a:solidFill>
                <a:latin typeface="Kozuka Gothic Pro R" pitchFamily="34" charset="-128"/>
                <a:ea typeface="Kozuka Gothic Pro R" pitchFamily="34" charset="-128"/>
              </a:rPr>
              <a:t>COMPETENCE</a:t>
            </a:r>
            <a:endParaRPr lang="zh-CN" altLang="en-US" sz="1400" dirty="0">
              <a:solidFill>
                <a:srgbClr val="F1DF5A"/>
              </a:solidFill>
              <a:latin typeface="Kozuka Gothic Pro R" pitchFamily="34" charset="-128"/>
              <a:ea typeface="Kozuka Gothic Pro R" pitchFamily="34" charset="-128"/>
            </a:endParaRPr>
          </a:p>
        </p:txBody>
      </p:sp>
      <p:sp>
        <p:nvSpPr>
          <p:cNvPr id="23" name="TextBox 114"/>
          <p:cNvSpPr txBox="1"/>
          <p:nvPr/>
        </p:nvSpPr>
        <p:spPr>
          <a:xfrm>
            <a:off x="6442161" y="5545099"/>
            <a:ext cx="1289135" cy="276999"/>
          </a:xfrm>
          <a:prstGeom prst="rect">
            <a:avLst/>
          </a:prstGeom>
          <a:noFill/>
        </p:spPr>
        <p:txBody>
          <a:bodyPr wrap="none" rtlCol="0">
            <a:spAutoFit/>
          </a:bodyPr>
          <a:lstStyle/>
          <a:p>
            <a:r>
              <a:rPr lang="en-US" altLang="zh-CN" sz="1200" dirty="0">
                <a:solidFill>
                  <a:srgbClr val="F1DF5A"/>
                </a:solidFill>
                <a:latin typeface="Kozuka Gothic Pro R" pitchFamily="34" charset="-128"/>
                <a:ea typeface="Kozuka Gothic Pro R" pitchFamily="34" charset="-128"/>
              </a:rPr>
              <a:t>PROGRAMMING</a:t>
            </a:r>
            <a:endParaRPr lang="zh-CN" altLang="en-US" sz="1200" dirty="0">
              <a:solidFill>
                <a:srgbClr val="F1DF5A"/>
              </a:solidFill>
              <a:latin typeface="Kozuka Gothic Pro R" pitchFamily="34" charset="-128"/>
              <a:ea typeface="Kozuka Gothic Pro R" pitchFamily="34" charset="-128"/>
            </a:endParaRPr>
          </a:p>
        </p:txBody>
      </p:sp>
      <p:grpSp>
        <p:nvGrpSpPr>
          <p:cNvPr id="35" name="组合 34"/>
          <p:cNvGrpSpPr/>
          <p:nvPr/>
        </p:nvGrpSpPr>
        <p:grpSpPr>
          <a:xfrm>
            <a:off x="4999891" y="2698384"/>
            <a:ext cx="933063" cy="628129"/>
            <a:chOff x="5628301" y="1527032"/>
            <a:chExt cx="933063" cy="628129"/>
          </a:xfrm>
        </p:grpSpPr>
        <p:sp>
          <p:nvSpPr>
            <p:cNvPr id="36" name="Rounded Rectangle 11"/>
            <p:cNvSpPr/>
            <p:nvPr/>
          </p:nvSpPr>
          <p:spPr>
            <a:xfrm>
              <a:off x="5781936" y="1527032"/>
              <a:ext cx="628129" cy="628129"/>
            </a:xfrm>
            <a:prstGeom prst="roundRect">
              <a:avLst/>
            </a:prstGeom>
            <a:solidFill>
              <a:srgbClr val="262626"/>
            </a:solidFill>
            <a:ln w="28575">
              <a:solidFill>
                <a:srgbClr val="F1DF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65000"/>
                    <a:lumOff val="35000"/>
                  </a:prstClr>
                </a:solidFill>
              </a:endParaRPr>
            </a:p>
          </p:txBody>
        </p:sp>
        <p:sp>
          <p:nvSpPr>
            <p:cNvPr id="37" name="文本框 264"/>
            <p:cNvSpPr txBox="1"/>
            <p:nvPr/>
          </p:nvSpPr>
          <p:spPr>
            <a:xfrm>
              <a:off x="5628301" y="1548708"/>
              <a:ext cx="933063" cy="584775"/>
            </a:xfrm>
            <a:prstGeom prst="rect">
              <a:avLst/>
            </a:prstGeom>
            <a:noFill/>
            <a:ln w="9525">
              <a:noFill/>
            </a:ln>
          </p:spPr>
          <p:txBody>
            <a:bodyPr wrap="square" anchor="t">
              <a:spAutoFit/>
            </a:bodyPr>
            <a:lstStyle/>
            <a:p>
              <a:pPr lvl="0" indent="0" algn="ctr" eaLnBrk="0" hangingPunct="0"/>
              <a:r>
                <a:rPr lang="en-US" altLang="zh-CN" sz="32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999891" y="3847039"/>
            <a:ext cx="933063" cy="628129"/>
            <a:chOff x="5628301" y="1527032"/>
            <a:chExt cx="933063" cy="628129"/>
          </a:xfrm>
        </p:grpSpPr>
        <p:sp>
          <p:nvSpPr>
            <p:cNvPr id="39" name="Rounded Rectangle 11"/>
            <p:cNvSpPr/>
            <p:nvPr/>
          </p:nvSpPr>
          <p:spPr>
            <a:xfrm>
              <a:off x="5781936" y="1527032"/>
              <a:ext cx="628129" cy="628129"/>
            </a:xfrm>
            <a:prstGeom prst="roundRect">
              <a:avLst/>
            </a:prstGeom>
            <a:solidFill>
              <a:srgbClr val="262626"/>
            </a:solidFill>
            <a:ln w="28575">
              <a:solidFill>
                <a:srgbClr val="F1DF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65000"/>
                    <a:lumOff val="35000"/>
                  </a:prstClr>
                </a:solidFill>
              </a:endParaRPr>
            </a:p>
          </p:txBody>
        </p:sp>
        <p:sp>
          <p:nvSpPr>
            <p:cNvPr id="40" name="文本框 264"/>
            <p:cNvSpPr txBox="1"/>
            <p:nvPr/>
          </p:nvSpPr>
          <p:spPr>
            <a:xfrm>
              <a:off x="5628301" y="1548708"/>
              <a:ext cx="933063" cy="584775"/>
            </a:xfrm>
            <a:prstGeom prst="rect">
              <a:avLst/>
            </a:prstGeom>
            <a:noFill/>
            <a:ln w="9525">
              <a:noFill/>
            </a:ln>
          </p:spPr>
          <p:txBody>
            <a:bodyPr wrap="square" anchor="t">
              <a:spAutoFit/>
            </a:bodyPr>
            <a:lstStyle/>
            <a:p>
              <a:pPr lvl="0" indent="0" algn="ctr" eaLnBrk="0" hangingPunct="0"/>
              <a:r>
                <a:rPr lang="en-US" altLang="zh-CN" sz="3200" dirty="0">
                  <a:solidFill>
                    <a:schemeClr val="bg1">
                      <a:lumMod val="95000"/>
                    </a:schemeClr>
                  </a:solidFill>
                  <a:latin typeface="微软雅黑" panose="020B0503020204020204" pitchFamily="34" charset="-122"/>
                  <a:ea typeface="微软雅黑" panose="020B0503020204020204" pitchFamily="34" charset="-122"/>
                </a:rPr>
                <a:t>03</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999891" y="5108985"/>
            <a:ext cx="933063" cy="628129"/>
            <a:chOff x="5628301" y="1527032"/>
            <a:chExt cx="933063" cy="628129"/>
          </a:xfrm>
        </p:grpSpPr>
        <p:sp>
          <p:nvSpPr>
            <p:cNvPr id="42" name="Rounded Rectangle 11"/>
            <p:cNvSpPr/>
            <p:nvPr/>
          </p:nvSpPr>
          <p:spPr>
            <a:xfrm>
              <a:off x="5781936" y="1527032"/>
              <a:ext cx="628129" cy="628129"/>
            </a:xfrm>
            <a:prstGeom prst="roundRect">
              <a:avLst/>
            </a:prstGeom>
            <a:solidFill>
              <a:srgbClr val="262626"/>
            </a:solidFill>
            <a:ln w="28575">
              <a:solidFill>
                <a:srgbClr val="F1DF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65000"/>
                    <a:lumOff val="35000"/>
                  </a:prstClr>
                </a:solidFill>
              </a:endParaRPr>
            </a:p>
          </p:txBody>
        </p:sp>
        <p:sp>
          <p:nvSpPr>
            <p:cNvPr id="43" name="文本框 264"/>
            <p:cNvSpPr txBox="1"/>
            <p:nvPr/>
          </p:nvSpPr>
          <p:spPr>
            <a:xfrm>
              <a:off x="5628301" y="1548708"/>
              <a:ext cx="933063" cy="584775"/>
            </a:xfrm>
            <a:prstGeom prst="rect">
              <a:avLst/>
            </a:prstGeom>
            <a:noFill/>
            <a:ln w="9525">
              <a:noFill/>
            </a:ln>
          </p:spPr>
          <p:txBody>
            <a:bodyPr wrap="square" anchor="t">
              <a:spAutoFit/>
            </a:bodyPr>
            <a:lstStyle/>
            <a:p>
              <a:pPr lvl="0" indent="0" algn="ctr" eaLnBrk="0" hangingPunct="0"/>
              <a:r>
                <a:rPr lang="en-US" altLang="zh-CN" sz="3200" dirty="0">
                  <a:solidFill>
                    <a:schemeClr val="bg1">
                      <a:lumMod val="95000"/>
                    </a:schemeClr>
                  </a:solidFill>
                  <a:latin typeface="微软雅黑" panose="020B0503020204020204" pitchFamily="34" charset="-122"/>
                  <a:ea typeface="微软雅黑" panose="020B0503020204020204" pitchFamily="34" charset="-122"/>
                </a:rPr>
                <a:t>04</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32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660"/>
                            </p:stCondLst>
                            <p:childTnLst>
                              <p:par>
                                <p:cTn id="15" presetID="10" presetClass="entr" presetSubtype="0" fill="hold" grpId="0" nodeType="afterEffect">
                                  <p:stCondLst>
                                    <p:cond delay="0"/>
                                  </p:stCondLst>
                                  <p:iterate type="lt">
                                    <p:tmPct val="32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3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6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10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0-#ppt_w/2"/>
                                          </p:val>
                                        </p:tav>
                                        <p:tav tm="100000">
                                          <p:val>
                                            <p:strVal val="#ppt_x"/>
                                          </p:val>
                                        </p:tav>
                                      </p:tavLst>
                                    </p:anim>
                                    <p:anim calcmode="lin" valueType="num">
                                      <p:cBhvr additive="base">
                                        <p:cTn id="40" dur="500" fill="hold"/>
                                        <p:tgtEl>
                                          <p:spTgt spid="41"/>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4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14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250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7"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Straight Connector 22"/>
          <p:cNvCxnSpPr/>
          <p:nvPr/>
        </p:nvCxnSpPr>
        <p:spPr>
          <a:xfrm flipV="1">
            <a:off x="7879405" y="3424137"/>
            <a:ext cx="2227633" cy="1867710"/>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43" name="Straight Connector 17"/>
          <p:cNvCxnSpPr/>
          <p:nvPr/>
        </p:nvCxnSpPr>
        <p:spPr>
          <a:xfrm>
            <a:off x="4691027" y="2918297"/>
            <a:ext cx="3149467" cy="2334639"/>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44" name="Straight Connector 3"/>
          <p:cNvCxnSpPr/>
          <p:nvPr/>
        </p:nvCxnSpPr>
        <p:spPr>
          <a:xfrm flipV="1">
            <a:off x="2195207" y="2966936"/>
            <a:ext cx="2396248" cy="914402"/>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45" name="Straight Connector 9"/>
          <p:cNvCxnSpPr/>
          <p:nvPr/>
        </p:nvCxnSpPr>
        <p:spPr>
          <a:xfrm>
            <a:off x="-2385564" y="2801564"/>
            <a:ext cx="4493224" cy="1040862"/>
          </a:xfrm>
          <a:prstGeom prst="line">
            <a:avLst/>
          </a:prstGeom>
          <a:ln w="50800">
            <a:solidFill>
              <a:srgbClr val="F2E059"/>
            </a:solidFill>
          </a:ln>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2059020" y="3745150"/>
            <a:ext cx="272375" cy="272375"/>
          </a:xfrm>
          <a:prstGeom prst="ellipse">
            <a:avLst/>
          </a:prstGeom>
          <a:solidFill>
            <a:schemeClr val="bg1"/>
          </a:solidFill>
          <a:ln w="63500">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47" name="Oval 14"/>
          <p:cNvSpPr/>
          <p:nvPr/>
        </p:nvSpPr>
        <p:spPr>
          <a:xfrm>
            <a:off x="4554840" y="2782110"/>
            <a:ext cx="272375" cy="272375"/>
          </a:xfrm>
          <a:prstGeom prst="ellipse">
            <a:avLst/>
          </a:prstGeom>
          <a:solidFill>
            <a:schemeClr val="bg1"/>
          </a:solidFill>
          <a:ln w="63500">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48" name="Oval 18"/>
          <p:cNvSpPr/>
          <p:nvPr/>
        </p:nvSpPr>
        <p:spPr>
          <a:xfrm>
            <a:off x="7743218" y="5155660"/>
            <a:ext cx="272375" cy="272375"/>
          </a:xfrm>
          <a:prstGeom prst="ellipse">
            <a:avLst/>
          </a:prstGeom>
          <a:solidFill>
            <a:schemeClr val="bg1"/>
          </a:solidFill>
          <a:ln w="63500">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cxnSp>
        <p:nvCxnSpPr>
          <p:cNvPr id="49" name="Straight Connector 23"/>
          <p:cNvCxnSpPr/>
          <p:nvPr/>
        </p:nvCxnSpPr>
        <p:spPr>
          <a:xfrm flipV="1">
            <a:off x="2226341" y="2670719"/>
            <a:ext cx="210108" cy="836580"/>
          </a:xfrm>
          <a:prstGeom prst="line">
            <a:avLst/>
          </a:prstGeom>
          <a:ln>
            <a:solidFill>
              <a:srgbClr val="F2E05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V="1">
            <a:off x="4643344" y="3249039"/>
            <a:ext cx="0" cy="768486"/>
          </a:xfrm>
          <a:prstGeom prst="line">
            <a:avLst/>
          </a:prstGeom>
          <a:ln>
            <a:solidFill>
              <a:srgbClr val="F2E05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H="1" flipV="1">
            <a:off x="7664442" y="4129948"/>
            <a:ext cx="214963" cy="784353"/>
          </a:xfrm>
          <a:prstGeom prst="line">
            <a:avLst/>
          </a:prstGeom>
          <a:ln>
            <a:solidFill>
              <a:srgbClr val="F2E05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TextBox 26"/>
          <p:cNvSpPr txBox="1"/>
          <p:nvPr/>
        </p:nvSpPr>
        <p:spPr>
          <a:xfrm>
            <a:off x="2616767" y="1816527"/>
            <a:ext cx="2646878"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输入你的文字信息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61" name="Rectangle 27"/>
          <p:cNvSpPr/>
          <p:nvPr/>
        </p:nvSpPr>
        <p:spPr>
          <a:xfrm>
            <a:off x="2628457" y="2196033"/>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sp>
        <p:nvSpPr>
          <p:cNvPr id="62" name="TextBox 28"/>
          <p:cNvSpPr txBox="1"/>
          <p:nvPr/>
        </p:nvSpPr>
        <p:spPr>
          <a:xfrm>
            <a:off x="4554840" y="4200410"/>
            <a:ext cx="141577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文字信息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63" name="Rectangle 29"/>
          <p:cNvSpPr/>
          <p:nvPr/>
        </p:nvSpPr>
        <p:spPr>
          <a:xfrm>
            <a:off x="4566530" y="4579916"/>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sp>
        <p:nvSpPr>
          <p:cNvPr id="64" name="TextBox 30"/>
          <p:cNvSpPr txBox="1"/>
          <p:nvPr/>
        </p:nvSpPr>
        <p:spPr>
          <a:xfrm>
            <a:off x="7714037" y="3134315"/>
            <a:ext cx="141577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文字信息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65" name="Rectangle 31"/>
          <p:cNvSpPr/>
          <p:nvPr/>
        </p:nvSpPr>
        <p:spPr>
          <a:xfrm>
            <a:off x="7725727" y="3513821"/>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sp>
        <p:nvSpPr>
          <p:cNvPr id="66" name="TextBox 32"/>
          <p:cNvSpPr txBox="1"/>
          <p:nvPr/>
        </p:nvSpPr>
        <p:spPr>
          <a:xfrm>
            <a:off x="10107038" y="3766614"/>
            <a:ext cx="141577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文字信息</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67" name="Rectangle 33"/>
          <p:cNvSpPr/>
          <p:nvPr/>
        </p:nvSpPr>
        <p:spPr>
          <a:xfrm>
            <a:off x="10118728" y="4146120"/>
            <a:ext cx="1529446"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id-ID" sz="1000" dirty="0">
              <a:solidFill>
                <a:schemeClr val="bg1"/>
              </a:solidFill>
              <a:latin typeface="微软雅黑" panose="020B0503020204020204" pitchFamily="34" charset="-122"/>
              <a:ea typeface="微软雅黑" panose="020B0503020204020204" pitchFamily="34" charset="-122"/>
            </a:endParaRPr>
          </a:p>
        </p:txBody>
      </p:sp>
      <p:grpSp>
        <p:nvGrpSpPr>
          <p:cNvPr id="68" name="Group 34"/>
          <p:cNvGrpSpPr/>
          <p:nvPr/>
        </p:nvGrpSpPr>
        <p:grpSpPr>
          <a:xfrm>
            <a:off x="1938915" y="1998914"/>
            <a:ext cx="651794" cy="496706"/>
            <a:chOff x="5212291" y="1983847"/>
            <a:chExt cx="493712" cy="376238"/>
          </a:xfrm>
          <a:solidFill>
            <a:srgbClr val="F2E059"/>
          </a:solidFill>
        </p:grpSpPr>
        <p:sp>
          <p:nvSpPr>
            <p:cNvPr id="69" name="Freeform 62"/>
            <p:cNvSpPr>
              <a:spLocks noEditPoints="1"/>
            </p:cNvSpPr>
            <p:nvPr/>
          </p:nvSpPr>
          <p:spPr bwMode="auto">
            <a:xfrm>
              <a:off x="5277379" y="2039410"/>
              <a:ext cx="307975" cy="246063"/>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0" name="Freeform 63"/>
            <p:cNvSpPr>
              <a:spLocks noEditPoints="1"/>
            </p:cNvSpPr>
            <p:nvPr/>
          </p:nvSpPr>
          <p:spPr bwMode="auto">
            <a:xfrm>
              <a:off x="5212291" y="1983847"/>
              <a:ext cx="493712" cy="376238"/>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1" name="Freeform 64"/>
            <p:cNvSpPr>
              <a:spLocks noEditPoints="1"/>
            </p:cNvSpPr>
            <p:nvPr/>
          </p:nvSpPr>
          <p:spPr bwMode="auto">
            <a:xfrm>
              <a:off x="5596466" y="2058460"/>
              <a:ext cx="44450"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2" name="Freeform 65"/>
            <p:cNvSpPr/>
            <p:nvPr/>
          </p:nvSpPr>
          <p:spPr bwMode="auto">
            <a:xfrm>
              <a:off x="5580591" y="2255310"/>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3" name="Freeform 66"/>
            <p:cNvSpPr/>
            <p:nvPr/>
          </p:nvSpPr>
          <p:spPr bwMode="auto">
            <a:xfrm>
              <a:off x="5596466" y="2209272"/>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4" name="Freeform 67"/>
            <p:cNvSpPr/>
            <p:nvPr/>
          </p:nvSpPr>
          <p:spPr bwMode="auto">
            <a:xfrm>
              <a:off x="5596466" y="2164822"/>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5" name="Freeform 68"/>
            <p:cNvSpPr/>
            <p:nvPr/>
          </p:nvSpPr>
          <p:spPr bwMode="auto">
            <a:xfrm>
              <a:off x="5340879" y="2099735"/>
              <a:ext cx="90487"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76" name="Group 42"/>
          <p:cNvGrpSpPr/>
          <p:nvPr/>
        </p:nvGrpSpPr>
        <p:grpSpPr>
          <a:xfrm>
            <a:off x="3896806" y="4281405"/>
            <a:ext cx="630813" cy="632896"/>
            <a:chOff x="3236913" y="1941513"/>
            <a:chExt cx="481012" cy="482600"/>
          </a:xfrm>
          <a:solidFill>
            <a:srgbClr val="F2E059"/>
          </a:solidFill>
        </p:grpSpPr>
        <p:sp>
          <p:nvSpPr>
            <p:cNvPr id="77" name="Freeform 85"/>
            <p:cNvSpPr>
              <a:spLocks noEditPoints="1"/>
            </p:cNvSpPr>
            <p:nvPr/>
          </p:nvSpPr>
          <p:spPr bwMode="auto">
            <a:xfrm>
              <a:off x="3236913" y="1941513"/>
              <a:ext cx="481012" cy="482600"/>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8" name="Freeform 86"/>
            <p:cNvSpPr/>
            <p:nvPr/>
          </p:nvSpPr>
          <p:spPr bwMode="auto">
            <a:xfrm>
              <a:off x="3522663" y="2122488"/>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79" name="Freeform 87"/>
            <p:cNvSpPr/>
            <p:nvPr/>
          </p:nvSpPr>
          <p:spPr bwMode="auto">
            <a:xfrm>
              <a:off x="3522663" y="2078038"/>
              <a:ext cx="134937"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0" name="Freeform 88"/>
            <p:cNvSpPr/>
            <p:nvPr/>
          </p:nvSpPr>
          <p:spPr bwMode="auto">
            <a:xfrm>
              <a:off x="3522663" y="2032001"/>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1" name="Freeform 89"/>
            <p:cNvSpPr/>
            <p:nvPr/>
          </p:nvSpPr>
          <p:spPr bwMode="auto">
            <a:xfrm>
              <a:off x="33575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2" name="Freeform 90"/>
            <p:cNvSpPr/>
            <p:nvPr/>
          </p:nvSpPr>
          <p:spPr bwMode="auto">
            <a:xfrm>
              <a:off x="33575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3" name="Freeform 91"/>
            <p:cNvSpPr/>
            <p:nvPr/>
          </p:nvSpPr>
          <p:spPr bwMode="auto">
            <a:xfrm>
              <a:off x="33575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4" name="Freeform 92"/>
            <p:cNvSpPr/>
            <p:nvPr/>
          </p:nvSpPr>
          <p:spPr bwMode="auto">
            <a:xfrm>
              <a:off x="35226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5" name="Freeform 93"/>
            <p:cNvSpPr/>
            <p:nvPr/>
          </p:nvSpPr>
          <p:spPr bwMode="auto">
            <a:xfrm>
              <a:off x="35226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6" name="Freeform 94"/>
            <p:cNvSpPr/>
            <p:nvPr/>
          </p:nvSpPr>
          <p:spPr bwMode="auto">
            <a:xfrm>
              <a:off x="35226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7" name="Freeform 95"/>
            <p:cNvSpPr/>
            <p:nvPr/>
          </p:nvSpPr>
          <p:spPr bwMode="auto">
            <a:xfrm>
              <a:off x="3357563" y="2168526"/>
              <a:ext cx="300037"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8" name="Freeform 96"/>
            <p:cNvSpPr/>
            <p:nvPr/>
          </p:nvSpPr>
          <p:spPr bwMode="auto">
            <a:xfrm>
              <a:off x="3357563" y="2212976"/>
              <a:ext cx="300037"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89" name="Freeform 97"/>
            <p:cNvSpPr>
              <a:spLocks noEditPoints="1"/>
            </p:cNvSpPr>
            <p:nvPr/>
          </p:nvSpPr>
          <p:spPr bwMode="auto">
            <a:xfrm>
              <a:off x="3357563" y="2001838"/>
              <a:ext cx="134937" cy="136525"/>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90" name="Group 57"/>
          <p:cNvGrpSpPr/>
          <p:nvPr/>
        </p:nvGrpSpPr>
        <p:grpSpPr>
          <a:xfrm flipH="1">
            <a:off x="7084836" y="3328692"/>
            <a:ext cx="630207" cy="513734"/>
            <a:chOff x="7085013" y="4876801"/>
            <a:chExt cx="481012" cy="392113"/>
          </a:xfrm>
          <a:solidFill>
            <a:srgbClr val="F2E059"/>
          </a:solidFill>
        </p:grpSpPr>
        <p:sp>
          <p:nvSpPr>
            <p:cNvPr id="91" name="Freeform 6"/>
            <p:cNvSpPr>
              <a:spLocks noEditPoints="1"/>
            </p:cNvSpPr>
            <p:nvPr/>
          </p:nvSpPr>
          <p:spPr bwMode="auto">
            <a:xfrm>
              <a:off x="7416800" y="4997451"/>
              <a:ext cx="88900" cy="120650"/>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92" name="Freeform 7"/>
            <p:cNvSpPr>
              <a:spLocks noEditPoints="1"/>
            </p:cNvSpPr>
            <p:nvPr/>
          </p:nvSpPr>
          <p:spPr bwMode="auto">
            <a:xfrm>
              <a:off x="7085013" y="4876801"/>
              <a:ext cx="481012" cy="392113"/>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93" name="Group 60"/>
          <p:cNvGrpSpPr/>
          <p:nvPr/>
        </p:nvGrpSpPr>
        <p:grpSpPr>
          <a:xfrm>
            <a:off x="9790639" y="1998914"/>
            <a:ext cx="1857535" cy="1639159"/>
            <a:chOff x="9793164" y="4554881"/>
            <a:chExt cx="1857535" cy="1639159"/>
          </a:xfrm>
        </p:grpSpPr>
        <p:grpSp>
          <p:nvGrpSpPr>
            <p:cNvPr id="94" name="Group 61"/>
            <p:cNvGrpSpPr/>
            <p:nvPr/>
          </p:nvGrpSpPr>
          <p:grpSpPr>
            <a:xfrm rot="2700000">
              <a:off x="9912226" y="5386003"/>
              <a:ext cx="688975" cy="927100"/>
              <a:chOff x="9456118" y="3917738"/>
              <a:chExt cx="688975" cy="927100"/>
            </a:xfrm>
          </p:grpSpPr>
          <p:sp>
            <p:nvSpPr>
              <p:cNvPr id="118" name="Freeform 85"/>
              <p:cNvSpPr/>
              <p:nvPr/>
            </p:nvSpPr>
            <p:spPr bwMode="auto">
              <a:xfrm>
                <a:off x="9456118" y="3917738"/>
                <a:ext cx="688975" cy="927100"/>
              </a:xfrm>
              <a:custGeom>
                <a:avLst/>
                <a:gdLst>
                  <a:gd name="T0" fmla="*/ 48 w 182"/>
                  <a:gd name="T1" fmla="*/ 188 h 246"/>
                  <a:gd name="T2" fmla="*/ 44 w 182"/>
                  <a:gd name="T3" fmla="*/ 159 h 246"/>
                  <a:gd name="T4" fmla="*/ 55 w 182"/>
                  <a:gd name="T5" fmla="*/ 159 h 246"/>
                  <a:gd name="T6" fmla="*/ 82 w 182"/>
                  <a:gd name="T7" fmla="*/ 204 h 246"/>
                  <a:gd name="T8" fmla="*/ 44 w 182"/>
                  <a:gd name="T9" fmla="*/ 237 h 246"/>
                  <a:gd name="T10" fmla="*/ 54 w 182"/>
                  <a:gd name="T11" fmla="*/ 240 h 246"/>
                  <a:gd name="T12" fmla="*/ 122 w 182"/>
                  <a:gd name="T13" fmla="*/ 189 h 246"/>
                  <a:gd name="T14" fmla="*/ 118 w 182"/>
                  <a:gd name="T15" fmla="*/ 149 h 246"/>
                  <a:gd name="T16" fmla="*/ 117 w 182"/>
                  <a:gd name="T17" fmla="*/ 136 h 246"/>
                  <a:gd name="T18" fmla="*/ 138 w 182"/>
                  <a:gd name="T19" fmla="*/ 121 h 246"/>
                  <a:gd name="T20" fmla="*/ 146 w 182"/>
                  <a:gd name="T21" fmla="*/ 149 h 246"/>
                  <a:gd name="T22" fmla="*/ 144 w 182"/>
                  <a:gd name="T23" fmla="*/ 155 h 246"/>
                  <a:gd name="T24" fmla="*/ 173 w 182"/>
                  <a:gd name="T25" fmla="*/ 108 h 246"/>
                  <a:gd name="T26" fmla="*/ 108 w 182"/>
                  <a:gd name="T27" fmla="*/ 10 h 246"/>
                  <a:gd name="T28" fmla="*/ 10 w 182"/>
                  <a:gd name="T29" fmla="*/ 75 h 246"/>
                  <a:gd name="T30" fmla="*/ 9 w 182"/>
                  <a:gd name="T31" fmla="*/ 77 h 246"/>
                  <a:gd name="T32" fmla="*/ 8 w 182"/>
                  <a:gd name="T33" fmla="*/ 80 h 246"/>
                  <a:gd name="T34" fmla="*/ 48 w 182"/>
                  <a:gd name="T35" fmla="*/ 18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246">
                    <a:moveTo>
                      <a:pt x="48" y="188"/>
                    </a:moveTo>
                    <a:cubicBezTo>
                      <a:pt x="41" y="182"/>
                      <a:pt x="36" y="161"/>
                      <a:pt x="44" y="159"/>
                    </a:cubicBezTo>
                    <a:cubicBezTo>
                      <a:pt x="47" y="158"/>
                      <a:pt x="52" y="158"/>
                      <a:pt x="55" y="159"/>
                    </a:cubicBezTo>
                    <a:cubicBezTo>
                      <a:pt x="74" y="163"/>
                      <a:pt x="86" y="183"/>
                      <a:pt x="82" y="204"/>
                    </a:cubicBezTo>
                    <a:cubicBezTo>
                      <a:pt x="78" y="224"/>
                      <a:pt x="62" y="237"/>
                      <a:pt x="44" y="237"/>
                    </a:cubicBezTo>
                    <a:cubicBezTo>
                      <a:pt x="48" y="238"/>
                      <a:pt x="51" y="239"/>
                      <a:pt x="54" y="240"/>
                    </a:cubicBezTo>
                    <a:cubicBezTo>
                      <a:pt x="85" y="246"/>
                      <a:pt x="115" y="223"/>
                      <a:pt x="122" y="189"/>
                    </a:cubicBezTo>
                    <a:cubicBezTo>
                      <a:pt x="125" y="174"/>
                      <a:pt x="123" y="160"/>
                      <a:pt x="118" y="149"/>
                    </a:cubicBezTo>
                    <a:cubicBezTo>
                      <a:pt x="118" y="149"/>
                      <a:pt x="116" y="140"/>
                      <a:pt x="117" y="136"/>
                    </a:cubicBezTo>
                    <a:cubicBezTo>
                      <a:pt x="119" y="126"/>
                      <a:pt x="128" y="119"/>
                      <a:pt x="138" y="121"/>
                    </a:cubicBezTo>
                    <a:cubicBezTo>
                      <a:pt x="149" y="124"/>
                      <a:pt x="147" y="141"/>
                      <a:pt x="146" y="149"/>
                    </a:cubicBezTo>
                    <a:cubicBezTo>
                      <a:pt x="145" y="151"/>
                      <a:pt x="145" y="153"/>
                      <a:pt x="144" y="155"/>
                    </a:cubicBezTo>
                    <a:cubicBezTo>
                      <a:pt x="158" y="143"/>
                      <a:pt x="169" y="127"/>
                      <a:pt x="173" y="108"/>
                    </a:cubicBezTo>
                    <a:cubicBezTo>
                      <a:pt x="182" y="62"/>
                      <a:pt x="153" y="19"/>
                      <a:pt x="108" y="10"/>
                    </a:cubicBezTo>
                    <a:cubicBezTo>
                      <a:pt x="63" y="0"/>
                      <a:pt x="19" y="30"/>
                      <a:pt x="10" y="75"/>
                    </a:cubicBezTo>
                    <a:cubicBezTo>
                      <a:pt x="9" y="76"/>
                      <a:pt x="9" y="76"/>
                      <a:pt x="9" y="77"/>
                    </a:cubicBezTo>
                    <a:cubicBezTo>
                      <a:pt x="9" y="78"/>
                      <a:pt x="9" y="79"/>
                      <a:pt x="8" y="80"/>
                    </a:cubicBezTo>
                    <a:cubicBezTo>
                      <a:pt x="0" y="122"/>
                      <a:pt x="17" y="164"/>
                      <a:pt x="48" y="188"/>
                    </a:cubicBezTo>
                    <a:close/>
                  </a:path>
                </a:pathLst>
              </a:custGeom>
              <a:solidFill>
                <a:srgbClr val="F2E059"/>
              </a:solidFill>
              <a:ln w="9525">
                <a:solidFill>
                  <a:srgbClr val="F1DF5A"/>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9" name="Freeform 86"/>
              <p:cNvSpPr/>
              <p:nvPr/>
            </p:nvSpPr>
            <p:spPr bwMode="auto">
              <a:xfrm>
                <a:off x="9622805" y="3986001"/>
                <a:ext cx="349250" cy="422275"/>
              </a:xfrm>
              <a:custGeom>
                <a:avLst/>
                <a:gdLst>
                  <a:gd name="T0" fmla="*/ 46 w 92"/>
                  <a:gd name="T1" fmla="*/ 0 h 112"/>
                  <a:gd name="T2" fmla="*/ 92 w 92"/>
                  <a:gd name="T3" fmla="*/ 46 h 112"/>
                  <a:gd name="T4" fmla="*/ 64 w 92"/>
                  <a:gd name="T5" fmla="*/ 99 h 112"/>
                  <a:gd name="T6" fmla="*/ 64 w 92"/>
                  <a:gd name="T7" fmla="*/ 94 h 112"/>
                  <a:gd name="T8" fmla="*/ 64 w 92"/>
                  <a:gd name="T9" fmla="*/ 89 h 112"/>
                  <a:gd name="T10" fmla="*/ 63 w 92"/>
                  <a:gd name="T11" fmla="*/ 89 h 112"/>
                  <a:gd name="T12" fmla="*/ 50 w 92"/>
                  <a:gd name="T13" fmla="*/ 112 h 112"/>
                  <a:gd name="T14" fmla="*/ 30 w 92"/>
                  <a:gd name="T15" fmla="*/ 89 h 112"/>
                  <a:gd name="T16" fmla="*/ 27 w 92"/>
                  <a:gd name="T17" fmla="*/ 88 h 112"/>
                  <a:gd name="T18" fmla="*/ 31 w 92"/>
                  <a:gd name="T19" fmla="*/ 101 h 112"/>
                  <a:gd name="T20" fmla="*/ 0 w 92"/>
                  <a:gd name="T21" fmla="*/ 46 h 112"/>
                  <a:gd name="T22" fmla="*/ 46 w 9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2">
                    <a:moveTo>
                      <a:pt x="46" y="0"/>
                    </a:moveTo>
                    <a:cubicBezTo>
                      <a:pt x="72" y="0"/>
                      <a:pt x="92" y="20"/>
                      <a:pt x="92" y="46"/>
                    </a:cubicBezTo>
                    <a:cubicBezTo>
                      <a:pt x="92" y="68"/>
                      <a:pt x="81" y="88"/>
                      <a:pt x="64" y="99"/>
                    </a:cubicBezTo>
                    <a:cubicBezTo>
                      <a:pt x="64" y="98"/>
                      <a:pt x="64" y="96"/>
                      <a:pt x="64" y="94"/>
                    </a:cubicBezTo>
                    <a:cubicBezTo>
                      <a:pt x="64" y="92"/>
                      <a:pt x="64" y="90"/>
                      <a:pt x="64" y="89"/>
                    </a:cubicBezTo>
                    <a:cubicBezTo>
                      <a:pt x="64" y="89"/>
                      <a:pt x="63" y="89"/>
                      <a:pt x="63" y="89"/>
                    </a:cubicBezTo>
                    <a:cubicBezTo>
                      <a:pt x="61" y="98"/>
                      <a:pt x="56" y="106"/>
                      <a:pt x="50" y="112"/>
                    </a:cubicBezTo>
                    <a:cubicBezTo>
                      <a:pt x="46" y="102"/>
                      <a:pt x="39" y="94"/>
                      <a:pt x="30" y="89"/>
                    </a:cubicBezTo>
                    <a:cubicBezTo>
                      <a:pt x="29" y="89"/>
                      <a:pt x="28" y="88"/>
                      <a:pt x="27" y="88"/>
                    </a:cubicBezTo>
                    <a:cubicBezTo>
                      <a:pt x="27" y="92"/>
                      <a:pt x="29" y="97"/>
                      <a:pt x="31" y="101"/>
                    </a:cubicBezTo>
                    <a:cubicBezTo>
                      <a:pt x="12" y="89"/>
                      <a:pt x="0" y="69"/>
                      <a:pt x="0" y="46"/>
                    </a:cubicBezTo>
                    <a:cubicBezTo>
                      <a:pt x="0" y="20"/>
                      <a:pt x="21" y="0"/>
                      <a:pt x="46" y="0"/>
                    </a:cubicBezTo>
                    <a:close/>
                  </a:path>
                </a:pathLst>
              </a:custGeom>
              <a:solidFill>
                <a:srgbClr val="FFEFD0"/>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95" name="Group 62"/>
            <p:cNvGrpSpPr/>
            <p:nvPr/>
          </p:nvGrpSpPr>
          <p:grpSpPr>
            <a:xfrm rot="2700000">
              <a:off x="10202105" y="4435024"/>
              <a:ext cx="1328738" cy="1568451"/>
              <a:chOff x="9138618" y="2708062"/>
              <a:chExt cx="1328738" cy="1568451"/>
            </a:xfrm>
          </p:grpSpPr>
          <p:grpSp>
            <p:nvGrpSpPr>
              <p:cNvPr id="96" name="Group 63"/>
              <p:cNvGrpSpPr/>
              <p:nvPr/>
            </p:nvGrpSpPr>
            <p:grpSpPr>
              <a:xfrm>
                <a:off x="9138618" y="3481176"/>
                <a:ext cx="1328738" cy="730250"/>
                <a:chOff x="9138618" y="3481176"/>
                <a:chExt cx="1328738" cy="730250"/>
              </a:xfrm>
              <a:solidFill>
                <a:srgbClr val="29401C"/>
              </a:solidFill>
            </p:grpSpPr>
            <p:sp>
              <p:nvSpPr>
                <p:cNvPr id="116" name="Freeform 83"/>
                <p:cNvSpPr/>
                <p:nvPr/>
              </p:nvSpPr>
              <p:spPr bwMode="auto">
                <a:xfrm>
                  <a:off x="9138618" y="3481176"/>
                  <a:ext cx="715963" cy="730250"/>
                </a:xfrm>
                <a:custGeom>
                  <a:avLst/>
                  <a:gdLst>
                    <a:gd name="T0" fmla="*/ 176 w 189"/>
                    <a:gd name="T1" fmla="*/ 0 h 194"/>
                    <a:gd name="T2" fmla="*/ 30 w 189"/>
                    <a:gd name="T3" fmla="*/ 172 h 194"/>
                    <a:gd name="T4" fmla="*/ 39 w 189"/>
                    <a:gd name="T5" fmla="*/ 194 h 194"/>
                    <a:gd name="T6" fmla="*/ 102 w 189"/>
                    <a:gd name="T7" fmla="*/ 123 h 194"/>
                    <a:gd name="T8" fmla="*/ 187 w 189"/>
                    <a:gd name="T9" fmla="*/ 84 h 194"/>
                    <a:gd name="T10" fmla="*/ 189 w 189"/>
                    <a:gd name="T11" fmla="*/ 0 h 194"/>
                    <a:gd name="T12" fmla="*/ 176 w 189"/>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89" h="194">
                      <a:moveTo>
                        <a:pt x="176" y="0"/>
                      </a:moveTo>
                      <a:cubicBezTo>
                        <a:pt x="64" y="0"/>
                        <a:pt x="0" y="92"/>
                        <a:pt x="30" y="172"/>
                      </a:cubicBezTo>
                      <a:cubicBezTo>
                        <a:pt x="33" y="179"/>
                        <a:pt x="36" y="187"/>
                        <a:pt x="39" y="194"/>
                      </a:cubicBezTo>
                      <a:cubicBezTo>
                        <a:pt x="48" y="163"/>
                        <a:pt x="70" y="137"/>
                        <a:pt x="102" y="123"/>
                      </a:cubicBezTo>
                      <a:cubicBezTo>
                        <a:pt x="123" y="101"/>
                        <a:pt x="153" y="87"/>
                        <a:pt x="187" y="84"/>
                      </a:cubicBezTo>
                      <a:cubicBezTo>
                        <a:pt x="188" y="56"/>
                        <a:pt x="189" y="28"/>
                        <a:pt x="189" y="0"/>
                      </a:cubicBezTo>
                      <a:cubicBezTo>
                        <a:pt x="185" y="0"/>
                        <a:pt x="181" y="0"/>
                        <a:pt x="176" y="0"/>
                      </a:cubicBezTo>
                      <a:close/>
                    </a:path>
                  </a:pathLst>
                </a:custGeom>
                <a:solidFill>
                  <a:schemeClr val="tx1">
                    <a:lumMod val="85000"/>
                    <a:lumOff val="15000"/>
                  </a:schemeClr>
                </a:solidFill>
                <a:ln w="9525">
                  <a:solidFill>
                    <a:srgbClr val="F1DF5A"/>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7" name="Freeform 84"/>
                <p:cNvSpPr/>
                <p:nvPr/>
              </p:nvSpPr>
              <p:spPr bwMode="auto">
                <a:xfrm>
                  <a:off x="9751393" y="3481176"/>
                  <a:ext cx="715963" cy="730250"/>
                </a:xfrm>
                <a:custGeom>
                  <a:avLst/>
                  <a:gdLst>
                    <a:gd name="T0" fmla="*/ 13 w 189"/>
                    <a:gd name="T1" fmla="*/ 0 h 194"/>
                    <a:gd name="T2" fmla="*/ 159 w 189"/>
                    <a:gd name="T3" fmla="*/ 172 h 194"/>
                    <a:gd name="T4" fmla="*/ 150 w 189"/>
                    <a:gd name="T5" fmla="*/ 194 h 194"/>
                    <a:gd name="T6" fmla="*/ 87 w 189"/>
                    <a:gd name="T7" fmla="*/ 123 h 194"/>
                    <a:gd name="T8" fmla="*/ 2 w 189"/>
                    <a:gd name="T9" fmla="*/ 84 h 194"/>
                    <a:gd name="T10" fmla="*/ 0 w 189"/>
                    <a:gd name="T11" fmla="*/ 0 h 194"/>
                    <a:gd name="T12" fmla="*/ 13 w 189"/>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89" h="194">
                      <a:moveTo>
                        <a:pt x="13" y="0"/>
                      </a:moveTo>
                      <a:cubicBezTo>
                        <a:pt x="125" y="0"/>
                        <a:pt x="189" y="92"/>
                        <a:pt x="159" y="172"/>
                      </a:cubicBezTo>
                      <a:cubicBezTo>
                        <a:pt x="157" y="179"/>
                        <a:pt x="154" y="187"/>
                        <a:pt x="150" y="194"/>
                      </a:cubicBezTo>
                      <a:cubicBezTo>
                        <a:pt x="142" y="163"/>
                        <a:pt x="119" y="137"/>
                        <a:pt x="87" y="123"/>
                      </a:cubicBezTo>
                      <a:cubicBezTo>
                        <a:pt x="67" y="101"/>
                        <a:pt x="36" y="87"/>
                        <a:pt x="2" y="84"/>
                      </a:cubicBezTo>
                      <a:cubicBezTo>
                        <a:pt x="2" y="56"/>
                        <a:pt x="1" y="28"/>
                        <a:pt x="0" y="0"/>
                      </a:cubicBezTo>
                      <a:cubicBezTo>
                        <a:pt x="5" y="0"/>
                        <a:pt x="9" y="0"/>
                        <a:pt x="13" y="0"/>
                      </a:cubicBezTo>
                      <a:close/>
                    </a:path>
                  </a:pathLst>
                </a:custGeom>
                <a:solidFill>
                  <a:schemeClr val="tx1">
                    <a:lumMod val="85000"/>
                    <a:lumOff val="15000"/>
                  </a:schemeClr>
                </a:solidFill>
                <a:ln w="9525">
                  <a:solidFill>
                    <a:srgbClr val="F1DF5A"/>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97" name="Group 64"/>
              <p:cNvGrpSpPr/>
              <p:nvPr/>
            </p:nvGrpSpPr>
            <p:grpSpPr>
              <a:xfrm>
                <a:off x="9213230" y="3492288"/>
                <a:ext cx="1182688" cy="587376"/>
                <a:chOff x="9213230" y="3492288"/>
                <a:chExt cx="1182688" cy="587376"/>
              </a:xfrm>
              <a:solidFill>
                <a:srgbClr val="D3EC84"/>
              </a:solidFill>
            </p:grpSpPr>
            <p:sp>
              <p:nvSpPr>
                <p:cNvPr id="114" name="Freeform 81"/>
                <p:cNvSpPr/>
                <p:nvPr/>
              </p:nvSpPr>
              <p:spPr bwMode="auto">
                <a:xfrm>
                  <a:off x="9213230" y="3492289"/>
                  <a:ext cx="690563" cy="587375"/>
                </a:xfrm>
                <a:custGeom>
                  <a:avLst/>
                  <a:gdLst>
                    <a:gd name="T0" fmla="*/ 169 w 182"/>
                    <a:gd name="T1" fmla="*/ 1 h 156"/>
                    <a:gd name="T2" fmla="*/ 18 w 182"/>
                    <a:gd name="T3" fmla="*/ 156 h 156"/>
                    <a:gd name="T4" fmla="*/ 164 w 182"/>
                    <a:gd name="T5" fmla="*/ 24 h 156"/>
                    <a:gd name="T6" fmla="*/ 176 w 182"/>
                    <a:gd name="T7" fmla="*/ 24 h 156"/>
                    <a:gd name="T8" fmla="*/ 174 w 182"/>
                    <a:gd name="T9" fmla="*/ 86 h 156"/>
                    <a:gd name="T10" fmla="*/ 178 w 182"/>
                    <a:gd name="T11" fmla="*/ 86 h 156"/>
                    <a:gd name="T12" fmla="*/ 182 w 182"/>
                    <a:gd name="T13" fmla="*/ 2 h 156"/>
                    <a:gd name="T14" fmla="*/ 169 w 182"/>
                    <a:gd name="T15" fmla="*/ 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6">
                      <a:moveTo>
                        <a:pt x="169" y="1"/>
                      </a:moveTo>
                      <a:cubicBezTo>
                        <a:pt x="66" y="0"/>
                        <a:pt x="0" y="80"/>
                        <a:pt x="18" y="156"/>
                      </a:cubicBezTo>
                      <a:cubicBezTo>
                        <a:pt x="13" y="88"/>
                        <a:pt x="75" y="23"/>
                        <a:pt x="164" y="24"/>
                      </a:cubicBezTo>
                      <a:cubicBezTo>
                        <a:pt x="168" y="24"/>
                        <a:pt x="172" y="24"/>
                        <a:pt x="176" y="24"/>
                      </a:cubicBezTo>
                      <a:cubicBezTo>
                        <a:pt x="175" y="45"/>
                        <a:pt x="175" y="66"/>
                        <a:pt x="174" y="86"/>
                      </a:cubicBezTo>
                      <a:cubicBezTo>
                        <a:pt x="176" y="86"/>
                        <a:pt x="177" y="86"/>
                        <a:pt x="178" y="86"/>
                      </a:cubicBezTo>
                      <a:cubicBezTo>
                        <a:pt x="180" y="58"/>
                        <a:pt x="181" y="30"/>
                        <a:pt x="182" y="2"/>
                      </a:cubicBezTo>
                      <a:cubicBezTo>
                        <a:pt x="178" y="2"/>
                        <a:pt x="173" y="1"/>
                        <a:pt x="169" y="1"/>
                      </a:cubicBezTo>
                      <a:close/>
                    </a:path>
                  </a:pathLst>
                </a:custGeom>
                <a:solidFill>
                  <a:srgbClr val="F2E059"/>
                </a:solidFill>
                <a:ln w="9525">
                  <a:solidFill>
                    <a:srgbClr val="F1DF5A"/>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5" name="Freeform 82"/>
                <p:cNvSpPr/>
                <p:nvPr/>
              </p:nvSpPr>
              <p:spPr bwMode="auto">
                <a:xfrm>
                  <a:off x="9706943" y="3492288"/>
                  <a:ext cx="688975" cy="587375"/>
                </a:xfrm>
                <a:custGeom>
                  <a:avLst/>
                  <a:gdLst>
                    <a:gd name="T0" fmla="*/ 12 w 182"/>
                    <a:gd name="T1" fmla="*/ 1 h 156"/>
                    <a:gd name="T2" fmla="*/ 164 w 182"/>
                    <a:gd name="T3" fmla="*/ 156 h 156"/>
                    <a:gd name="T4" fmla="*/ 18 w 182"/>
                    <a:gd name="T5" fmla="*/ 24 h 156"/>
                    <a:gd name="T6" fmla="*/ 5 w 182"/>
                    <a:gd name="T7" fmla="*/ 24 h 156"/>
                    <a:gd name="T8" fmla="*/ 7 w 182"/>
                    <a:gd name="T9" fmla="*/ 86 h 156"/>
                    <a:gd name="T10" fmla="*/ 3 w 182"/>
                    <a:gd name="T11" fmla="*/ 86 h 156"/>
                    <a:gd name="T12" fmla="*/ 0 w 182"/>
                    <a:gd name="T13" fmla="*/ 2 h 156"/>
                    <a:gd name="T14" fmla="*/ 12 w 182"/>
                    <a:gd name="T15" fmla="*/ 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6">
                      <a:moveTo>
                        <a:pt x="12" y="1"/>
                      </a:moveTo>
                      <a:cubicBezTo>
                        <a:pt x="116" y="0"/>
                        <a:pt x="182" y="80"/>
                        <a:pt x="164" y="156"/>
                      </a:cubicBezTo>
                      <a:cubicBezTo>
                        <a:pt x="169" y="88"/>
                        <a:pt x="107" y="23"/>
                        <a:pt x="18" y="24"/>
                      </a:cubicBezTo>
                      <a:cubicBezTo>
                        <a:pt x="14" y="24"/>
                        <a:pt x="9" y="24"/>
                        <a:pt x="5" y="24"/>
                      </a:cubicBezTo>
                      <a:cubicBezTo>
                        <a:pt x="6" y="45"/>
                        <a:pt x="7" y="66"/>
                        <a:pt x="7" y="86"/>
                      </a:cubicBezTo>
                      <a:cubicBezTo>
                        <a:pt x="6" y="86"/>
                        <a:pt x="5" y="86"/>
                        <a:pt x="3" y="86"/>
                      </a:cubicBezTo>
                      <a:cubicBezTo>
                        <a:pt x="2" y="58"/>
                        <a:pt x="1" y="30"/>
                        <a:pt x="0" y="2"/>
                      </a:cubicBezTo>
                      <a:cubicBezTo>
                        <a:pt x="4" y="2"/>
                        <a:pt x="8" y="1"/>
                        <a:pt x="12" y="1"/>
                      </a:cubicBezTo>
                      <a:close/>
                    </a:path>
                  </a:pathLst>
                </a:custGeom>
                <a:solidFill>
                  <a:srgbClr val="F2E059"/>
                </a:solidFill>
                <a:ln w="9525">
                  <a:solidFill>
                    <a:srgbClr val="F1DF5A"/>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98" name="Freeform 65"/>
              <p:cNvSpPr/>
              <p:nvPr/>
            </p:nvSpPr>
            <p:spPr bwMode="auto">
              <a:xfrm>
                <a:off x="9379917" y="2708062"/>
                <a:ext cx="830263" cy="1365250"/>
              </a:xfrm>
              <a:custGeom>
                <a:avLst/>
                <a:gdLst>
                  <a:gd name="T0" fmla="*/ 109 w 219"/>
                  <a:gd name="T1" fmla="*/ 0 h 362"/>
                  <a:gd name="T2" fmla="*/ 102 w 219"/>
                  <a:gd name="T3" fmla="*/ 2 h 362"/>
                  <a:gd name="T4" fmla="*/ 59 w 219"/>
                  <a:gd name="T5" fmla="*/ 37 h 362"/>
                  <a:gd name="T6" fmla="*/ 59 w 219"/>
                  <a:gd name="T7" fmla="*/ 37 h 362"/>
                  <a:gd name="T8" fmla="*/ 1 w 219"/>
                  <a:gd name="T9" fmla="*/ 92 h 362"/>
                  <a:gd name="T10" fmla="*/ 1 w 219"/>
                  <a:gd name="T11" fmla="*/ 93 h 362"/>
                  <a:gd name="T12" fmla="*/ 0 w 219"/>
                  <a:gd name="T13" fmla="*/ 94 h 362"/>
                  <a:gd name="T14" fmla="*/ 0 w 219"/>
                  <a:gd name="T15" fmla="*/ 95 h 362"/>
                  <a:gd name="T16" fmla="*/ 0 w 219"/>
                  <a:gd name="T17" fmla="*/ 96 h 362"/>
                  <a:gd name="T18" fmla="*/ 34 w 219"/>
                  <a:gd name="T19" fmla="*/ 327 h 362"/>
                  <a:gd name="T20" fmla="*/ 36 w 219"/>
                  <a:gd name="T21" fmla="*/ 336 h 362"/>
                  <a:gd name="T22" fmla="*/ 54 w 219"/>
                  <a:gd name="T23" fmla="*/ 355 h 362"/>
                  <a:gd name="T24" fmla="*/ 166 w 219"/>
                  <a:gd name="T25" fmla="*/ 355 h 362"/>
                  <a:gd name="T26" fmla="*/ 184 w 219"/>
                  <a:gd name="T27" fmla="*/ 336 h 362"/>
                  <a:gd name="T28" fmla="*/ 186 w 219"/>
                  <a:gd name="T29" fmla="*/ 326 h 362"/>
                  <a:gd name="T30" fmla="*/ 186 w 219"/>
                  <a:gd name="T31" fmla="*/ 326 h 362"/>
                  <a:gd name="T32" fmla="*/ 190 w 219"/>
                  <a:gd name="T33" fmla="*/ 295 h 362"/>
                  <a:gd name="T34" fmla="*/ 192 w 219"/>
                  <a:gd name="T35" fmla="*/ 285 h 362"/>
                  <a:gd name="T36" fmla="*/ 219 w 219"/>
                  <a:gd name="T37" fmla="*/ 95 h 362"/>
                  <a:gd name="T38" fmla="*/ 219 w 219"/>
                  <a:gd name="T39" fmla="*/ 94 h 362"/>
                  <a:gd name="T40" fmla="*/ 218 w 219"/>
                  <a:gd name="T41" fmla="*/ 93 h 362"/>
                  <a:gd name="T42" fmla="*/ 218 w 219"/>
                  <a:gd name="T43" fmla="*/ 92 h 362"/>
                  <a:gd name="T44" fmla="*/ 217 w 219"/>
                  <a:gd name="T45" fmla="*/ 91 h 362"/>
                  <a:gd name="T46" fmla="*/ 116 w 219"/>
                  <a:gd name="T47" fmla="*/ 2 h 362"/>
                  <a:gd name="T48" fmla="*/ 109 w 219"/>
                  <a:gd name="T4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362">
                    <a:moveTo>
                      <a:pt x="109" y="0"/>
                    </a:moveTo>
                    <a:cubicBezTo>
                      <a:pt x="106" y="0"/>
                      <a:pt x="103" y="1"/>
                      <a:pt x="102" y="2"/>
                    </a:cubicBezTo>
                    <a:cubicBezTo>
                      <a:pt x="87" y="14"/>
                      <a:pt x="73" y="25"/>
                      <a:pt x="59" y="37"/>
                    </a:cubicBezTo>
                    <a:cubicBezTo>
                      <a:pt x="59" y="37"/>
                      <a:pt x="59" y="37"/>
                      <a:pt x="59" y="37"/>
                    </a:cubicBezTo>
                    <a:cubicBezTo>
                      <a:pt x="39" y="55"/>
                      <a:pt x="19" y="73"/>
                      <a:pt x="1" y="92"/>
                    </a:cubicBezTo>
                    <a:cubicBezTo>
                      <a:pt x="1" y="92"/>
                      <a:pt x="1" y="92"/>
                      <a:pt x="1" y="93"/>
                    </a:cubicBezTo>
                    <a:cubicBezTo>
                      <a:pt x="1" y="93"/>
                      <a:pt x="0" y="93"/>
                      <a:pt x="0" y="94"/>
                    </a:cubicBezTo>
                    <a:cubicBezTo>
                      <a:pt x="0" y="94"/>
                      <a:pt x="0" y="95"/>
                      <a:pt x="0" y="95"/>
                    </a:cubicBezTo>
                    <a:cubicBezTo>
                      <a:pt x="0" y="95"/>
                      <a:pt x="0" y="95"/>
                      <a:pt x="0" y="96"/>
                    </a:cubicBezTo>
                    <a:cubicBezTo>
                      <a:pt x="11" y="173"/>
                      <a:pt x="23" y="250"/>
                      <a:pt x="34" y="327"/>
                    </a:cubicBezTo>
                    <a:cubicBezTo>
                      <a:pt x="35" y="330"/>
                      <a:pt x="35" y="333"/>
                      <a:pt x="36" y="336"/>
                    </a:cubicBezTo>
                    <a:cubicBezTo>
                      <a:pt x="37" y="345"/>
                      <a:pt x="45" y="353"/>
                      <a:pt x="54" y="355"/>
                    </a:cubicBezTo>
                    <a:cubicBezTo>
                      <a:pt x="92" y="362"/>
                      <a:pt x="128" y="361"/>
                      <a:pt x="166" y="355"/>
                    </a:cubicBezTo>
                    <a:cubicBezTo>
                      <a:pt x="175" y="353"/>
                      <a:pt x="183" y="345"/>
                      <a:pt x="184" y="336"/>
                    </a:cubicBezTo>
                    <a:cubicBezTo>
                      <a:pt x="185" y="333"/>
                      <a:pt x="185" y="329"/>
                      <a:pt x="186" y="326"/>
                    </a:cubicBezTo>
                    <a:cubicBezTo>
                      <a:pt x="186" y="326"/>
                      <a:pt x="186" y="326"/>
                      <a:pt x="186" y="326"/>
                    </a:cubicBezTo>
                    <a:cubicBezTo>
                      <a:pt x="187" y="316"/>
                      <a:pt x="189" y="305"/>
                      <a:pt x="190" y="295"/>
                    </a:cubicBezTo>
                    <a:cubicBezTo>
                      <a:pt x="191" y="292"/>
                      <a:pt x="191" y="288"/>
                      <a:pt x="192" y="285"/>
                    </a:cubicBezTo>
                    <a:cubicBezTo>
                      <a:pt x="201" y="222"/>
                      <a:pt x="210" y="158"/>
                      <a:pt x="219" y="95"/>
                    </a:cubicBezTo>
                    <a:cubicBezTo>
                      <a:pt x="219" y="95"/>
                      <a:pt x="219" y="95"/>
                      <a:pt x="219" y="94"/>
                    </a:cubicBezTo>
                    <a:cubicBezTo>
                      <a:pt x="219" y="94"/>
                      <a:pt x="219" y="94"/>
                      <a:pt x="218" y="93"/>
                    </a:cubicBezTo>
                    <a:cubicBezTo>
                      <a:pt x="218" y="93"/>
                      <a:pt x="218" y="92"/>
                      <a:pt x="218" y="92"/>
                    </a:cubicBezTo>
                    <a:cubicBezTo>
                      <a:pt x="218" y="92"/>
                      <a:pt x="218" y="92"/>
                      <a:pt x="217" y="91"/>
                    </a:cubicBezTo>
                    <a:cubicBezTo>
                      <a:pt x="188" y="60"/>
                      <a:pt x="154" y="30"/>
                      <a:pt x="116" y="2"/>
                    </a:cubicBezTo>
                    <a:cubicBezTo>
                      <a:pt x="115" y="1"/>
                      <a:pt x="112" y="0"/>
                      <a:pt x="109" y="0"/>
                    </a:cubicBezTo>
                    <a:close/>
                  </a:path>
                </a:pathLst>
              </a:custGeom>
              <a:solidFill>
                <a:schemeClr val="tx1">
                  <a:lumMod val="85000"/>
                  <a:lumOff val="15000"/>
                </a:schemeClr>
              </a:solidFill>
              <a:ln>
                <a:solidFill>
                  <a:srgbClr val="F2E059"/>
                </a:solid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99" name="Group 66"/>
              <p:cNvGrpSpPr/>
              <p:nvPr/>
            </p:nvGrpSpPr>
            <p:grpSpPr>
              <a:xfrm>
                <a:off x="9543430" y="3835188"/>
                <a:ext cx="508001" cy="79376"/>
                <a:chOff x="9543430" y="3835188"/>
                <a:chExt cx="508001" cy="79376"/>
              </a:xfrm>
              <a:solidFill>
                <a:srgbClr val="D3EC84"/>
              </a:solidFill>
            </p:grpSpPr>
            <p:sp>
              <p:nvSpPr>
                <p:cNvPr id="110" name="Freeform 77"/>
                <p:cNvSpPr/>
                <p:nvPr/>
              </p:nvSpPr>
              <p:spPr bwMode="auto">
                <a:xfrm>
                  <a:off x="9633918" y="3835188"/>
                  <a:ext cx="141288" cy="71438"/>
                </a:xfrm>
                <a:custGeom>
                  <a:avLst/>
                  <a:gdLst>
                    <a:gd name="T0" fmla="*/ 37 w 37"/>
                    <a:gd name="T1" fmla="*/ 0 h 19"/>
                    <a:gd name="T2" fmla="*/ 37 w 37"/>
                    <a:gd name="T3" fmla="*/ 17 h 19"/>
                    <a:gd name="T4" fmla="*/ 2 w 37"/>
                    <a:gd name="T5" fmla="*/ 19 h 19"/>
                    <a:gd name="T6" fmla="*/ 0 w 37"/>
                    <a:gd name="T7" fmla="*/ 1 h 19"/>
                    <a:gd name="T8" fmla="*/ 37 w 37"/>
                    <a:gd name="T9" fmla="*/ 0 h 19"/>
                  </a:gdLst>
                  <a:ahLst/>
                  <a:cxnLst>
                    <a:cxn ang="0">
                      <a:pos x="T0" y="T1"/>
                    </a:cxn>
                    <a:cxn ang="0">
                      <a:pos x="T2" y="T3"/>
                    </a:cxn>
                    <a:cxn ang="0">
                      <a:pos x="T4" y="T5"/>
                    </a:cxn>
                    <a:cxn ang="0">
                      <a:pos x="T6" y="T7"/>
                    </a:cxn>
                    <a:cxn ang="0">
                      <a:pos x="T8" y="T9"/>
                    </a:cxn>
                  </a:cxnLst>
                  <a:rect l="0" t="0" r="r" b="b"/>
                  <a:pathLst>
                    <a:path w="37" h="19">
                      <a:moveTo>
                        <a:pt x="37" y="0"/>
                      </a:moveTo>
                      <a:cubicBezTo>
                        <a:pt x="37" y="6"/>
                        <a:pt x="37" y="12"/>
                        <a:pt x="37" y="17"/>
                      </a:cubicBezTo>
                      <a:cubicBezTo>
                        <a:pt x="25" y="18"/>
                        <a:pt x="14" y="18"/>
                        <a:pt x="2" y="19"/>
                      </a:cubicBezTo>
                      <a:cubicBezTo>
                        <a:pt x="1" y="13"/>
                        <a:pt x="1" y="7"/>
                        <a:pt x="0" y="1"/>
                      </a:cubicBezTo>
                      <a:cubicBezTo>
                        <a:pt x="13" y="1"/>
                        <a:pt x="25" y="0"/>
                        <a:pt x="37" y="0"/>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1" name="Freeform 78"/>
                <p:cNvSpPr/>
                <p:nvPr/>
              </p:nvSpPr>
              <p:spPr bwMode="auto">
                <a:xfrm>
                  <a:off x="9819655" y="3835188"/>
                  <a:ext cx="144463" cy="71438"/>
                </a:xfrm>
                <a:custGeom>
                  <a:avLst/>
                  <a:gdLst>
                    <a:gd name="T0" fmla="*/ 0 w 38"/>
                    <a:gd name="T1" fmla="*/ 0 h 19"/>
                    <a:gd name="T2" fmla="*/ 38 w 38"/>
                    <a:gd name="T3" fmla="*/ 1 h 19"/>
                    <a:gd name="T4" fmla="*/ 36 w 38"/>
                    <a:gd name="T5" fmla="*/ 19 h 19"/>
                    <a:gd name="T6" fmla="*/ 0 w 38"/>
                    <a:gd name="T7" fmla="*/ 17 h 19"/>
                    <a:gd name="T8" fmla="*/ 0 w 38"/>
                    <a:gd name="T9" fmla="*/ 0 h 19"/>
                  </a:gdLst>
                  <a:ahLst/>
                  <a:cxnLst>
                    <a:cxn ang="0">
                      <a:pos x="T0" y="T1"/>
                    </a:cxn>
                    <a:cxn ang="0">
                      <a:pos x="T2" y="T3"/>
                    </a:cxn>
                    <a:cxn ang="0">
                      <a:pos x="T4" y="T5"/>
                    </a:cxn>
                    <a:cxn ang="0">
                      <a:pos x="T6" y="T7"/>
                    </a:cxn>
                    <a:cxn ang="0">
                      <a:pos x="T8" y="T9"/>
                    </a:cxn>
                  </a:cxnLst>
                  <a:rect l="0" t="0" r="r" b="b"/>
                  <a:pathLst>
                    <a:path w="38" h="19">
                      <a:moveTo>
                        <a:pt x="0" y="0"/>
                      </a:moveTo>
                      <a:cubicBezTo>
                        <a:pt x="13" y="0"/>
                        <a:pt x="25" y="1"/>
                        <a:pt x="38" y="1"/>
                      </a:cubicBezTo>
                      <a:cubicBezTo>
                        <a:pt x="37" y="7"/>
                        <a:pt x="37" y="13"/>
                        <a:pt x="36" y="19"/>
                      </a:cubicBezTo>
                      <a:cubicBezTo>
                        <a:pt x="24" y="18"/>
                        <a:pt x="12" y="17"/>
                        <a:pt x="0" y="17"/>
                      </a:cubicBezTo>
                      <a:cubicBezTo>
                        <a:pt x="0" y="12"/>
                        <a:pt x="0" y="6"/>
                        <a:pt x="0" y="0"/>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2" name="Freeform 79"/>
                <p:cNvSpPr/>
                <p:nvPr/>
              </p:nvSpPr>
              <p:spPr bwMode="auto">
                <a:xfrm>
                  <a:off x="9543430" y="3843126"/>
                  <a:ext cx="52388" cy="71438"/>
                </a:xfrm>
                <a:custGeom>
                  <a:avLst/>
                  <a:gdLst>
                    <a:gd name="T0" fmla="*/ 0 w 14"/>
                    <a:gd name="T1" fmla="*/ 2 h 19"/>
                    <a:gd name="T2" fmla="*/ 12 w 14"/>
                    <a:gd name="T3" fmla="*/ 0 h 19"/>
                    <a:gd name="T4" fmla="*/ 14 w 14"/>
                    <a:gd name="T5" fmla="*/ 18 h 19"/>
                    <a:gd name="T6" fmla="*/ 2 w 14"/>
                    <a:gd name="T7" fmla="*/ 19 h 19"/>
                    <a:gd name="T8" fmla="*/ 0 w 14"/>
                    <a:gd name="T9" fmla="*/ 2 h 19"/>
                  </a:gdLst>
                  <a:ahLst/>
                  <a:cxnLst>
                    <a:cxn ang="0">
                      <a:pos x="T0" y="T1"/>
                    </a:cxn>
                    <a:cxn ang="0">
                      <a:pos x="T2" y="T3"/>
                    </a:cxn>
                    <a:cxn ang="0">
                      <a:pos x="T4" y="T5"/>
                    </a:cxn>
                    <a:cxn ang="0">
                      <a:pos x="T6" y="T7"/>
                    </a:cxn>
                    <a:cxn ang="0">
                      <a:pos x="T8" y="T9"/>
                    </a:cxn>
                  </a:cxnLst>
                  <a:rect l="0" t="0" r="r" b="b"/>
                  <a:pathLst>
                    <a:path w="14" h="19">
                      <a:moveTo>
                        <a:pt x="0" y="2"/>
                      </a:moveTo>
                      <a:cubicBezTo>
                        <a:pt x="4" y="1"/>
                        <a:pt x="8" y="1"/>
                        <a:pt x="12" y="0"/>
                      </a:cubicBezTo>
                      <a:cubicBezTo>
                        <a:pt x="13" y="6"/>
                        <a:pt x="13" y="12"/>
                        <a:pt x="14" y="18"/>
                      </a:cubicBezTo>
                      <a:cubicBezTo>
                        <a:pt x="10" y="18"/>
                        <a:pt x="6" y="18"/>
                        <a:pt x="2" y="19"/>
                      </a:cubicBezTo>
                      <a:cubicBezTo>
                        <a:pt x="2" y="13"/>
                        <a:pt x="1" y="7"/>
                        <a:pt x="0" y="2"/>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3" name="Freeform 80"/>
                <p:cNvSpPr/>
                <p:nvPr/>
              </p:nvSpPr>
              <p:spPr bwMode="auto">
                <a:xfrm>
                  <a:off x="10002218" y="3843126"/>
                  <a:ext cx="49213" cy="71438"/>
                </a:xfrm>
                <a:custGeom>
                  <a:avLst/>
                  <a:gdLst>
                    <a:gd name="T0" fmla="*/ 11 w 13"/>
                    <a:gd name="T1" fmla="*/ 19 h 19"/>
                    <a:gd name="T2" fmla="*/ 0 w 13"/>
                    <a:gd name="T3" fmla="*/ 18 h 19"/>
                    <a:gd name="T4" fmla="*/ 2 w 13"/>
                    <a:gd name="T5" fmla="*/ 0 h 19"/>
                    <a:gd name="T6" fmla="*/ 13 w 13"/>
                    <a:gd name="T7" fmla="*/ 1 h 19"/>
                    <a:gd name="T8" fmla="*/ 11 w 13"/>
                    <a:gd name="T9" fmla="*/ 19 h 19"/>
                  </a:gdLst>
                  <a:ahLst/>
                  <a:cxnLst>
                    <a:cxn ang="0">
                      <a:pos x="T0" y="T1"/>
                    </a:cxn>
                    <a:cxn ang="0">
                      <a:pos x="T2" y="T3"/>
                    </a:cxn>
                    <a:cxn ang="0">
                      <a:pos x="T4" y="T5"/>
                    </a:cxn>
                    <a:cxn ang="0">
                      <a:pos x="T6" y="T7"/>
                    </a:cxn>
                    <a:cxn ang="0">
                      <a:pos x="T8" y="T9"/>
                    </a:cxn>
                  </a:cxnLst>
                  <a:rect l="0" t="0" r="r" b="b"/>
                  <a:pathLst>
                    <a:path w="13" h="19">
                      <a:moveTo>
                        <a:pt x="11" y="19"/>
                      </a:moveTo>
                      <a:cubicBezTo>
                        <a:pt x="7" y="18"/>
                        <a:pt x="4" y="18"/>
                        <a:pt x="0" y="18"/>
                      </a:cubicBezTo>
                      <a:cubicBezTo>
                        <a:pt x="1" y="12"/>
                        <a:pt x="1" y="6"/>
                        <a:pt x="2" y="0"/>
                      </a:cubicBezTo>
                      <a:cubicBezTo>
                        <a:pt x="6" y="1"/>
                        <a:pt x="9" y="1"/>
                        <a:pt x="13" y="1"/>
                      </a:cubicBezTo>
                      <a:cubicBezTo>
                        <a:pt x="12" y="7"/>
                        <a:pt x="12" y="13"/>
                        <a:pt x="11" y="19"/>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100" name="Freeform 67"/>
              <p:cNvSpPr/>
              <p:nvPr/>
            </p:nvSpPr>
            <p:spPr bwMode="auto">
              <a:xfrm>
                <a:off x="9456118" y="2877926"/>
                <a:ext cx="677863" cy="219075"/>
              </a:xfrm>
              <a:custGeom>
                <a:avLst/>
                <a:gdLst>
                  <a:gd name="T0" fmla="*/ 179 w 179"/>
                  <a:gd name="T1" fmla="*/ 47 h 58"/>
                  <a:gd name="T2" fmla="*/ 156 w 179"/>
                  <a:gd name="T3" fmla="*/ 58 h 58"/>
                  <a:gd name="T4" fmla="*/ 129 w 179"/>
                  <a:gd name="T5" fmla="*/ 40 h 58"/>
                  <a:gd name="T6" fmla="*/ 118 w 179"/>
                  <a:gd name="T7" fmla="*/ 40 h 58"/>
                  <a:gd name="T8" fmla="*/ 89 w 179"/>
                  <a:gd name="T9" fmla="*/ 55 h 58"/>
                  <a:gd name="T10" fmla="*/ 61 w 179"/>
                  <a:gd name="T11" fmla="*/ 40 h 58"/>
                  <a:gd name="T12" fmla="*/ 50 w 179"/>
                  <a:gd name="T13" fmla="*/ 41 h 58"/>
                  <a:gd name="T14" fmla="*/ 23 w 179"/>
                  <a:gd name="T15" fmla="*/ 58 h 58"/>
                  <a:gd name="T16" fmla="*/ 0 w 179"/>
                  <a:gd name="T17" fmla="*/ 48 h 58"/>
                  <a:gd name="T18" fmla="*/ 50 w 179"/>
                  <a:gd name="T19" fmla="*/ 1 h 58"/>
                  <a:gd name="T20" fmla="*/ 128 w 179"/>
                  <a:gd name="T21" fmla="*/ 0 h 58"/>
                  <a:gd name="T22" fmla="*/ 179 w 179"/>
                  <a:gd name="T23"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58">
                    <a:moveTo>
                      <a:pt x="179" y="47"/>
                    </a:moveTo>
                    <a:cubicBezTo>
                      <a:pt x="171" y="51"/>
                      <a:pt x="163" y="54"/>
                      <a:pt x="156" y="58"/>
                    </a:cubicBezTo>
                    <a:cubicBezTo>
                      <a:pt x="147" y="52"/>
                      <a:pt x="138" y="46"/>
                      <a:pt x="129" y="40"/>
                    </a:cubicBezTo>
                    <a:cubicBezTo>
                      <a:pt x="126" y="38"/>
                      <a:pt x="121" y="38"/>
                      <a:pt x="118" y="40"/>
                    </a:cubicBezTo>
                    <a:cubicBezTo>
                      <a:pt x="108" y="45"/>
                      <a:pt x="99" y="50"/>
                      <a:pt x="89" y="55"/>
                    </a:cubicBezTo>
                    <a:cubicBezTo>
                      <a:pt x="80" y="50"/>
                      <a:pt x="71" y="45"/>
                      <a:pt x="61" y="40"/>
                    </a:cubicBezTo>
                    <a:cubicBezTo>
                      <a:pt x="58" y="38"/>
                      <a:pt x="53" y="39"/>
                      <a:pt x="50" y="41"/>
                    </a:cubicBezTo>
                    <a:cubicBezTo>
                      <a:pt x="41" y="46"/>
                      <a:pt x="32" y="52"/>
                      <a:pt x="23" y="58"/>
                    </a:cubicBezTo>
                    <a:cubicBezTo>
                      <a:pt x="15" y="54"/>
                      <a:pt x="8" y="51"/>
                      <a:pt x="0" y="48"/>
                    </a:cubicBezTo>
                    <a:cubicBezTo>
                      <a:pt x="16" y="32"/>
                      <a:pt x="32" y="16"/>
                      <a:pt x="50" y="1"/>
                    </a:cubicBezTo>
                    <a:cubicBezTo>
                      <a:pt x="76" y="3"/>
                      <a:pt x="102" y="3"/>
                      <a:pt x="128" y="0"/>
                    </a:cubicBezTo>
                    <a:cubicBezTo>
                      <a:pt x="146" y="16"/>
                      <a:pt x="163" y="31"/>
                      <a:pt x="179" y="47"/>
                    </a:cubicBezTo>
                    <a:close/>
                  </a:path>
                </a:pathLst>
              </a:custGeom>
              <a:solidFill>
                <a:srgbClr val="FFEFD0"/>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101" name="Group 68"/>
              <p:cNvGrpSpPr/>
              <p:nvPr/>
            </p:nvGrpSpPr>
            <p:grpSpPr>
              <a:xfrm>
                <a:off x="9448180" y="2765213"/>
                <a:ext cx="690563" cy="993775"/>
                <a:chOff x="9448180" y="2765213"/>
                <a:chExt cx="690563" cy="993775"/>
              </a:xfrm>
              <a:solidFill>
                <a:srgbClr val="B4DE2C"/>
              </a:solidFill>
            </p:grpSpPr>
            <p:grpSp>
              <p:nvGrpSpPr>
                <p:cNvPr id="104" name="Group 71"/>
                <p:cNvGrpSpPr/>
                <p:nvPr/>
              </p:nvGrpSpPr>
              <p:grpSpPr>
                <a:xfrm>
                  <a:off x="9448180" y="3070013"/>
                  <a:ext cx="690563" cy="688975"/>
                  <a:chOff x="9448180" y="3070013"/>
                  <a:chExt cx="690563" cy="688975"/>
                </a:xfrm>
                <a:grpFill/>
              </p:grpSpPr>
              <p:sp>
                <p:nvSpPr>
                  <p:cNvPr id="106" name="Freeform 73"/>
                  <p:cNvSpPr/>
                  <p:nvPr/>
                </p:nvSpPr>
                <p:spPr bwMode="auto">
                  <a:xfrm>
                    <a:off x="9576768" y="3073188"/>
                    <a:ext cx="198438" cy="674688"/>
                  </a:xfrm>
                  <a:custGeom>
                    <a:avLst/>
                    <a:gdLst>
                      <a:gd name="T0" fmla="*/ 0 w 52"/>
                      <a:gd name="T1" fmla="*/ 15 h 179"/>
                      <a:gd name="T2" fmla="*/ 24 w 52"/>
                      <a:gd name="T3" fmla="*/ 0 h 179"/>
                      <a:gd name="T4" fmla="*/ 49 w 52"/>
                      <a:gd name="T5" fmla="*/ 13 h 179"/>
                      <a:gd name="T6" fmla="*/ 52 w 52"/>
                      <a:gd name="T7" fmla="*/ 178 h 179"/>
                      <a:gd name="T8" fmla="*/ 14 w 52"/>
                      <a:gd name="T9" fmla="*/ 179 h 179"/>
                      <a:gd name="T10" fmla="*/ 0 w 52"/>
                      <a:gd name="T11" fmla="*/ 15 h 179"/>
                    </a:gdLst>
                    <a:ahLst/>
                    <a:cxnLst>
                      <a:cxn ang="0">
                        <a:pos x="T0" y="T1"/>
                      </a:cxn>
                      <a:cxn ang="0">
                        <a:pos x="T2" y="T3"/>
                      </a:cxn>
                      <a:cxn ang="0">
                        <a:pos x="T4" y="T5"/>
                      </a:cxn>
                      <a:cxn ang="0">
                        <a:pos x="T6" y="T7"/>
                      </a:cxn>
                      <a:cxn ang="0">
                        <a:pos x="T8" y="T9"/>
                      </a:cxn>
                      <a:cxn ang="0">
                        <a:pos x="T10" y="T11"/>
                      </a:cxn>
                    </a:cxnLst>
                    <a:rect l="0" t="0" r="r" b="b"/>
                    <a:pathLst>
                      <a:path w="52" h="179">
                        <a:moveTo>
                          <a:pt x="0" y="15"/>
                        </a:moveTo>
                        <a:cubicBezTo>
                          <a:pt x="8" y="10"/>
                          <a:pt x="16" y="5"/>
                          <a:pt x="24" y="0"/>
                        </a:cubicBezTo>
                        <a:cubicBezTo>
                          <a:pt x="33" y="4"/>
                          <a:pt x="41" y="8"/>
                          <a:pt x="49" y="13"/>
                        </a:cubicBezTo>
                        <a:cubicBezTo>
                          <a:pt x="50" y="68"/>
                          <a:pt x="51" y="123"/>
                          <a:pt x="52" y="178"/>
                        </a:cubicBezTo>
                        <a:cubicBezTo>
                          <a:pt x="39" y="178"/>
                          <a:pt x="26" y="179"/>
                          <a:pt x="14" y="179"/>
                        </a:cubicBezTo>
                        <a:cubicBezTo>
                          <a:pt x="9" y="125"/>
                          <a:pt x="5" y="70"/>
                          <a:pt x="0" y="15"/>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07" name="Freeform 74"/>
                  <p:cNvSpPr/>
                  <p:nvPr/>
                </p:nvSpPr>
                <p:spPr bwMode="auto">
                  <a:xfrm>
                    <a:off x="9819655" y="3070013"/>
                    <a:ext cx="196850" cy="677863"/>
                  </a:xfrm>
                  <a:custGeom>
                    <a:avLst/>
                    <a:gdLst>
                      <a:gd name="T0" fmla="*/ 0 w 52"/>
                      <a:gd name="T1" fmla="*/ 179 h 180"/>
                      <a:gd name="T2" fmla="*/ 2 w 52"/>
                      <a:gd name="T3" fmla="*/ 14 h 180"/>
                      <a:gd name="T4" fmla="*/ 27 w 52"/>
                      <a:gd name="T5" fmla="*/ 0 h 180"/>
                      <a:gd name="T6" fmla="*/ 52 w 52"/>
                      <a:gd name="T7" fmla="*/ 17 h 180"/>
                      <a:gd name="T8" fmla="*/ 40 w 52"/>
                      <a:gd name="T9" fmla="*/ 180 h 180"/>
                      <a:gd name="T10" fmla="*/ 0 w 52"/>
                      <a:gd name="T11" fmla="*/ 179 h 180"/>
                    </a:gdLst>
                    <a:ahLst/>
                    <a:cxnLst>
                      <a:cxn ang="0">
                        <a:pos x="T0" y="T1"/>
                      </a:cxn>
                      <a:cxn ang="0">
                        <a:pos x="T2" y="T3"/>
                      </a:cxn>
                      <a:cxn ang="0">
                        <a:pos x="T4" y="T5"/>
                      </a:cxn>
                      <a:cxn ang="0">
                        <a:pos x="T6" y="T7"/>
                      </a:cxn>
                      <a:cxn ang="0">
                        <a:pos x="T8" y="T9"/>
                      </a:cxn>
                      <a:cxn ang="0">
                        <a:pos x="T10" y="T11"/>
                      </a:cxn>
                    </a:cxnLst>
                    <a:rect l="0" t="0" r="r" b="b"/>
                    <a:pathLst>
                      <a:path w="52" h="180">
                        <a:moveTo>
                          <a:pt x="0" y="179"/>
                        </a:moveTo>
                        <a:cubicBezTo>
                          <a:pt x="1" y="124"/>
                          <a:pt x="1" y="69"/>
                          <a:pt x="2" y="14"/>
                        </a:cubicBezTo>
                        <a:cubicBezTo>
                          <a:pt x="10" y="9"/>
                          <a:pt x="18" y="5"/>
                          <a:pt x="27" y="0"/>
                        </a:cubicBezTo>
                        <a:cubicBezTo>
                          <a:pt x="35" y="6"/>
                          <a:pt x="44" y="11"/>
                          <a:pt x="52" y="17"/>
                        </a:cubicBezTo>
                        <a:cubicBezTo>
                          <a:pt x="48" y="71"/>
                          <a:pt x="44" y="126"/>
                          <a:pt x="40" y="180"/>
                        </a:cubicBezTo>
                        <a:cubicBezTo>
                          <a:pt x="26" y="179"/>
                          <a:pt x="13" y="179"/>
                          <a:pt x="0" y="179"/>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08" name="Freeform 75"/>
                  <p:cNvSpPr/>
                  <p:nvPr/>
                </p:nvSpPr>
                <p:spPr bwMode="auto">
                  <a:xfrm>
                    <a:off x="9448180" y="3108113"/>
                    <a:ext cx="133350" cy="650875"/>
                  </a:xfrm>
                  <a:custGeom>
                    <a:avLst/>
                    <a:gdLst>
                      <a:gd name="T0" fmla="*/ 0 w 35"/>
                      <a:gd name="T1" fmla="*/ 0 h 173"/>
                      <a:gd name="T2" fmla="*/ 18 w 35"/>
                      <a:gd name="T3" fmla="*/ 7 h 173"/>
                      <a:gd name="T4" fmla="*/ 35 w 35"/>
                      <a:gd name="T5" fmla="*/ 171 h 173"/>
                      <a:gd name="T6" fmla="*/ 22 w 35"/>
                      <a:gd name="T7" fmla="*/ 173 h 173"/>
                      <a:gd name="T8" fmla="*/ 0 w 35"/>
                      <a:gd name="T9" fmla="*/ 0 h 173"/>
                    </a:gdLst>
                    <a:ahLst/>
                    <a:cxnLst>
                      <a:cxn ang="0">
                        <a:pos x="T0" y="T1"/>
                      </a:cxn>
                      <a:cxn ang="0">
                        <a:pos x="T2" y="T3"/>
                      </a:cxn>
                      <a:cxn ang="0">
                        <a:pos x="T4" y="T5"/>
                      </a:cxn>
                      <a:cxn ang="0">
                        <a:pos x="T6" y="T7"/>
                      </a:cxn>
                      <a:cxn ang="0">
                        <a:pos x="T8" y="T9"/>
                      </a:cxn>
                    </a:cxnLst>
                    <a:rect l="0" t="0" r="r" b="b"/>
                    <a:pathLst>
                      <a:path w="35" h="173">
                        <a:moveTo>
                          <a:pt x="0" y="0"/>
                        </a:moveTo>
                        <a:cubicBezTo>
                          <a:pt x="6" y="2"/>
                          <a:pt x="12" y="5"/>
                          <a:pt x="18" y="7"/>
                        </a:cubicBezTo>
                        <a:cubicBezTo>
                          <a:pt x="23" y="62"/>
                          <a:pt x="29" y="117"/>
                          <a:pt x="35" y="171"/>
                        </a:cubicBezTo>
                        <a:cubicBezTo>
                          <a:pt x="31" y="172"/>
                          <a:pt x="26" y="172"/>
                          <a:pt x="22" y="173"/>
                        </a:cubicBezTo>
                        <a:cubicBezTo>
                          <a:pt x="15" y="115"/>
                          <a:pt x="8" y="57"/>
                          <a:pt x="0" y="0"/>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09" name="Freeform 76"/>
                  <p:cNvSpPr/>
                  <p:nvPr/>
                </p:nvSpPr>
                <p:spPr bwMode="auto">
                  <a:xfrm>
                    <a:off x="10016505" y="3103351"/>
                    <a:ext cx="122238" cy="652463"/>
                  </a:xfrm>
                  <a:custGeom>
                    <a:avLst/>
                    <a:gdLst>
                      <a:gd name="T0" fmla="*/ 12 w 32"/>
                      <a:gd name="T1" fmla="*/ 173 h 173"/>
                      <a:gd name="T2" fmla="*/ 0 w 32"/>
                      <a:gd name="T3" fmla="*/ 172 h 173"/>
                      <a:gd name="T4" fmla="*/ 17 w 32"/>
                      <a:gd name="T5" fmla="*/ 7 h 173"/>
                      <a:gd name="T6" fmla="*/ 32 w 32"/>
                      <a:gd name="T7" fmla="*/ 0 h 173"/>
                      <a:gd name="T8" fmla="*/ 12 w 32"/>
                      <a:gd name="T9" fmla="*/ 173 h 173"/>
                    </a:gdLst>
                    <a:ahLst/>
                    <a:cxnLst>
                      <a:cxn ang="0">
                        <a:pos x="T0" y="T1"/>
                      </a:cxn>
                      <a:cxn ang="0">
                        <a:pos x="T2" y="T3"/>
                      </a:cxn>
                      <a:cxn ang="0">
                        <a:pos x="T4" y="T5"/>
                      </a:cxn>
                      <a:cxn ang="0">
                        <a:pos x="T6" y="T7"/>
                      </a:cxn>
                      <a:cxn ang="0">
                        <a:pos x="T8" y="T9"/>
                      </a:cxn>
                    </a:cxnLst>
                    <a:rect l="0" t="0" r="r" b="b"/>
                    <a:pathLst>
                      <a:path w="32" h="173">
                        <a:moveTo>
                          <a:pt x="12" y="173"/>
                        </a:moveTo>
                        <a:cubicBezTo>
                          <a:pt x="8" y="173"/>
                          <a:pt x="4" y="173"/>
                          <a:pt x="0" y="172"/>
                        </a:cubicBezTo>
                        <a:cubicBezTo>
                          <a:pt x="6" y="117"/>
                          <a:pt x="11" y="62"/>
                          <a:pt x="17" y="7"/>
                        </a:cubicBezTo>
                        <a:cubicBezTo>
                          <a:pt x="22" y="5"/>
                          <a:pt x="27" y="2"/>
                          <a:pt x="32" y="0"/>
                        </a:cubicBezTo>
                        <a:cubicBezTo>
                          <a:pt x="26" y="58"/>
                          <a:pt x="19" y="116"/>
                          <a:pt x="12" y="173"/>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105" name="Freeform 72"/>
                <p:cNvSpPr/>
                <p:nvPr/>
              </p:nvSpPr>
              <p:spPr bwMode="auto">
                <a:xfrm>
                  <a:off x="9691068" y="2765213"/>
                  <a:ext cx="204788" cy="82550"/>
                </a:xfrm>
                <a:custGeom>
                  <a:avLst/>
                  <a:gdLst>
                    <a:gd name="T0" fmla="*/ 54 w 54"/>
                    <a:gd name="T1" fmla="*/ 21 h 22"/>
                    <a:gd name="T2" fmla="*/ 0 w 54"/>
                    <a:gd name="T3" fmla="*/ 21 h 22"/>
                    <a:gd name="T4" fmla="*/ 27 w 54"/>
                    <a:gd name="T5" fmla="*/ 0 h 22"/>
                    <a:gd name="T6" fmla="*/ 54 w 54"/>
                    <a:gd name="T7" fmla="*/ 21 h 22"/>
                  </a:gdLst>
                  <a:ahLst/>
                  <a:cxnLst>
                    <a:cxn ang="0">
                      <a:pos x="T0" y="T1"/>
                    </a:cxn>
                    <a:cxn ang="0">
                      <a:pos x="T2" y="T3"/>
                    </a:cxn>
                    <a:cxn ang="0">
                      <a:pos x="T4" y="T5"/>
                    </a:cxn>
                    <a:cxn ang="0">
                      <a:pos x="T6" y="T7"/>
                    </a:cxn>
                  </a:cxnLst>
                  <a:rect l="0" t="0" r="r" b="b"/>
                  <a:pathLst>
                    <a:path w="54" h="22">
                      <a:moveTo>
                        <a:pt x="54" y="21"/>
                      </a:moveTo>
                      <a:cubicBezTo>
                        <a:pt x="36" y="22"/>
                        <a:pt x="18" y="22"/>
                        <a:pt x="0" y="21"/>
                      </a:cubicBezTo>
                      <a:cubicBezTo>
                        <a:pt x="9" y="14"/>
                        <a:pt x="18" y="7"/>
                        <a:pt x="27" y="0"/>
                      </a:cubicBezTo>
                      <a:cubicBezTo>
                        <a:pt x="36" y="7"/>
                        <a:pt x="45" y="14"/>
                        <a:pt x="54" y="21"/>
                      </a:cubicBezTo>
                      <a:close/>
                    </a:path>
                  </a:pathLst>
                </a:custGeom>
                <a:solidFill>
                  <a:srgbClr val="F2E059"/>
                </a:solidFill>
                <a:ln w="9525">
                  <a:solidFill>
                    <a:srgbClr val="000000"/>
                  </a:solidFill>
                  <a:round/>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102" name="Oval 69"/>
              <p:cNvSpPr>
                <a:spLocks noChangeArrowheads="1"/>
              </p:cNvSpPr>
              <p:nvPr/>
            </p:nvSpPr>
            <p:spPr bwMode="auto">
              <a:xfrm>
                <a:off x="9732343" y="3536738"/>
                <a:ext cx="136525" cy="739775"/>
              </a:xfrm>
              <a:prstGeom prst="ellipse">
                <a:avLst/>
              </a:prstGeom>
              <a:solidFill>
                <a:schemeClr val="tx1">
                  <a:lumMod val="85000"/>
                  <a:lumOff val="15000"/>
                </a:schemeClr>
              </a:solidFill>
              <a:ln>
                <a:solidFill>
                  <a:srgbClr val="F2E059"/>
                </a:solid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03" name="Oval 70"/>
              <p:cNvSpPr>
                <a:spLocks noChangeArrowheads="1"/>
              </p:cNvSpPr>
              <p:nvPr/>
            </p:nvSpPr>
            <p:spPr bwMode="auto">
              <a:xfrm>
                <a:off x="9756155" y="3612938"/>
                <a:ext cx="55563" cy="482600"/>
              </a:xfrm>
              <a:prstGeom prst="ellipse">
                <a:avLst/>
              </a:prstGeom>
              <a:solidFill>
                <a:srgbClr val="F2E059"/>
              </a:solidFill>
              <a:ln>
                <a:solidFill>
                  <a:srgbClr val="F2E059"/>
                </a:solid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invX="1"/>
      </p:transition>
    </mc:Choice>
    <mc:Fallback xmlns="">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7329199" y="4802576"/>
            <a:ext cx="1273215" cy="3716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431" y="1956783"/>
            <a:ext cx="1962956" cy="2944434"/>
          </a:xfrm>
          <a:prstGeom prst="roundRect">
            <a:avLst>
              <a:gd name="adj" fmla="val 16092"/>
            </a:avLst>
          </a:prstGeom>
          <a:ln w="76200">
            <a:solidFill>
              <a:schemeClr val="bg1">
                <a:lumMod val="95000"/>
              </a:schemeClr>
            </a:solidFill>
          </a:ln>
          <a:effectLst>
            <a:reflection blurRad="6350" stA="52000" endA="300" endPos="35000" dir="5400000" sy="-100000" algn="bl" rotWithShape="0"/>
          </a:effectLst>
        </p:spPr>
      </p:pic>
      <p:sp>
        <p:nvSpPr>
          <p:cNvPr id="5" name="文本框 264"/>
          <p:cNvSpPr txBox="1"/>
          <p:nvPr/>
        </p:nvSpPr>
        <p:spPr>
          <a:xfrm>
            <a:off x="4778515" y="2295197"/>
            <a:ext cx="6530672" cy="1200329"/>
          </a:xfrm>
          <a:prstGeom prst="rect">
            <a:avLst/>
          </a:prstGeom>
          <a:noFill/>
          <a:ln w="9525">
            <a:noFill/>
          </a:ln>
        </p:spPr>
        <p:txBody>
          <a:bodyPr wrap="square" anchor="t">
            <a:spAutoFit/>
          </a:bodyPr>
          <a:lstStyle/>
          <a:p>
            <a:pPr lvl="0" indent="0" algn="ctr" eaLnBrk="0" hangingPunct="0"/>
            <a:r>
              <a:rPr lang="en-US" altLang="zh-CN" sz="7200" dirty="0">
                <a:solidFill>
                  <a:srgbClr val="F1DF5A"/>
                </a:solidFill>
                <a:latin typeface="微软雅黑" panose="020B0503020204020204" pitchFamily="34" charset="-122"/>
                <a:ea typeface="微软雅黑" panose="020B0503020204020204" pitchFamily="34" charset="-122"/>
              </a:rPr>
              <a:t>THANK YOU</a:t>
            </a:r>
            <a:endParaRPr lang="zh-CN" altLang="en-US" sz="7200" dirty="0">
              <a:solidFill>
                <a:srgbClr val="F1DF5A"/>
              </a:solidFill>
              <a:latin typeface="微软雅黑" panose="020B0503020204020204" pitchFamily="34" charset="-122"/>
              <a:ea typeface="微软雅黑" panose="020B0503020204020204" pitchFamily="34" charset="-122"/>
            </a:endParaRPr>
          </a:p>
        </p:txBody>
      </p:sp>
      <p:sp>
        <p:nvSpPr>
          <p:cNvPr id="9" name="文本框 264"/>
          <p:cNvSpPr txBox="1"/>
          <p:nvPr/>
        </p:nvSpPr>
        <p:spPr>
          <a:xfrm>
            <a:off x="7268346" y="4812209"/>
            <a:ext cx="1394920" cy="368300"/>
          </a:xfrm>
          <a:prstGeom prst="rect">
            <a:avLst/>
          </a:prstGeom>
          <a:noFill/>
          <a:ln w="9525">
            <a:noFill/>
          </a:ln>
        </p:spPr>
        <p:txBody>
          <a:bodyPr wrap="square" anchor="t">
            <a:spAutoFit/>
          </a:bodyPr>
          <a:lstStyle/>
          <a:p>
            <a:pPr lvl="0" indent="0" algn="ctr" eaLnBrk="0" hangingPunct="0"/>
            <a:r>
              <a:rPr lang="zh-CN" altLang="en-US">
                <a:solidFill>
                  <a:schemeClr val="tx1">
                    <a:lumMod val="85000"/>
                    <a:lumOff val="15000"/>
                  </a:schemeClr>
                </a:solidFill>
                <a:latin typeface="微软雅黑" panose="020B0503020204020204" pitchFamily="34" charset="-122"/>
                <a:ea typeface="微软雅黑" panose="020B0503020204020204" pitchFamily="34" charset="-122"/>
              </a:rPr>
              <a:t>喜爱</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 name="直接连接符 10"/>
          <p:cNvCxnSpPr>
            <a:endCxn id="12" idx="2"/>
          </p:cNvCxnSpPr>
          <p:nvPr/>
        </p:nvCxnSpPr>
        <p:spPr>
          <a:xfrm>
            <a:off x="5740266" y="3581400"/>
            <a:ext cx="4910479" cy="1"/>
          </a:xfrm>
          <a:prstGeom prst="line">
            <a:avLst/>
          </a:prstGeom>
          <a:ln>
            <a:solidFill>
              <a:srgbClr val="F1DF5A"/>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650745" y="3524151"/>
            <a:ext cx="125950" cy="114500"/>
          </a:xfrm>
          <a:prstGeom prst="ellipse">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64066" y="3524151"/>
            <a:ext cx="125950" cy="114500"/>
          </a:xfrm>
          <a:prstGeom prst="ellipse">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76438" y="3695900"/>
            <a:ext cx="5008817" cy="923330"/>
          </a:xfrm>
          <a:prstGeom prst="rect">
            <a:avLst/>
          </a:prstGeom>
        </p:spPr>
        <p:txBody>
          <a:bodyPr wrap="square">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销售世界上第一号的产品</a:t>
            </a:r>
            <a:r>
              <a:rPr lang="en-US" altLang="zh-CN" dirty="0">
                <a:solidFill>
                  <a:schemeClr val="bg1">
                    <a:lumMod val="95000"/>
                  </a:schemeClr>
                </a:solidFill>
                <a:latin typeface="微软雅黑" panose="020B0503020204020204" pitchFamily="34" charset="-122"/>
                <a:ea typeface="微软雅黑" panose="020B0503020204020204" pitchFamily="34" charset="-122"/>
              </a:rPr>
              <a:t>——</a:t>
            </a:r>
            <a:r>
              <a:rPr lang="zh-CN" altLang="en-US" dirty="0">
                <a:solidFill>
                  <a:schemeClr val="bg1">
                    <a:lumMod val="95000"/>
                  </a:schemeClr>
                </a:solidFill>
                <a:latin typeface="微软雅黑" panose="020B0503020204020204" pitchFamily="34" charset="-122"/>
                <a:ea typeface="微软雅黑" panose="020B0503020204020204" pitchFamily="34" charset="-122"/>
              </a:rPr>
              <a:t>不是汽车，而是自己。在你成功地把自己推销给别人之前，你必须百分之百的把自己推销给自己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32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2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9" grpId="0"/>
      <p:bldP spid="12" grpId="0" animBg="1"/>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18872" y="1688135"/>
            <a:ext cx="3481728" cy="3481729"/>
            <a:chOff x="1723103" y="2005791"/>
            <a:chExt cx="1452230" cy="1452230"/>
          </a:xfrm>
        </p:grpSpPr>
        <p:sp>
          <p:nvSpPr>
            <p:cNvPr id="3" name="Rounded Rectangle 3"/>
            <p:cNvSpPr/>
            <p:nvPr/>
          </p:nvSpPr>
          <p:spPr>
            <a:xfrm>
              <a:off x="1723103" y="2005791"/>
              <a:ext cx="1452230" cy="1452230"/>
            </a:xfrm>
            <a:prstGeom prst="round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11"/>
            <p:cNvSpPr/>
            <p:nvPr/>
          </p:nvSpPr>
          <p:spPr>
            <a:xfrm>
              <a:off x="1853476" y="2136165"/>
              <a:ext cx="1191483" cy="1191483"/>
            </a:xfrm>
            <a:prstGeom prst="roundRect">
              <a:avLst/>
            </a:prstGeom>
            <a:solidFill>
              <a:srgbClr val="26262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lumMod val="65000"/>
                    <a:lumOff val="35000"/>
                  </a:prstClr>
                </a:solidFill>
              </a:endParaRPr>
            </a:p>
          </p:txBody>
        </p:sp>
      </p:grpSp>
      <p:sp>
        <p:nvSpPr>
          <p:cNvPr id="5" name="文本框 264"/>
          <p:cNvSpPr txBox="1"/>
          <p:nvPr/>
        </p:nvSpPr>
        <p:spPr>
          <a:xfrm>
            <a:off x="3933066" y="2784865"/>
            <a:ext cx="4053337" cy="1015663"/>
          </a:xfrm>
          <a:prstGeom prst="rect">
            <a:avLst/>
          </a:prstGeom>
          <a:noFill/>
          <a:ln w="9525">
            <a:noFill/>
          </a:ln>
        </p:spPr>
        <p:txBody>
          <a:bodyPr wrap="square" anchor="t">
            <a:spAutoFit/>
          </a:bodyPr>
          <a:lstStyle/>
          <a:p>
            <a:pPr lvl="0" indent="0" algn="ctr" eaLnBrk="0" hangingPunct="0"/>
            <a:r>
              <a:rPr lang="zh-CN" altLang="en-US" sz="6000" dirty="0">
                <a:solidFill>
                  <a:schemeClr val="bg1">
                    <a:lumMod val="95000"/>
                  </a:schemeClr>
                </a:solidFill>
                <a:latin typeface="微软雅黑" panose="020B0503020204020204" pitchFamily="34" charset="-122"/>
                <a:ea typeface="微软雅黑" panose="020B0503020204020204" pitchFamily="34" charset="-122"/>
              </a:rPr>
              <a:t>关于我</a:t>
            </a:r>
          </a:p>
        </p:txBody>
      </p:sp>
      <p:sp>
        <p:nvSpPr>
          <p:cNvPr id="8" name="TextBox 111"/>
          <p:cNvSpPr txBox="1"/>
          <p:nvPr/>
        </p:nvSpPr>
        <p:spPr>
          <a:xfrm>
            <a:off x="4887551" y="3713197"/>
            <a:ext cx="2161169" cy="584775"/>
          </a:xfrm>
          <a:prstGeom prst="rect">
            <a:avLst/>
          </a:prstGeom>
          <a:noFill/>
        </p:spPr>
        <p:txBody>
          <a:bodyPr wrap="none" rtlCol="0">
            <a:spAutoFit/>
          </a:bodyPr>
          <a:lstStyle/>
          <a:p>
            <a:r>
              <a:rPr lang="en-US" altLang="zh-CN" sz="3200" dirty="0">
                <a:solidFill>
                  <a:srgbClr val="F1DF5A"/>
                </a:solidFill>
                <a:latin typeface="Kozuka Gothic Pro R" pitchFamily="34" charset="-128"/>
                <a:ea typeface="Kozuka Gothic Pro R" pitchFamily="34" charset="-128"/>
              </a:rPr>
              <a:t>ABOUT ME</a:t>
            </a:r>
            <a:endParaRPr lang="zh-CN" altLang="en-US" sz="3200" dirty="0">
              <a:solidFill>
                <a:srgbClr val="F1DF5A"/>
              </a:solidFill>
              <a:latin typeface="Kozuka Gothic Pro R" pitchFamily="34" charset="-128"/>
              <a:ea typeface="Kozuka Gothic Pro R"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Straight Connector 42"/>
          <p:cNvCxnSpPr/>
          <p:nvPr/>
        </p:nvCxnSpPr>
        <p:spPr>
          <a:xfrm>
            <a:off x="2193975" y="5833040"/>
            <a:ext cx="1476000" cy="0"/>
          </a:xfrm>
          <a:prstGeom prst="line">
            <a:avLst/>
          </a:prstGeom>
          <a:ln w="1905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74" name="Straight Connector 43"/>
          <p:cNvCxnSpPr/>
          <p:nvPr/>
        </p:nvCxnSpPr>
        <p:spPr>
          <a:xfrm>
            <a:off x="3758000" y="5833040"/>
            <a:ext cx="1476000" cy="0"/>
          </a:xfrm>
          <a:prstGeom prst="line">
            <a:avLst/>
          </a:prstGeom>
          <a:ln w="1905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75" name="Straight Connector 44"/>
          <p:cNvCxnSpPr/>
          <p:nvPr/>
        </p:nvCxnSpPr>
        <p:spPr>
          <a:xfrm>
            <a:off x="5336681" y="5833040"/>
            <a:ext cx="1476000" cy="0"/>
          </a:xfrm>
          <a:prstGeom prst="line">
            <a:avLst/>
          </a:prstGeom>
          <a:ln w="1905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76" name="Straight Connector 45"/>
          <p:cNvCxnSpPr/>
          <p:nvPr/>
        </p:nvCxnSpPr>
        <p:spPr>
          <a:xfrm>
            <a:off x="6900706" y="5833040"/>
            <a:ext cx="1476000" cy="0"/>
          </a:xfrm>
          <a:prstGeom prst="line">
            <a:avLst/>
          </a:prstGeom>
          <a:ln w="1905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77" name="Straight Connector 46"/>
          <p:cNvCxnSpPr/>
          <p:nvPr/>
        </p:nvCxnSpPr>
        <p:spPr>
          <a:xfrm rot="10800000">
            <a:off x="10064486" y="5833041"/>
            <a:ext cx="1188000" cy="0"/>
          </a:xfrm>
          <a:prstGeom prst="line">
            <a:avLst/>
          </a:prstGeom>
          <a:ln w="1905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78" name="Straight Connector 47"/>
          <p:cNvCxnSpPr/>
          <p:nvPr/>
        </p:nvCxnSpPr>
        <p:spPr>
          <a:xfrm rot="10800000">
            <a:off x="8479161" y="5833040"/>
            <a:ext cx="1476000" cy="0"/>
          </a:xfrm>
          <a:prstGeom prst="line">
            <a:avLst/>
          </a:prstGeom>
          <a:ln w="19050">
            <a:solidFill>
              <a:srgbClr val="F2E059"/>
            </a:solidFill>
          </a:ln>
        </p:spPr>
        <p:style>
          <a:lnRef idx="1">
            <a:schemeClr val="accent1"/>
          </a:lnRef>
          <a:fillRef idx="0">
            <a:schemeClr val="accent1"/>
          </a:fillRef>
          <a:effectRef idx="0">
            <a:schemeClr val="accent1"/>
          </a:effectRef>
          <a:fontRef idx="minor">
            <a:schemeClr val="tx1"/>
          </a:fontRef>
        </p:style>
      </p:cxnSp>
      <p:cxnSp>
        <p:nvCxnSpPr>
          <p:cNvPr id="79" name="Straight Connector 48"/>
          <p:cNvCxnSpPr/>
          <p:nvPr/>
        </p:nvCxnSpPr>
        <p:spPr>
          <a:xfrm rot="10800000">
            <a:off x="915230" y="5833040"/>
            <a:ext cx="1188000" cy="0"/>
          </a:xfrm>
          <a:prstGeom prst="line">
            <a:avLst/>
          </a:prstGeom>
          <a:ln w="19050">
            <a:solidFill>
              <a:srgbClr val="F2E059"/>
            </a:solidFill>
          </a:ln>
        </p:spPr>
        <p:style>
          <a:lnRef idx="1">
            <a:schemeClr val="accent1"/>
          </a:lnRef>
          <a:fillRef idx="0">
            <a:schemeClr val="accent1"/>
          </a:fillRef>
          <a:effectRef idx="0">
            <a:schemeClr val="accent1"/>
          </a:effectRef>
          <a:fontRef idx="minor">
            <a:schemeClr val="tx1"/>
          </a:fontRef>
        </p:style>
      </p:cxnSp>
      <p:sp>
        <p:nvSpPr>
          <p:cNvPr id="80" name="TextBox 49"/>
          <p:cNvSpPr txBox="1"/>
          <p:nvPr/>
        </p:nvSpPr>
        <p:spPr>
          <a:xfrm>
            <a:off x="1585830" y="4495663"/>
            <a:ext cx="1148071"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2012-2013</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81" name="TextBox 50"/>
          <p:cNvSpPr txBox="1"/>
          <p:nvPr/>
        </p:nvSpPr>
        <p:spPr>
          <a:xfrm>
            <a:off x="1241054" y="4720935"/>
            <a:ext cx="1837621" cy="526811"/>
          </a:xfrm>
          <a:prstGeom prst="rect">
            <a:avLst/>
          </a:prstGeom>
          <a:noFill/>
        </p:spPr>
        <p:txBody>
          <a:bodyPr wrap="square" rtlCol="0">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a:t>
            </a:r>
            <a:endParaRPr lang="en-US" sz="1000" b="1" dirty="0">
              <a:solidFill>
                <a:schemeClr val="bg1"/>
              </a:solidFill>
              <a:latin typeface="微软雅黑" panose="020B0503020204020204" pitchFamily="34" charset="-122"/>
              <a:ea typeface="微软雅黑" panose="020B0503020204020204" pitchFamily="34" charset="-122"/>
            </a:endParaRPr>
          </a:p>
        </p:txBody>
      </p:sp>
      <p:sp>
        <p:nvSpPr>
          <p:cNvPr id="82" name="TextBox 51"/>
          <p:cNvSpPr txBox="1"/>
          <p:nvPr/>
        </p:nvSpPr>
        <p:spPr>
          <a:xfrm>
            <a:off x="9749584" y="5931779"/>
            <a:ext cx="543739" cy="276999"/>
          </a:xfrm>
          <a:prstGeom prst="rect">
            <a:avLst/>
          </a:prstGeom>
          <a:noFill/>
          <a:ln>
            <a:noFill/>
          </a:ln>
        </p:spPr>
        <p:txBody>
          <a:bodyPr wrap="none" rtlCol="0">
            <a:spAutoFit/>
          </a:bodyPr>
          <a:lstStyle/>
          <a:p>
            <a:r>
              <a:rPr lang="id-ID" sz="1200" dirty="0">
                <a:solidFill>
                  <a:schemeClr val="bg1"/>
                </a:solidFill>
                <a:latin typeface="微软雅黑" panose="020B0503020204020204" pitchFamily="34" charset="-122"/>
                <a:ea typeface="微软雅黑" panose="020B0503020204020204" pitchFamily="34" charset="-122"/>
              </a:rPr>
              <a:t>20</a:t>
            </a:r>
            <a:r>
              <a:rPr lang="en-US" sz="1200" dirty="0">
                <a:solidFill>
                  <a:schemeClr val="bg1"/>
                </a:solidFill>
                <a:latin typeface="微软雅黑" panose="020B0503020204020204" pitchFamily="34" charset="-122"/>
                <a:ea typeface="微软雅黑" panose="020B0503020204020204" pitchFamily="34" charset="-122"/>
              </a:rPr>
              <a:t>20</a:t>
            </a: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83" name="TextBox 52"/>
          <p:cNvSpPr txBox="1"/>
          <p:nvPr/>
        </p:nvSpPr>
        <p:spPr>
          <a:xfrm>
            <a:off x="8166934" y="5931779"/>
            <a:ext cx="543739" cy="276999"/>
          </a:xfrm>
          <a:prstGeom prst="rect">
            <a:avLst/>
          </a:prstGeom>
          <a:noFill/>
          <a:ln>
            <a:noFill/>
          </a:ln>
        </p:spPr>
        <p:txBody>
          <a:bodyPr wrap="none" rtlCol="0">
            <a:spAutoFit/>
          </a:bodyPr>
          <a:lstStyle/>
          <a:p>
            <a:r>
              <a:rPr lang="id-ID" sz="1200" dirty="0">
                <a:solidFill>
                  <a:schemeClr val="bg1"/>
                </a:solidFill>
                <a:latin typeface="微软雅黑" panose="020B0503020204020204" pitchFamily="34" charset="-122"/>
                <a:ea typeface="微软雅黑" panose="020B0503020204020204" pitchFamily="34" charset="-122"/>
              </a:rPr>
              <a:t>201</a:t>
            </a:r>
            <a:r>
              <a:rPr lang="en-US" sz="1200" dirty="0">
                <a:solidFill>
                  <a:schemeClr val="bg1"/>
                </a:solidFill>
                <a:latin typeface="微软雅黑" panose="020B0503020204020204" pitchFamily="34" charset="-122"/>
                <a:ea typeface="微软雅黑" panose="020B0503020204020204" pitchFamily="34" charset="-122"/>
              </a:rPr>
              <a:t>8</a:t>
            </a: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84" name="TextBox 53"/>
          <p:cNvSpPr txBox="1"/>
          <p:nvPr/>
        </p:nvSpPr>
        <p:spPr>
          <a:xfrm>
            <a:off x="6612957" y="5922254"/>
            <a:ext cx="543739" cy="276999"/>
          </a:xfrm>
          <a:prstGeom prst="rect">
            <a:avLst/>
          </a:prstGeom>
          <a:noFill/>
          <a:ln>
            <a:noFill/>
          </a:ln>
        </p:spPr>
        <p:txBody>
          <a:bodyPr wrap="none" rtlCol="0">
            <a:spAutoFit/>
          </a:bodyPr>
          <a:lstStyle/>
          <a:p>
            <a:r>
              <a:rPr lang="id-ID" sz="1200" dirty="0">
                <a:solidFill>
                  <a:schemeClr val="bg1"/>
                </a:solidFill>
                <a:latin typeface="微软雅黑" panose="020B0503020204020204" pitchFamily="34" charset="-122"/>
                <a:ea typeface="微软雅黑" panose="020B0503020204020204" pitchFamily="34" charset="-122"/>
              </a:rPr>
              <a:t>201</a:t>
            </a:r>
            <a:r>
              <a:rPr lang="en-US" sz="1200" dirty="0">
                <a:solidFill>
                  <a:schemeClr val="bg1"/>
                </a:solidFill>
                <a:latin typeface="微软雅黑" panose="020B0503020204020204" pitchFamily="34" charset="-122"/>
                <a:ea typeface="微软雅黑" panose="020B0503020204020204" pitchFamily="34" charset="-122"/>
              </a:rPr>
              <a:t>6</a:t>
            </a: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85" name="TextBox 54"/>
          <p:cNvSpPr txBox="1"/>
          <p:nvPr/>
        </p:nvSpPr>
        <p:spPr>
          <a:xfrm>
            <a:off x="5049357" y="5931779"/>
            <a:ext cx="543739" cy="276999"/>
          </a:xfrm>
          <a:prstGeom prst="rect">
            <a:avLst/>
          </a:prstGeom>
          <a:noFill/>
          <a:ln>
            <a:noFill/>
          </a:ln>
        </p:spPr>
        <p:txBody>
          <a:bodyPr wrap="none" rtlCol="0">
            <a:spAutoFit/>
          </a:bodyPr>
          <a:lstStyle/>
          <a:p>
            <a:r>
              <a:rPr lang="id-ID" sz="1200" dirty="0">
                <a:solidFill>
                  <a:schemeClr val="bg1"/>
                </a:solidFill>
                <a:latin typeface="微软雅黑" panose="020B0503020204020204" pitchFamily="34" charset="-122"/>
                <a:ea typeface="微软雅黑" panose="020B0503020204020204" pitchFamily="34" charset="-122"/>
              </a:rPr>
              <a:t>201</a:t>
            </a:r>
            <a:r>
              <a:rPr lang="en-US" sz="1200" dirty="0">
                <a:solidFill>
                  <a:schemeClr val="bg1"/>
                </a:solidFill>
                <a:latin typeface="微软雅黑" panose="020B0503020204020204" pitchFamily="34" charset="-122"/>
                <a:ea typeface="微软雅黑" panose="020B0503020204020204" pitchFamily="34" charset="-122"/>
              </a:rPr>
              <a:t>4</a:t>
            </a: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86" name="TextBox 55"/>
          <p:cNvSpPr txBox="1"/>
          <p:nvPr/>
        </p:nvSpPr>
        <p:spPr>
          <a:xfrm>
            <a:off x="3459476" y="5931779"/>
            <a:ext cx="543739" cy="276999"/>
          </a:xfrm>
          <a:prstGeom prst="rect">
            <a:avLst/>
          </a:prstGeom>
          <a:noFill/>
          <a:ln>
            <a:noFill/>
          </a:ln>
        </p:spPr>
        <p:txBody>
          <a:bodyPr wrap="none" rtlCol="0">
            <a:spAutoFit/>
          </a:bodyPr>
          <a:lstStyle/>
          <a:p>
            <a:r>
              <a:rPr lang="id-ID" sz="1200" dirty="0">
                <a:solidFill>
                  <a:schemeClr val="bg1"/>
                </a:solidFill>
                <a:latin typeface="微软雅黑" panose="020B0503020204020204" pitchFamily="34" charset="-122"/>
                <a:ea typeface="微软雅黑" panose="020B0503020204020204" pitchFamily="34" charset="-122"/>
              </a:rPr>
              <a:t>201</a:t>
            </a:r>
            <a:r>
              <a:rPr lang="en-US" sz="1200" dirty="0">
                <a:solidFill>
                  <a:schemeClr val="bg1"/>
                </a:solidFill>
                <a:latin typeface="微软雅黑" panose="020B0503020204020204" pitchFamily="34" charset="-122"/>
                <a:ea typeface="微软雅黑" panose="020B0503020204020204" pitchFamily="34" charset="-122"/>
              </a:rPr>
              <a:t>2</a:t>
            </a: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87" name="TextBox 56"/>
          <p:cNvSpPr txBox="1"/>
          <p:nvPr/>
        </p:nvSpPr>
        <p:spPr>
          <a:xfrm>
            <a:off x="1886392" y="5931779"/>
            <a:ext cx="543739" cy="276999"/>
          </a:xfrm>
          <a:prstGeom prst="rect">
            <a:avLst/>
          </a:prstGeom>
          <a:noFill/>
          <a:ln>
            <a:noFill/>
          </a:ln>
        </p:spPr>
        <p:txBody>
          <a:bodyPr wrap="none" rtlCol="0">
            <a:spAutoFit/>
          </a:bodyPr>
          <a:lstStyle/>
          <a:p>
            <a:r>
              <a:rPr lang="id-ID" sz="1200" dirty="0">
                <a:solidFill>
                  <a:schemeClr val="bg1"/>
                </a:solidFill>
                <a:latin typeface="微软雅黑" panose="020B0503020204020204" pitchFamily="34" charset="-122"/>
                <a:ea typeface="微软雅黑" panose="020B0503020204020204" pitchFamily="34" charset="-122"/>
              </a:rPr>
              <a:t>20</a:t>
            </a:r>
            <a:r>
              <a:rPr lang="en-US" sz="1200" dirty="0">
                <a:solidFill>
                  <a:schemeClr val="bg1"/>
                </a:solidFill>
                <a:latin typeface="微软雅黑" panose="020B0503020204020204" pitchFamily="34" charset="-122"/>
                <a:ea typeface="微软雅黑" panose="020B0503020204020204" pitchFamily="34" charset="-122"/>
              </a:rPr>
              <a:t>10</a:t>
            </a: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88" name="Oval 57"/>
          <p:cNvSpPr/>
          <p:nvPr/>
        </p:nvSpPr>
        <p:spPr>
          <a:xfrm>
            <a:off x="2105864" y="5779040"/>
            <a:ext cx="108000" cy="108000"/>
          </a:xfrm>
          <a:prstGeom prst="ellipse">
            <a:avLst/>
          </a:prstGeom>
          <a:solidFill>
            <a:srgbClr val="F2E059"/>
          </a:solidFill>
          <a:ln>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89" name="Oval 58"/>
          <p:cNvSpPr/>
          <p:nvPr/>
        </p:nvSpPr>
        <p:spPr>
          <a:xfrm>
            <a:off x="3666124" y="5779040"/>
            <a:ext cx="108000" cy="108000"/>
          </a:xfrm>
          <a:prstGeom prst="ellipse">
            <a:avLst/>
          </a:prstGeom>
          <a:solidFill>
            <a:srgbClr val="F2E059"/>
          </a:solidFill>
          <a:ln>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90" name="Oval 59"/>
          <p:cNvSpPr/>
          <p:nvPr/>
        </p:nvSpPr>
        <p:spPr>
          <a:xfrm>
            <a:off x="5241578" y="5779040"/>
            <a:ext cx="108000" cy="108000"/>
          </a:xfrm>
          <a:prstGeom prst="ellipse">
            <a:avLst/>
          </a:prstGeom>
          <a:solidFill>
            <a:srgbClr val="F2E059"/>
          </a:solidFill>
          <a:ln>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91" name="Oval 60"/>
          <p:cNvSpPr/>
          <p:nvPr/>
        </p:nvSpPr>
        <p:spPr>
          <a:xfrm>
            <a:off x="6813193" y="5779040"/>
            <a:ext cx="108000" cy="108000"/>
          </a:xfrm>
          <a:prstGeom prst="ellipse">
            <a:avLst/>
          </a:prstGeom>
          <a:solidFill>
            <a:srgbClr val="F2E059"/>
          </a:solidFill>
          <a:ln>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92" name="Oval 61"/>
          <p:cNvSpPr/>
          <p:nvPr/>
        </p:nvSpPr>
        <p:spPr>
          <a:xfrm>
            <a:off x="8361270" y="5779040"/>
            <a:ext cx="108000" cy="108000"/>
          </a:xfrm>
          <a:prstGeom prst="ellipse">
            <a:avLst/>
          </a:prstGeom>
          <a:solidFill>
            <a:srgbClr val="F2E059"/>
          </a:solidFill>
          <a:ln>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93" name="Oval 62"/>
          <p:cNvSpPr/>
          <p:nvPr/>
        </p:nvSpPr>
        <p:spPr>
          <a:xfrm rot="10800000">
            <a:off x="9950622" y="5779041"/>
            <a:ext cx="108000" cy="108000"/>
          </a:xfrm>
          <a:prstGeom prst="ellipse">
            <a:avLst/>
          </a:prstGeom>
          <a:solidFill>
            <a:srgbClr val="F2E059"/>
          </a:solidFill>
          <a:ln>
            <a:solidFill>
              <a:srgbClr val="F2E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anose="020B0503020204020204" pitchFamily="34" charset="-122"/>
              <a:ea typeface="微软雅黑" panose="020B0503020204020204" pitchFamily="34" charset="-122"/>
            </a:endParaRPr>
          </a:p>
        </p:txBody>
      </p:sp>
      <p:cxnSp>
        <p:nvCxnSpPr>
          <p:cNvPr id="94" name="Straight Connector 63"/>
          <p:cNvCxnSpPr/>
          <p:nvPr/>
        </p:nvCxnSpPr>
        <p:spPr>
          <a:xfrm flipV="1">
            <a:off x="2159864" y="5358366"/>
            <a:ext cx="0" cy="360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64"/>
          <p:cNvCxnSpPr/>
          <p:nvPr/>
        </p:nvCxnSpPr>
        <p:spPr>
          <a:xfrm flipV="1">
            <a:off x="2159864" y="4114663"/>
            <a:ext cx="0" cy="39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grpSp>
        <p:nvGrpSpPr>
          <p:cNvPr id="96" name="Group 65"/>
          <p:cNvGrpSpPr/>
          <p:nvPr/>
        </p:nvGrpSpPr>
        <p:grpSpPr>
          <a:xfrm>
            <a:off x="1895475" y="3529566"/>
            <a:ext cx="540000" cy="540000"/>
            <a:chOff x="1895475" y="3190875"/>
            <a:chExt cx="540000" cy="540000"/>
          </a:xfrm>
        </p:grpSpPr>
        <p:sp>
          <p:nvSpPr>
            <p:cNvPr id="97" name="Oval 66"/>
            <p:cNvSpPr/>
            <p:nvPr/>
          </p:nvSpPr>
          <p:spPr>
            <a:xfrm>
              <a:off x="1895475" y="3190875"/>
              <a:ext cx="540000" cy="540000"/>
            </a:xfrm>
            <a:prstGeom prst="ellipse">
              <a:avLst/>
            </a:prstGeom>
            <a:noFill/>
            <a:ln>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panose="020B0503020204020204" pitchFamily="34" charset="-122"/>
                <a:ea typeface="微软雅黑" panose="020B0503020204020204" pitchFamily="34" charset="-122"/>
              </a:endParaRPr>
            </a:p>
          </p:txBody>
        </p:sp>
        <p:sp>
          <p:nvSpPr>
            <p:cNvPr id="98" name="Freeform 5"/>
            <p:cNvSpPr/>
            <p:nvPr/>
          </p:nvSpPr>
          <p:spPr bwMode="auto">
            <a:xfrm>
              <a:off x="2000853" y="3295413"/>
              <a:ext cx="329244" cy="330924"/>
            </a:xfrm>
            <a:custGeom>
              <a:avLst/>
              <a:gdLst>
                <a:gd name="T0" fmla="*/ 234 w 246"/>
                <a:gd name="T1" fmla="*/ 13 h 247"/>
                <a:gd name="T2" fmla="*/ 175 w 246"/>
                <a:gd name="T3" fmla="*/ 35 h 247"/>
                <a:gd name="T4" fmla="*/ 153 w 246"/>
                <a:gd name="T5" fmla="*/ 60 h 247"/>
                <a:gd name="T6" fmla="*/ 24 w 246"/>
                <a:gd name="T7" fmla="*/ 36 h 247"/>
                <a:gd name="T8" fmla="*/ 5 w 246"/>
                <a:gd name="T9" fmla="*/ 55 h 247"/>
                <a:gd name="T10" fmla="*/ 107 w 246"/>
                <a:gd name="T11" fmla="*/ 109 h 247"/>
                <a:gd name="T12" fmla="*/ 65 w 246"/>
                <a:gd name="T13" fmla="*/ 159 h 247"/>
                <a:gd name="T14" fmla="*/ 54 w 246"/>
                <a:gd name="T15" fmla="*/ 172 h 247"/>
                <a:gd name="T16" fmla="*/ 12 w 246"/>
                <a:gd name="T17" fmla="*/ 161 h 247"/>
                <a:gd name="T18" fmla="*/ 0 w 246"/>
                <a:gd name="T19" fmla="*/ 173 h 247"/>
                <a:gd name="T20" fmla="*/ 47 w 246"/>
                <a:gd name="T21" fmla="*/ 200 h 247"/>
                <a:gd name="T22" fmla="*/ 74 w 246"/>
                <a:gd name="T23" fmla="*/ 247 h 247"/>
                <a:gd name="T24" fmla="*/ 86 w 246"/>
                <a:gd name="T25" fmla="*/ 235 h 247"/>
                <a:gd name="T26" fmla="*/ 75 w 246"/>
                <a:gd name="T27" fmla="*/ 193 h 247"/>
                <a:gd name="T28" fmla="*/ 88 w 246"/>
                <a:gd name="T29" fmla="*/ 182 h 247"/>
                <a:gd name="T30" fmla="*/ 138 w 246"/>
                <a:gd name="T31" fmla="*/ 140 h 247"/>
                <a:gd name="T32" fmla="*/ 192 w 246"/>
                <a:gd name="T33" fmla="*/ 242 h 247"/>
                <a:gd name="T34" fmla="*/ 211 w 246"/>
                <a:gd name="T35" fmla="*/ 223 h 247"/>
                <a:gd name="T36" fmla="*/ 187 w 246"/>
                <a:gd name="T37" fmla="*/ 94 h 247"/>
                <a:gd name="T38" fmla="*/ 212 w 246"/>
                <a:gd name="T39" fmla="*/ 72 h 247"/>
                <a:gd name="T40" fmla="*/ 234 w 246"/>
                <a:gd name="T41"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rgbClr val="F1DF5A"/>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99" name="TextBox 68"/>
          <p:cNvSpPr txBox="1"/>
          <p:nvPr/>
        </p:nvSpPr>
        <p:spPr>
          <a:xfrm>
            <a:off x="3156031" y="3209788"/>
            <a:ext cx="1148071"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2013-2014</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100" name="TextBox 69"/>
          <p:cNvSpPr txBox="1"/>
          <p:nvPr/>
        </p:nvSpPr>
        <p:spPr>
          <a:xfrm>
            <a:off x="2811253" y="3435060"/>
            <a:ext cx="1837621" cy="526811"/>
          </a:xfrm>
          <a:prstGeom prst="rect">
            <a:avLst/>
          </a:prstGeom>
          <a:noFill/>
        </p:spPr>
        <p:txBody>
          <a:bodyPr wrap="square" rtlCol="0">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bg1"/>
              </a:solidFill>
              <a:latin typeface="微软雅黑" panose="020B0503020204020204" pitchFamily="34" charset="-122"/>
              <a:ea typeface="微软雅黑" panose="020B0503020204020204" pitchFamily="34" charset="-122"/>
            </a:endParaRPr>
          </a:p>
        </p:txBody>
      </p:sp>
      <p:cxnSp>
        <p:nvCxnSpPr>
          <p:cNvPr id="101" name="Straight Connector 70"/>
          <p:cNvCxnSpPr/>
          <p:nvPr/>
        </p:nvCxnSpPr>
        <p:spPr>
          <a:xfrm flipV="1">
            <a:off x="3730063" y="4072491"/>
            <a:ext cx="0" cy="165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71"/>
          <p:cNvCxnSpPr/>
          <p:nvPr/>
        </p:nvCxnSpPr>
        <p:spPr>
          <a:xfrm flipV="1">
            <a:off x="3720124" y="2819263"/>
            <a:ext cx="0" cy="39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grpSp>
        <p:nvGrpSpPr>
          <p:cNvPr id="103" name="Group 72"/>
          <p:cNvGrpSpPr/>
          <p:nvPr/>
        </p:nvGrpSpPr>
        <p:grpSpPr>
          <a:xfrm>
            <a:off x="3460063" y="2234166"/>
            <a:ext cx="540000" cy="540000"/>
            <a:chOff x="3450124" y="2009775"/>
            <a:chExt cx="540000" cy="540000"/>
          </a:xfrm>
        </p:grpSpPr>
        <p:sp>
          <p:nvSpPr>
            <p:cNvPr id="104" name="Oval 73"/>
            <p:cNvSpPr/>
            <p:nvPr/>
          </p:nvSpPr>
          <p:spPr>
            <a:xfrm>
              <a:off x="3450124" y="2009775"/>
              <a:ext cx="540000" cy="540000"/>
            </a:xfrm>
            <a:prstGeom prst="ellipse">
              <a:avLst/>
            </a:prstGeom>
            <a:noFill/>
            <a:ln>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panose="020B0503020204020204" pitchFamily="34" charset="-122"/>
                <a:ea typeface="微软雅黑" panose="020B0503020204020204" pitchFamily="34" charset="-122"/>
              </a:endParaRPr>
            </a:p>
          </p:txBody>
        </p:sp>
        <p:grpSp>
          <p:nvGrpSpPr>
            <p:cNvPr id="105" name="Group 74"/>
            <p:cNvGrpSpPr/>
            <p:nvPr/>
          </p:nvGrpSpPr>
          <p:grpSpPr>
            <a:xfrm>
              <a:off x="3567883" y="2071836"/>
              <a:ext cx="304483" cy="415879"/>
              <a:chOff x="5772150" y="2981325"/>
              <a:chExt cx="650875" cy="889001"/>
            </a:xfrm>
            <a:solidFill>
              <a:schemeClr val="bg1"/>
            </a:solidFill>
          </p:grpSpPr>
          <p:sp>
            <p:nvSpPr>
              <p:cNvPr id="106" name="Rectangle 9"/>
              <p:cNvSpPr>
                <a:spLocks noChangeArrowheads="1"/>
              </p:cNvSpPr>
              <p:nvPr/>
            </p:nvSpPr>
            <p:spPr bwMode="auto">
              <a:xfrm>
                <a:off x="5875338" y="3159125"/>
                <a:ext cx="146050" cy="46038"/>
              </a:xfrm>
              <a:prstGeom prst="rect">
                <a:avLst/>
              </a:prstGeom>
              <a:solidFill>
                <a:srgbClr val="F1D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7" name="Rectangle 10"/>
              <p:cNvSpPr>
                <a:spLocks noChangeArrowheads="1"/>
              </p:cNvSpPr>
              <p:nvPr/>
            </p:nvSpPr>
            <p:spPr bwMode="auto">
              <a:xfrm>
                <a:off x="5875338" y="3375025"/>
                <a:ext cx="368300" cy="42863"/>
              </a:xfrm>
              <a:prstGeom prst="rect">
                <a:avLst/>
              </a:prstGeom>
              <a:solidFill>
                <a:srgbClr val="F1D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8" name="Rectangle 11"/>
              <p:cNvSpPr>
                <a:spLocks noChangeArrowheads="1"/>
              </p:cNvSpPr>
              <p:nvPr/>
            </p:nvSpPr>
            <p:spPr bwMode="auto">
              <a:xfrm>
                <a:off x="5875338" y="3470275"/>
                <a:ext cx="368300" cy="46038"/>
              </a:xfrm>
              <a:prstGeom prst="rect">
                <a:avLst/>
              </a:prstGeom>
              <a:solidFill>
                <a:srgbClr val="F1D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9" name="Rectangle 12"/>
              <p:cNvSpPr>
                <a:spLocks noChangeArrowheads="1"/>
              </p:cNvSpPr>
              <p:nvPr/>
            </p:nvSpPr>
            <p:spPr bwMode="auto">
              <a:xfrm>
                <a:off x="5875338" y="3565525"/>
                <a:ext cx="206375" cy="46038"/>
              </a:xfrm>
              <a:prstGeom prst="rect">
                <a:avLst/>
              </a:prstGeom>
              <a:solidFill>
                <a:srgbClr val="F1D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0" name="Freeform 13"/>
              <p:cNvSpPr/>
              <p:nvPr/>
            </p:nvSpPr>
            <p:spPr bwMode="auto">
              <a:xfrm>
                <a:off x="5772150" y="2981325"/>
                <a:ext cx="650875" cy="835025"/>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1" name="Freeform 14"/>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2" name="Oval 15"/>
              <p:cNvSpPr>
                <a:spLocks noChangeArrowheads="1"/>
              </p:cNvSpPr>
              <p:nvPr/>
            </p:nvSpPr>
            <p:spPr bwMode="auto">
              <a:xfrm>
                <a:off x="6178550" y="3625850"/>
                <a:ext cx="84138" cy="80963"/>
              </a:xfrm>
              <a:prstGeom prst="ellipse">
                <a:avLst/>
              </a:pr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3" name="Freeform 16"/>
              <p:cNvSpPr>
                <a:spLocks noEditPoints="1"/>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sp>
        <p:nvSpPr>
          <p:cNvPr id="114" name="TextBox 83"/>
          <p:cNvSpPr txBox="1"/>
          <p:nvPr/>
        </p:nvSpPr>
        <p:spPr>
          <a:xfrm>
            <a:off x="4730085" y="4494442"/>
            <a:ext cx="1148071"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2014-2015</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115" name="TextBox 84"/>
          <p:cNvSpPr txBox="1"/>
          <p:nvPr/>
        </p:nvSpPr>
        <p:spPr>
          <a:xfrm>
            <a:off x="4385308" y="4719714"/>
            <a:ext cx="1837621" cy="526811"/>
          </a:xfrm>
          <a:prstGeom prst="rect">
            <a:avLst/>
          </a:prstGeom>
          <a:noFill/>
        </p:spPr>
        <p:txBody>
          <a:bodyPr wrap="square" rtlCol="0">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bg1"/>
              </a:solidFill>
              <a:latin typeface="微软雅黑" panose="020B0503020204020204" pitchFamily="34" charset="-122"/>
              <a:ea typeface="微软雅黑" panose="020B0503020204020204" pitchFamily="34" charset="-122"/>
            </a:endParaRPr>
          </a:p>
        </p:txBody>
      </p:sp>
      <p:cxnSp>
        <p:nvCxnSpPr>
          <p:cNvPr id="116" name="Straight Connector 85"/>
          <p:cNvCxnSpPr/>
          <p:nvPr/>
        </p:nvCxnSpPr>
        <p:spPr>
          <a:xfrm flipV="1">
            <a:off x="5304118" y="5337267"/>
            <a:ext cx="0" cy="39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cxnSp>
        <p:nvCxnSpPr>
          <p:cNvPr id="117" name="Straight Connector 86"/>
          <p:cNvCxnSpPr/>
          <p:nvPr/>
        </p:nvCxnSpPr>
        <p:spPr>
          <a:xfrm flipV="1">
            <a:off x="5304118" y="4153198"/>
            <a:ext cx="0" cy="324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sp>
        <p:nvSpPr>
          <p:cNvPr id="118" name="TextBox 87"/>
          <p:cNvSpPr txBox="1"/>
          <p:nvPr/>
        </p:nvSpPr>
        <p:spPr>
          <a:xfrm>
            <a:off x="6290350" y="3387469"/>
            <a:ext cx="1148071"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2015-2017</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119" name="TextBox 88"/>
          <p:cNvSpPr txBox="1"/>
          <p:nvPr/>
        </p:nvSpPr>
        <p:spPr>
          <a:xfrm>
            <a:off x="5945568" y="3612741"/>
            <a:ext cx="1837621" cy="526811"/>
          </a:xfrm>
          <a:prstGeom prst="rect">
            <a:avLst/>
          </a:prstGeom>
          <a:noFill/>
        </p:spPr>
        <p:txBody>
          <a:bodyPr wrap="square" rtlCol="0">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bg1"/>
              </a:solidFill>
              <a:latin typeface="微软雅黑" panose="020B0503020204020204" pitchFamily="34" charset="-122"/>
              <a:ea typeface="微软雅黑" panose="020B0503020204020204" pitchFamily="34" charset="-122"/>
            </a:endParaRPr>
          </a:p>
        </p:txBody>
      </p:sp>
      <p:cxnSp>
        <p:nvCxnSpPr>
          <p:cNvPr id="120" name="Straight Connector 89"/>
          <p:cNvCxnSpPr/>
          <p:nvPr/>
        </p:nvCxnSpPr>
        <p:spPr>
          <a:xfrm flipV="1">
            <a:off x="6864378" y="4250172"/>
            <a:ext cx="0" cy="147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cxnSp>
        <p:nvCxnSpPr>
          <p:cNvPr id="121" name="Straight Connector 90"/>
          <p:cNvCxnSpPr/>
          <p:nvPr/>
        </p:nvCxnSpPr>
        <p:spPr>
          <a:xfrm flipV="1">
            <a:off x="6864378" y="2996944"/>
            <a:ext cx="0" cy="39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grpSp>
        <p:nvGrpSpPr>
          <p:cNvPr id="122" name="Group 91"/>
          <p:cNvGrpSpPr/>
          <p:nvPr/>
        </p:nvGrpSpPr>
        <p:grpSpPr>
          <a:xfrm>
            <a:off x="5039729" y="3548223"/>
            <a:ext cx="540000" cy="540000"/>
            <a:chOff x="5039729" y="3314307"/>
            <a:chExt cx="540000" cy="540000"/>
          </a:xfrm>
        </p:grpSpPr>
        <p:sp>
          <p:nvSpPr>
            <p:cNvPr id="123" name="Oval 92"/>
            <p:cNvSpPr/>
            <p:nvPr/>
          </p:nvSpPr>
          <p:spPr>
            <a:xfrm>
              <a:off x="5039729" y="3314307"/>
              <a:ext cx="540000" cy="540000"/>
            </a:xfrm>
            <a:prstGeom prst="ellipse">
              <a:avLst/>
            </a:prstGeom>
            <a:noFill/>
            <a:ln>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panose="020B0503020204020204" pitchFamily="34" charset="-122"/>
                <a:ea typeface="微软雅黑" panose="020B0503020204020204" pitchFamily="34" charset="-122"/>
              </a:endParaRPr>
            </a:p>
          </p:txBody>
        </p:sp>
        <p:sp>
          <p:nvSpPr>
            <p:cNvPr id="124" name="Freeform 20"/>
            <p:cNvSpPr/>
            <p:nvPr/>
          </p:nvSpPr>
          <p:spPr bwMode="auto">
            <a:xfrm>
              <a:off x="5142973" y="3395648"/>
              <a:ext cx="333512" cy="377319"/>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rgbClr val="F1DF5A"/>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nvGrpSpPr>
          <p:cNvPr id="125" name="Group 94"/>
          <p:cNvGrpSpPr/>
          <p:nvPr/>
        </p:nvGrpSpPr>
        <p:grpSpPr>
          <a:xfrm>
            <a:off x="6594378" y="2411847"/>
            <a:ext cx="540000" cy="540000"/>
            <a:chOff x="6594378" y="2177931"/>
            <a:chExt cx="540000" cy="540000"/>
          </a:xfrm>
        </p:grpSpPr>
        <p:sp>
          <p:nvSpPr>
            <p:cNvPr id="126" name="Oval 95"/>
            <p:cNvSpPr/>
            <p:nvPr/>
          </p:nvSpPr>
          <p:spPr>
            <a:xfrm>
              <a:off x="6594378" y="2177931"/>
              <a:ext cx="540000" cy="540000"/>
            </a:xfrm>
            <a:prstGeom prst="ellipse">
              <a:avLst/>
            </a:prstGeom>
            <a:noFill/>
            <a:ln>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panose="020B0503020204020204" pitchFamily="34" charset="-122"/>
                <a:ea typeface="微软雅黑" panose="020B0503020204020204" pitchFamily="34" charset="-122"/>
              </a:endParaRPr>
            </a:p>
          </p:txBody>
        </p:sp>
        <p:grpSp>
          <p:nvGrpSpPr>
            <p:cNvPr id="127" name="Group 96"/>
            <p:cNvGrpSpPr/>
            <p:nvPr/>
          </p:nvGrpSpPr>
          <p:grpSpPr>
            <a:xfrm>
              <a:off x="6675953" y="2239847"/>
              <a:ext cx="371937" cy="351888"/>
              <a:chOff x="8493125" y="2289175"/>
              <a:chExt cx="854075" cy="808038"/>
            </a:xfrm>
            <a:solidFill>
              <a:schemeClr val="bg1"/>
            </a:solidFill>
          </p:grpSpPr>
          <p:sp>
            <p:nvSpPr>
              <p:cNvPr id="128" name="Freeform 24"/>
              <p:cNvSpPr>
                <a:spLocks noEditPoints="1"/>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9" name="Oval 25"/>
              <p:cNvSpPr>
                <a:spLocks noChangeArrowheads="1"/>
              </p:cNvSpPr>
              <p:nvPr/>
            </p:nvSpPr>
            <p:spPr bwMode="auto">
              <a:xfrm>
                <a:off x="8729663" y="2289175"/>
                <a:ext cx="382588" cy="427038"/>
              </a:xfrm>
              <a:prstGeom prst="ellipse">
                <a:avLst/>
              </a:pr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sp>
        <p:nvSpPr>
          <p:cNvPr id="130" name="TextBox 99"/>
          <p:cNvSpPr txBox="1"/>
          <p:nvPr/>
        </p:nvSpPr>
        <p:spPr>
          <a:xfrm>
            <a:off x="7848708" y="4471288"/>
            <a:ext cx="1148071"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2017-2017</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131" name="TextBox 100"/>
          <p:cNvSpPr txBox="1"/>
          <p:nvPr/>
        </p:nvSpPr>
        <p:spPr>
          <a:xfrm>
            <a:off x="7503928" y="4696560"/>
            <a:ext cx="1837621" cy="526811"/>
          </a:xfrm>
          <a:prstGeom prst="rect">
            <a:avLst/>
          </a:prstGeom>
          <a:noFill/>
        </p:spPr>
        <p:txBody>
          <a:bodyPr wrap="square" rtlCol="0">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bg1"/>
              </a:solidFill>
              <a:latin typeface="微软雅黑" panose="020B0503020204020204" pitchFamily="34" charset="-122"/>
              <a:ea typeface="微软雅黑" panose="020B0503020204020204" pitchFamily="34" charset="-122"/>
            </a:endParaRPr>
          </a:p>
        </p:txBody>
      </p:sp>
      <p:cxnSp>
        <p:nvCxnSpPr>
          <p:cNvPr id="132" name="Straight Connector 101"/>
          <p:cNvCxnSpPr/>
          <p:nvPr/>
        </p:nvCxnSpPr>
        <p:spPr>
          <a:xfrm flipV="1">
            <a:off x="8422738" y="5333991"/>
            <a:ext cx="0" cy="39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cxnSp>
        <p:nvCxnSpPr>
          <p:cNvPr id="133" name="Straight Connector 102"/>
          <p:cNvCxnSpPr/>
          <p:nvPr/>
        </p:nvCxnSpPr>
        <p:spPr>
          <a:xfrm flipV="1">
            <a:off x="8422738" y="4090288"/>
            <a:ext cx="0" cy="39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sp>
        <p:nvSpPr>
          <p:cNvPr id="134" name="TextBox 103"/>
          <p:cNvSpPr txBox="1"/>
          <p:nvPr/>
        </p:nvSpPr>
        <p:spPr>
          <a:xfrm>
            <a:off x="9428846" y="3195352"/>
            <a:ext cx="1148071"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2017-2020</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135" name="TextBox 104"/>
          <p:cNvSpPr txBox="1"/>
          <p:nvPr/>
        </p:nvSpPr>
        <p:spPr>
          <a:xfrm>
            <a:off x="9084066" y="3420624"/>
            <a:ext cx="1837621" cy="526811"/>
          </a:xfrm>
          <a:prstGeom prst="rect">
            <a:avLst/>
          </a:prstGeom>
          <a:noFill/>
        </p:spPr>
        <p:txBody>
          <a:bodyPr wrap="square" rtlCol="0">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bg1"/>
              </a:solidFill>
              <a:latin typeface="微软雅黑" panose="020B0503020204020204" pitchFamily="34" charset="-122"/>
              <a:ea typeface="微软雅黑" panose="020B0503020204020204" pitchFamily="34" charset="-122"/>
            </a:endParaRPr>
          </a:p>
        </p:txBody>
      </p:sp>
      <p:cxnSp>
        <p:nvCxnSpPr>
          <p:cNvPr id="136" name="Straight Connector 105"/>
          <p:cNvCxnSpPr/>
          <p:nvPr/>
        </p:nvCxnSpPr>
        <p:spPr>
          <a:xfrm flipV="1">
            <a:off x="10002876" y="4058055"/>
            <a:ext cx="0" cy="165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cxnSp>
        <p:nvCxnSpPr>
          <p:cNvPr id="137" name="Straight Connector 106"/>
          <p:cNvCxnSpPr/>
          <p:nvPr/>
        </p:nvCxnSpPr>
        <p:spPr>
          <a:xfrm flipV="1">
            <a:off x="10002876" y="2804827"/>
            <a:ext cx="0" cy="396000"/>
          </a:xfrm>
          <a:prstGeom prst="line">
            <a:avLst/>
          </a:prstGeom>
          <a:ln w="19050" cap="rnd">
            <a:solidFill>
              <a:srgbClr val="F2E059"/>
            </a:solidFill>
            <a:prstDash val="sysDot"/>
            <a:round/>
          </a:ln>
        </p:spPr>
        <p:style>
          <a:lnRef idx="1">
            <a:schemeClr val="accent1"/>
          </a:lnRef>
          <a:fillRef idx="0">
            <a:schemeClr val="accent1"/>
          </a:fillRef>
          <a:effectRef idx="0">
            <a:schemeClr val="accent1"/>
          </a:effectRef>
          <a:fontRef idx="minor">
            <a:schemeClr val="tx1"/>
          </a:fontRef>
        </p:style>
      </p:cxnSp>
      <p:grpSp>
        <p:nvGrpSpPr>
          <p:cNvPr id="138" name="Group 107"/>
          <p:cNvGrpSpPr/>
          <p:nvPr/>
        </p:nvGrpSpPr>
        <p:grpSpPr>
          <a:xfrm>
            <a:off x="8158349" y="3505191"/>
            <a:ext cx="540000" cy="540000"/>
            <a:chOff x="8158349" y="3271275"/>
            <a:chExt cx="540000" cy="540000"/>
          </a:xfrm>
        </p:grpSpPr>
        <p:sp>
          <p:nvSpPr>
            <p:cNvPr id="139" name="Oval 108"/>
            <p:cNvSpPr/>
            <p:nvPr/>
          </p:nvSpPr>
          <p:spPr>
            <a:xfrm>
              <a:off x="8158349" y="3271275"/>
              <a:ext cx="540000" cy="540000"/>
            </a:xfrm>
            <a:prstGeom prst="ellipse">
              <a:avLst/>
            </a:prstGeom>
            <a:noFill/>
            <a:ln>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panose="020B0503020204020204" pitchFamily="34" charset="-122"/>
                <a:ea typeface="微软雅黑" panose="020B0503020204020204" pitchFamily="34" charset="-122"/>
              </a:endParaRPr>
            </a:p>
          </p:txBody>
        </p:sp>
        <p:grpSp>
          <p:nvGrpSpPr>
            <p:cNvPr id="140" name="Group 109"/>
            <p:cNvGrpSpPr/>
            <p:nvPr/>
          </p:nvGrpSpPr>
          <p:grpSpPr>
            <a:xfrm>
              <a:off x="8252383" y="3379973"/>
              <a:ext cx="351933" cy="322605"/>
              <a:chOff x="7816850" y="1350963"/>
              <a:chExt cx="895350" cy="820737"/>
            </a:xfrm>
            <a:solidFill>
              <a:schemeClr val="bg1"/>
            </a:solidFill>
          </p:grpSpPr>
          <p:sp>
            <p:nvSpPr>
              <p:cNvPr id="141" name="Freeform 29"/>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42" name="Freeform 30"/>
              <p:cNvSpPr>
                <a:spLocks noEditPoints="1"/>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solidFill>
                <a:srgbClr val="F1D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grpSp>
      <p:grpSp>
        <p:nvGrpSpPr>
          <p:cNvPr id="143" name="Group 112"/>
          <p:cNvGrpSpPr/>
          <p:nvPr/>
        </p:nvGrpSpPr>
        <p:grpSpPr>
          <a:xfrm>
            <a:off x="9732876" y="2259486"/>
            <a:ext cx="540000" cy="540000"/>
            <a:chOff x="9732876" y="1985814"/>
            <a:chExt cx="540000" cy="540000"/>
          </a:xfrm>
        </p:grpSpPr>
        <p:sp>
          <p:nvSpPr>
            <p:cNvPr id="144" name="Oval 113"/>
            <p:cNvSpPr/>
            <p:nvPr/>
          </p:nvSpPr>
          <p:spPr>
            <a:xfrm>
              <a:off x="9732876" y="1985814"/>
              <a:ext cx="540000" cy="540000"/>
            </a:xfrm>
            <a:prstGeom prst="ellipse">
              <a:avLst/>
            </a:prstGeom>
            <a:noFill/>
            <a:ln>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panose="020B0503020204020204" pitchFamily="34" charset="-122"/>
                <a:ea typeface="微软雅黑" panose="020B0503020204020204" pitchFamily="34" charset="-122"/>
              </a:endParaRPr>
            </a:p>
          </p:txBody>
        </p:sp>
        <p:sp>
          <p:nvSpPr>
            <p:cNvPr id="145" name="Freeform 34"/>
            <p:cNvSpPr>
              <a:spLocks noEditPoints="1"/>
            </p:cNvSpPr>
            <p:nvPr/>
          </p:nvSpPr>
          <p:spPr bwMode="auto">
            <a:xfrm>
              <a:off x="9842613" y="2095551"/>
              <a:ext cx="320527" cy="320527"/>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F1DF5A"/>
            </a:solidFill>
            <a:ln>
              <a:noFill/>
            </a:ln>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146" name="TextBox 93"/>
          <p:cNvSpPr txBox="1"/>
          <p:nvPr/>
        </p:nvSpPr>
        <p:spPr>
          <a:xfrm>
            <a:off x="4675028" y="520976"/>
            <a:ext cx="2541080" cy="502766"/>
          </a:xfrm>
          <a:prstGeom prst="rect">
            <a:avLst/>
          </a:prstGeom>
          <a:noFill/>
        </p:spPr>
        <p:txBody>
          <a:bodyPr wrap="none" rtlCol="0">
            <a:spAutoFit/>
          </a:bodyPr>
          <a:lstStyle/>
          <a:p>
            <a:r>
              <a:rPr lang="zh-CN" altLang="en-US" sz="2665" spc="400" dirty="0">
                <a:solidFill>
                  <a:schemeClr val="bg1">
                    <a:lumMod val="95000"/>
                  </a:schemeClr>
                </a:solidFill>
                <a:latin typeface="方正兰亭细黑_GBK" pitchFamily="2" charset="-122"/>
                <a:ea typeface="方正兰亭细黑_GBK" pitchFamily="2" charset="-122"/>
              </a:rPr>
              <a:t>我的工作经历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00"/>
                                        <p:tgtEl>
                                          <p:spTgt spid="9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wipe(down)">
                                      <p:cBhvr>
                                        <p:cTn id="31" dur="500"/>
                                        <p:tgtEl>
                                          <p:spTgt spid="95"/>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left)">
                                      <p:cBhvr>
                                        <p:cTn id="41" dur="500"/>
                                        <p:tgtEl>
                                          <p:spTgt spid="73"/>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wipe(down)">
                                      <p:cBhvr>
                                        <p:cTn id="54" dur="500"/>
                                        <p:tgtEl>
                                          <p:spTgt spid="101"/>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childTnLst>
                                </p:cTn>
                              </p:par>
                            </p:childTnLst>
                          </p:cTn>
                        </p:par>
                        <p:par>
                          <p:cTn id="62" fill="hold">
                            <p:stCondLst>
                              <p:cond delay="5000"/>
                            </p:stCondLst>
                            <p:childTnLst>
                              <p:par>
                                <p:cTn id="63" presetID="22" presetClass="entr" presetSubtype="4" fill="hold" nodeType="after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down)">
                                      <p:cBhvr>
                                        <p:cTn id="65" dur="500"/>
                                        <p:tgtEl>
                                          <p:spTgt spid="102"/>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 calcmode="lin" valueType="num">
                                      <p:cBhvr>
                                        <p:cTn id="69" dur="500" fill="hold"/>
                                        <p:tgtEl>
                                          <p:spTgt spid="103"/>
                                        </p:tgtEl>
                                        <p:attrNameLst>
                                          <p:attrName>ppt_w</p:attrName>
                                        </p:attrNameLst>
                                      </p:cBhvr>
                                      <p:tavLst>
                                        <p:tav tm="0">
                                          <p:val>
                                            <p:fltVal val="0"/>
                                          </p:val>
                                        </p:tav>
                                        <p:tav tm="100000">
                                          <p:val>
                                            <p:strVal val="#ppt_w"/>
                                          </p:val>
                                        </p:tav>
                                      </p:tavLst>
                                    </p:anim>
                                    <p:anim calcmode="lin" valueType="num">
                                      <p:cBhvr>
                                        <p:cTn id="70" dur="500" fill="hold"/>
                                        <p:tgtEl>
                                          <p:spTgt spid="103"/>
                                        </p:tgtEl>
                                        <p:attrNameLst>
                                          <p:attrName>ppt_h</p:attrName>
                                        </p:attrNameLst>
                                      </p:cBhvr>
                                      <p:tavLst>
                                        <p:tav tm="0">
                                          <p:val>
                                            <p:fltVal val="0"/>
                                          </p:val>
                                        </p:tav>
                                        <p:tav tm="100000">
                                          <p:val>
                                            <p:strVal val="#ppt_h"/>
                                          </p:val>
                                        </p:tav>
                                      </p:tavLst>
                                    </p:anim>
                                    <p:animEffect transition="in" filter="fade">
                                      <p:cBhvr>
                                        <p:cTn id="71" dur="500"/>
                                        <p:tgtEl>
                                          <p:spTgt spid="103"/>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left)">
                                      <p:cBhvr>
                                        <p:cTn id="75" dur="500"/>
                                        <p:tgtEl>
                                          <p:spTgt spid="74"/>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p:cTn id="79" dur="500" fill="hold"/>
                                        <p:tgtEl>
                                          <p:spTgt spid="90"/>
                                        </p:tgtEl>
                                        <p:attrNameLst>
                                          <p:attrName>ppt_w</p:attrName>
                                        </p:attrNameLst>
                                      </p:cBhvr>
                                      <p:tavLst>
                                        <p:tav tm="0">
                                          <p:val>
                                            <p:fltVal val="0"/>
                                          </p:val>
                                        </p:tav>
                                        <p:tav tm="100000">
                                          <p:val>
                                            <p:strVal val="#ppt_w"/>
                                          </p:val>
                                        </p:tav>
                                      </p:tavLst>
                                    </p:anim>
                                    <p:anim calcmode="lin" valueType="num">
                                      <p:cBhvr>
                                        <p:cTn id="80" dur="500" fill="hold"/>
                                        <p:tgtEl>
                                          <p:spTgt spid="90"/>
                                        </p:tgtEl>
                                        <p:attrNameLst>
                                          <p:attrName>ppt_h</p:attrName>
                                        </p:attrNameLst>
                                      </p:cBhvr>
                                      <p:tavLst>
                                        <p:tav tm="0">
                                          <p:val>
                                            <p:fltVal val="0"/>
                                          </p:val>
                                        </p:tav>
                                        <p:tav tm="100000">
                                          <p:val>
                                            <p:strVal val="#ppt_h"/>
                                          </p:val>
                                        </p:tav>
                                      </p:tavLst>
                                    </p:anim>
                                    <p:animEffect transition="in" filter="fade">
                                      <p:cBhvr>
                                        <p:cTn id="81" dur="500"/>
                                        <p:tgtEl>
                                          <p:spTgt spid="9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500"/>
                                        <p:tgtEl>
                                          <p:spTgt spid="85"/>
                                        </p:tgtEl>
                                      </p:cBhvr>
                                    </p:animEffect>
                                  </p:childTnLst>
                                </p:cTn>
                              </p:par>
                            </p:childTnLst>
                          </p:cTn>
                        </p:par>
                        <p:par>
                          <p:cTn id="85" fill="hold">
                            <p:stCondLst>
                              <p:cond delay="7000"/>
                            </p:stCondLst>
                            <p:childTnLst>
                              <p:par>
                                <p:cTn id="86" presetID="22" presetClass="entr" presetSubtype="4" fill="hold" nodeType="afterEffect">
                                  <p:stCondLst>
                                    <p:cond delay="0"/>
                                  </p:stCondLst>
                                  <p:childTnLst>
                                    <p:set>
                                      <p:cBhvr>
                                        <p:cTn id="87" dur="1" fill="hold">
                                          <p:stCondLst>
                                            <p:cond delay="0"/>
                                          </p:stCondLst>
                                        </p:cTn>
                                        <p:tgtEl>
                                          <p:spTgt spid="116"/>
                                        </p:tgtEl>
                                        <p:attrNameLst>
                                          <p:attrName>style.visibility</p:attrName>
                                        </p:attrNameLst>
                                      </p:cBhvr>
                                      <p:to>
                                        <p:strVal val="visible"/>
                                      </p:to>
                                    </p:set>
                                    <p:animEffect transition="in" filter="wipe(down)">
                                      <p:cBhvr>
                                        <p:cTn id="88" dur="500"/>
                                        <p:tgtEl>
                                          <p:spTgt spid="116"/>
                                        </p:tgtEl>
                                      </p:cBhvr>
                                    </p:animEffect>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115"/>
                                        </p:tgtEl>
                                        <p:attrNameLst>
                                          <p:attrName>style.visibility</p:attrName>
                                        </p:attrNameLst>
                                      </p:cBhvr>
                                      <p:to>
                                        <p:strVal val="visible"/>
                                      </p:to>
                                    </p:set>
                                    <p:animEffect transition="in" filter="fade">
                                      <p:cBhvr>
                                        <p:cTn id="92" dur="500"/>
                                        <p:tgtEl>
                                          <p:spTgt spid="11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500"/>
                                        <p:tgtEl>
                                          <p:spTgt spid="114"/>
                                        </p:tgtEl>
                                      </p:cBhvr>
                                    </p:animEffect>
                                  </p:childTnLst>
                                </p:cTn>
                              </p:par>
                            </p:childTnLst>
                          </p:cTn>
                        </p:par>
                        <p:par>
                          <p:cTn id="96" fill="hold">
                            <p:stCondLst>
                              <p:cond delay="8000"/>
                            </p:stCondLst>
                            <p:childTnLst>
                              <p:par>
                                <p:cTn id="97" presetID="22" presetClass="entr" presetSubtype="4" fill="hold" nodeType="afterEffect">
                                  <p:stCondLst>
                                    <p:cond delay="0"/>
                                  </p:stCondLst>
                                  <p:childTnLst>
                                    <p:set>
                                      <p:cBhvr>
                                        <p:cTn id="98" dur="1" fill="hold">
                                          <p:stCondLst>
                                            <p:cond delay="0"/>
                                          </p:stCondLst>
                                        </p:cTn>
                                        <p:tgtEl>
                                          <p:spTgt spid="117"/>
                                        </p:tgtEl>
                                        <p:attrNameLst>
                                          <p:attrName>style.visibility</p:attrName>
                                        </p:attrNameLst>
                                      </p:cBhvr>
                                      <p:to>
                                        <p:strVal val="visible"/>
                                      </p:to>
                                    </p:set>
                                    <p:animEffect transition="in" filter="wipe(down)">
                                      <p:cBhvr>
                                        <p:cTn id="99" dur="500"/>
                                        <p:tgtEl>
                                          <p:spTgt spid="117"/>
                                        </p:tgtEl>
                                      </p:cBhvr>
                                    </p:animEffect>
                                  </p:childTnLst>
                                </p:cTn>
                              </p:par>
                            </p:childTnLst>
                          </p:cTn>
                        </p:par>
                        <p:par>
                          <p:cTn id="100" fill="hold">
                            <p:stCondLst>
                              <p:cond delay="8500"/>
                            </p:stCondLst>
                            <p:childTnLst>
                              <p:par>
                                <p:cTn id="101" presetID="53" presetClass="entr" presetSubtype="16" fill="hold" nodeType="afterEffect">
                                  <p:stCondLst>
                                    <p:cond delay="0"/>
                                  </p:stCondLst>
                                  <p:childTnLst>
                                    <p:set>
                                      <p:cBhvr>
                                        <p:cTn id="102" dur="1" fill="hold">
                                          <p:stCondLst>
                                            <p:cond delay="0"/>
                                          </p:stCondLst>
                                        </p:cTn>
                                        <p:tgtEl>
                                          <p:spTgt spid="122"/>
                                        </p:tgtEl>
                                        <p:attrNameLst>
                                          <p:attrName>style.visibility</p:attrName>
                                        </p:attrNameLst>
                                      </p:cBhvr>
                                      <p:to>
                                        <p:strVal val="visible"/>
                                      </p:to>
                                    </p:set>
                                    <p:anim calcmode="lin" valueType="num">
                                      <p:cBhvr>
                                        <p:cTn id="103" dur="500" fill="hold"/>
                                        <p:tgtEl>
                                          <p:spTgt spid="122"/>
                                        </p:tgtEl>
                                        <p:attrNameLst>
                                          <p:attrName>ppt_w</p:attrName>
                                        </p:attrNameLst>
                                      </p:cBhvr>
                                      <p:tavLst>
                                        <p:tav tm="0">
                                          <p:val>
                                            <p:fltVal val="0"/>
                                          </p:val>
                                        </p:tav>
                                        <p:tav tm="100000">
                                          <p:val>
                                            <p:strVal val="#ppt_w"/>
                                          </p:val>
                                        </p:tav>
                                      </p:tavLst>
                                    </p:anim>
                                    <p:anim calcmode="lin" valueType="num">
                                      <p:cBhvr>
                                        <p:cTn id="104" dur="500" fill="hold"/>
                                        <p:tgtEl>
                                          <p:spTgt spid="122"/>
                                        </p:tgtEl>
                                        <p:attrNameLst>
                                          <p:attrName>ppt_h</p:attrName>
                                        </p:attrNameLst>
                                      </p:cBhvr>
                                      <p:tavLst>
                                        <p:tav tm="0">
                                          <p:val>
                                            <p:fltVal val="0"/>
                                          </p:val>
                                        </p:tav>
                                        <p:tav tm="100000">
                                          <p:val>
                                            <p:strVal val="#ppt_h"/>
                                          </p:val>
                                        </p:tav>
                                      </p:tavLst>
                                    </p:anim>
                                    <p:animEffect transition="in" filter="fade">
                                      <p:cBhvr>
                                        <p:cTn id="105" dur="500"/>
                                        <p:tgtEl>
                                          <p:spTgt spid="122"/>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wipe(left)">
                                      <p:cBhvr>
                                        <p:cTn id="109" dur="500"/>
                                        <p:tgtEl>
                                          <p:spTgt spid="75"/>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91"/>
                                        </p:tgtEl>
                                        <p:attrNameLst>
                                          <p:attrName>style.visibility</p:attrName>
                                        </p:attrNameLst>
                                      </p:cBhvr>
                                      <p:to>
                                        <p:strVal val="visible"/>
                                      </p:to>
                                    </p:set>
                                    <p:anim calcmode="lin" valueType="num">
                                      <p:cBhvr>
                                        <p:cTn id="113" dur="500" fill="hold"/>
                                        <p:tgtEl>
                                          <p:spTgt spid="91"/>
                                        </p:tgtEl>
                                        <p:attrNameLst>
                                          <p:attrName>ppt_w</p:attrName>
                                        </p:attrNameLst>
                                      </p:cBhvr>
                                      <p:tavLst>
                                        <p:tav tm="0">
                                          <p:val>
                                            <p:fltVal val="0"/>
                                          </p:val>
                                        </p:tav>
                                        <p:tav tm="100000">
                                          <p:val>
                                            <p:strVal val="#ppt_w"/>
                                          </p:val>
                                        </p:tav>
                                      </p:tavLst>
                                    </p:anim>
                                    <p:anim calcmode="lin" valueType="num">
                                      <p:cBhvr>
                                        <p:cTn id="114" dur="500" fill="hold"/>
                                        <p:tgtEl>
                                          <p:spTgt spid="91"/>
                                        </p:tgtEl>
                                        <p:attrNameLst>
                                          <p:attrName>ppt_h</p:attrName>
                                        </p:attrNameLst>
                                      </p:cBhvr>
                                      <p:tavLst>
                                        <p:tav tm="0">
                                          <p:val>
                                            <p:fltVal val="0"/>
                                          </p:val>
                                        </p:tav>
                                        <p:tav tm="100000">
                                          <p:val>
                                            <p:strVal val="#ppt_h"/>
                                          </p:val>
                                        </p:tav>
                                      </p:tavLst>
                                    </p:anim>
                                    <p:animEffect transition="in" filter="fade">
                                      <p:cBhvr>
                                        <p:cTn id="115" dur="500"/>
                                        <p:tgtEl>
                                          <p:spTgt spid="9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fade">
                                      <p:cBhvr>
                                        <p:cTn id="118" dur="500"/>
                                        <p:tgtEl>
                                          <p:spTgt spid="84"/>
                                        </p:tgtEl>
                                      </p:cBhvr>
                                    </p:animEffect>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20"/>
                                        </p:tgtEl>
                                        <p:attrNameLst>
                                          <p:attrName>style.visibility</p:attrName>
                                        </p:attrNameLst>
                                      </p:cBhvr>
                                      <p:to>
                                        <p:strVal val="visible"/>
                                      </p:to>
                                    </p:set>
                                    <p:animEffect transition="in" filter="wipe(down)">
                                      <p:cBhvr>
                                        <p:cTn id="122" dur="500"/>
                                        <p:tgtEl>
                                          <p:spTgt spid="120"/>
                                        </p:tgtEl>
                                      </p:cBhvr>
                                    </p:animEffect>
                                  </p:childTnLst>
                                </p:cTn>
                              </p:par>
                            </p:childTnLst>
                          </p:cTn>
                        </p:par>
                        <p:par>
                          <p:cTn id="123" fill="hold">
                            <p:stCondLst>
                              <p:cond delay="10500"/>
                            </p:stCondLst>
                            <p:childTnLst>
                              <p:par>
                                <p:cTn id="124" presetID="10" presetClass="entr" presetSubtype="0" fill="hold" grpId="0" nodeType="afterEffect">
                                  <p:stCondLst>
                                    <p:cond delay="0"/>
                                  </p:stCondLst>
                                  <p:childTnLst>
                                    <p:set>
                                      <p:cBhvr>
                                        <p:cTn id="125" dur="1" fill="hold">
                                          <p:stCondLst>
                                            <p:cond delay="0"/>
                                          </p:stCondLst>
                                        </p:cTn>
                                        <p:tgtEl>
                                          <p:spTgt spid="119"/>
                                        </p:tgtEl>
                                        <p:attrNameLst>
                                          <p:attrName>style.visibility</p:attrName>
                                        </p:attrNameLst>
                                      </p:cBhvr>
                                      <p:to>
                                        <p:strVal val="visible"/>
                                      </p:to>
                                    </p:set>
                                    <p:animEffect transition="in" filter="fade">
                                      <p:cBhvr>
                                        <p:cTn id="126" dur="500"/>
                                        <p:tgtEl>
                                          <p:spTgt spid="11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8"/>
                                        </p:tgtEl>
                                        <p:attrNameLst>
                                          <p:attrName>style.visibility</p:attrName>
                                        </p:attrNameLst>
                                      </p:cBhvr>
                                      <p:to>
                                        <p:strVal val="visible"/>
                                      </p:to>
                                    </p:set>
                                    <p:animEffect transition="in" filter="fade">
                                      <p:cBhvr>
                                        <p:cTn id="129" dur="500"/>
                                        <p:tgtEl>
                                          <p:spTgt spid="118"/>
                                        </p:tgtEl>
                                      </p:cBhvr>
                                    </p:animEffect>
                                  </p:childTnLst>
                                </p:cTn>
                              </p:par>
                            </p:childTnLst>
                          </p:cTn>
                        </p:par>
                        <p:par>
                          <p:cTn id="130" fill="hold">
                            <p:stCondLst>
                              <p:cond delay="11000"/>
                            </p:stCondLst>
                            <p:childTnLst>
                              <p:par>
                                <p:cTn id="131" presetID="22" presetClass="entr" presetSubtype="4" fill="hold" nodeType="afterEffect">
                                  <p:stCondLst>
                                    <p:cond delay="0"/>
                                  </p:stCondLst>
                                  <p:childTnLst>
                                    <p:set>
                                      <p:cBhvr>
                                        <p:cTn id="132" dur="1" fill="hold">
                                          <p:stCondLst>
                                            <p:cond delay="0"/>
                                          </p:stCondLst>
                                        </p:cTn>
                                        <p:tgtEl>
                                          <p:spTgt spid="121"/>
                                        </p:tgtEl>
                                        <p:attrNameLst>
                                          <p:attrName>style.visibility</p:attrName>
                                        </p:attrNameLst>
                                      </p:cBhvr>
                                      <p:to>
                                        <p:strVal val="visible"/>
                                      </p:to>
                                    </p:set>
                                    <p:animEffect transition="in" filter="wipe(down)">
                                      <p:cBhvr>
                                        <p:cTn id="133" dur="500"/>
                                        <p:tgtEl>
                                          <p:spTgt spid="121"/>
                                        </p:tgtEl>
                                      </p:cBhvr>
                                    </p:animEffect>
                                  </p:childTnLst>
                                </p:cTn>
                              </p:par>
                            </p:childTnLst>
                          </p:cTn>
                        </p:par>
                        <p:par>
                          <p:cTn id="134" fill="hold">
                            <p:stCondLst>
                              <p:cond delay="11500"/>
                            </p:stCondLst>
                            <p:childTnLst>
                              <p:par>
                                <p:cTn id="135" presetID="53" presetClass="entr" presetSubtype="16" fill="hold" nodeType="afterEffect">
                                  <p:stCondLst>
                                    <p:cond delay="0"/>
                                  </p:stCondLst>
                                  <p:childTnLst>
                                    <p:set>
                                      <p:cBhvr>
                                        <p:cTn id="136" dur="1" fill="hold">
                                          <p:stCondLst>
                                            <p:cond delay="0"/>
                                          </p:stCondLst>
                                        </p:cTn>
                                        <p:tgtEl>
                                          <p:spTgt spid="125"/>
                                        </p:tgtEl>
                                        <p:attrNameLst>
                                          <p:attrName>style.visibility</p:attrName>
                                        </p:attrNameLst>
                                      </p:cBhvr>
                                      <p:to>
                                        <p:strVal val="visible"/>
                                      </p:to>
                                    </p:set>
                                    <p:anim calcmode="lin" valueType="num">
                                      <p:cBhvr>
                                        <p:cTn id="137" dur="500" fill="hold"/>
                                        <p:tgtEl>
                                          <p:spTgt spid="125"/>
                                        </p:tgtEl>
                                        <p:attrNameLst>
                                          <p:attrName>ppt_w</p:attrName>
                                        </p:attrNameLst>
                                      </p:cBhvr>
                                      <p:tavLst>
                                        <p:tav tm="0">
                                          <p:val>
                                            <p:fltVal val="0"/>
                                          </p:val>
                                        </p:tav>
                                        <p:tav tm="100000">
                                          <p:val>
                                            <p:strVal val="#ppt_w"/>
                                          </p:val>
                                        </p:tav>
                                      </p:tavLst>
                                    </p:anim>
                                    <p:anim calcmode="lin" valueType="num">
                                      <p:cBhvr>
                                        <p:cTn id="138" dur="500" fill="hold"/>
                                        <p:tgtEl>
                                          <p:spTgt spid="125"/>
                                        </p:tgtEl>
                                        <p:attrNameLst>
                                          <p:attrName>ppt_h</p:attrName>
                                        </p:attrNameLst>
                                      </p:cBhvr>
                                      <p:tavLst>
                                        <p:tav tm="0">
                                          <p:val>
                                            <p:fltVal val="0"/>
                                          </p:val>
                                        </p:tav>
                                        <p:tav tm="100000">
                                          <p:val>
                                            <p:strVal val="#ppt_h"/>
                                          </p:val>
                                        </p:tav>
                                      </p:tavLst>
                                    </p:anim>
                                    <p:animEffect transition="in" filter="fade">
                                      <p:cBhvr>
                                        <p:cTn id="139" dur="500"/>
                                        <p:tgtEl>
                                          <p:spTgt spid="125"/>
                                        </p:tgtEl>
                                      </p:cBhvr>
                                    </p:animEffect>
                                  </p:childTnLst>
                                </p:cTn>
                              </p:par>
                            </p:childTnLst>
                          </p:cTn>
                        </p:par>
                        <p:par>
                          <p:cTn id="140" fill="hold">
                            <p:stCondLst>
                              <p:cond delay="12000"/>
                            </p:stCondLst>
                            <p:childTnLst>
                              <p:par>
                                <p:cTn id="141" presetID="22" presetClass="entr" presetSubtype="8" fill="hold" nodeType="after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wipe(left)">
                                      <p:cBhvr>
                                        <p:cTn id="143" dur="500"/>
                                        <p:tgtEl>
                                          <p:spTgt spid="76"/>
                                        </p:tgtEl>
                                      </p:cBhvr>
                                    </p:animEffect>
                                  </p:childTnLst>
                                </p:cTn>
                              </p:par>
                            </p:childTnLst>
                          </p:cTn>
                        </p:par>
                        <p:par>
                          <p:cTn id="144" fill="hold">
                            <p:stCondLst>
                              <p:cond delay="12500"/>
                            </p:stCondLst>
                            <p:childTnLst>
                              <p:par>
                                <p:cTn id="145" presetID="53" presetClass="entr" presetSubtype="16" fill="hold" grpId="0" nodeType="afterEffect">
                                  <p:stCondLst>
                                    <p:cond delay="0"/>
                                  </p:stCondLst>
                                  <p:childTnLst>
                                    <p:set>
                                      <p:cBhvr>
                                        <p:cTn id="146" dur="1" fill="hold">
                                          <p:stCondLst>
                                            <p:cond delay="0"/>
                                          </p:stCondLst>
                                        </p:cTn>
                                        <p:tgtEl>
                                          <p:spTgt spid="92"/>
                                        </p:tgtEl>
                                        <p:attrNameLst>
                                          <p:attrName>style.visibility</p:attrName>
                                        </p:attrNameLst>
                                      </p:cBhvr>
                                      <p:to>
                                        <p:strVal val="visible"/>
                                      </p:to>
                                    </p:set>
                                    <p:anim calcmode="lin" valueType="num">
                                      <p:cBhvr>
                                        <p:cTn id="147" dur="500" fill="hold"/>
                                        <p:tgtEl>
                                          <p:spTgt spid="92"/>
                                        </p:tgtEl>
                                        <p:attrNameLst>
                                          <p:attrName>ppt_w</p:attrName>
                                        </p:attrNameLst>
                                      </p:cBhvr>
                                      <p:tavLst>
                                        <p:tav tm="0">
                                          <p:val>
                                            <p:fltVal val="0"/>
                                          </p:val>
                                        </p:tav>
                                        <p:tav tm="100000">
                                          <p:val>
                                            <p:strVal val="#ppt_w"/>
                                          </p:val>
                                        </p:tav>
                                      </p:tavLst>
                                    </p:anim>
                                    <p:anim calcmode="lin" valueType="num">
                                      <p:cBhvr>
                                        <p:cTn id="148" dur="500" fill="hold"/>
                                        <p:tgtEl>
                                          <p:spTgt spid="92"/>
                                        </p:tgtEl>
                                        <p:attrNameLst>
                                          <p:attrName>ppt_h</p:attrName>
                                        </p:attrNameLst>
                                      </p:cBhvr>
                                      <p:tavLst>
                                        <p:tav tm="0">
                                          <p:val>
                                            <p:fltVal val="0"/>
                                          </p:val>
                                        </p:tav>
                                        <p:tav tm="100000">
                                          <p:val>
                                            <p:strVal val="#ppt_h"/>
                                          </p:val>
                                        </p:tav>
                                      </p:tavLst>
                                    </p:anim>
                                    <p:animEffect transition="in" filter="fade">
                                      <p:cBhvr>
                                        <p:cTn id="149" dur="500"/>
                                        <p:tgtEl>
                                          <p:spTgt spid="9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fade">
                                      <p:cBhvr>
                                        <p:cTn id="152" dur="500"/>
                                        <p:tgtEl>
                                          <p:spTgt spid="83"/>
                                        </p:tgtEl>
                                      </p:cBhvr>
                                    </p:animEffect>
                                  </p:childTnLst>
                                </p:cTn>
                              </p:par>
                            </p:childTnLst>
                          </p:cTn>
                        </p:par>
                        <p:par>
                          <p:cTn id="153" fill="hold">
                            <p:stCondLst>
                              <p:cond delay="13000"/>
                            </p:stCondLst>
                            <p:childTnLst>
                              <p:par>
                                <p:cTn id="154" presetID="22" presetClass="entr" presetSubtype="4" fill="hold" nodeType="afterEffect">
                                  <p:stCondLst>
                                    <p:cond delay="0"/>
                                  </p:stCondLst>
                                  <p:childTnLst>
                                    <p:set>
                                      <p:cBhvr>
                                        <p:cTn id="155" dur="1" fill="hold">
                                          <p:stCondLst>
                                            <p:cond delay="0"/>
                                          </p:stCondLst>
                                        </p:cTn>
                                        <p:tgtEl>
                                          <p:spTgt spid="132"/>
                                        </p:tgtEl>
                                        <p:attrNameLst>
                                          <p:attrName>style.visibility</p:attrName>
                                        </p:attrNameLst>
                                      </p:cBhvr>
                                      <p:to>
                                        <p:strVal val="visible"/>
                                      </p:to>
                                    </p:set>
                                    <p:animEffect transition="in" filter="wipe(down)">
                                      <p:cBhvr>
                                        <p:cTn id="156" dur="500"/>
                                        <p:tgtEl>
                                          <p:spTgt spid="132"/>
                                        </p:tgtEl>
                                      </p:cBhvr>
                                    </p:animEffect>
                                  </p:childTnLst>
                                </p:cTn>
                              </p:par>
                            </p:childTnLst>
                          </p:cTn>
                        </p:par>
                        <p:par>
                          <p:cTn id="157" fill="hold">
                            <p:stCondLst>
                              <p:cond delay="13500"/>
                            </p:stCondLst>
                            <p:childTnLst>
                              <p:par>
                                <p:cTn id="158" presetID="10" presetClass="entr" presetSubtype="0" fill="hold" grpId="0" nodeType="afterEffect">
                                  <p:stCondLst>
                                    <p:cond delay="0"/>
                                  </p:stCondLst>
                                  <p:childTnLst>
                                    <p:set>
                                      <p:cBhvr>
                                        <p:cTn id="159" dur="1" fill="hold">
                                          <p:stCondLst>
                                            <p:cond delay="0"/>
                                          </p:stCondLst>
                                        </p:cTn>
                                        <p:tgtEl>
                                          <p:spTgt spid="131"/>
                                        </p:tgtEl>
                                        <p:attrNameLst>
                                          <p:attrName>style.visibility</p:attrName>
                                        </p:attrNameLst>
                                      </p:cBhvr>
                                      <p:to>
                                        <p:strVal val="visible"/>
                                      </p:to>
                                    </p:set>
                                    <p:animEffect transition="in" filter="fade">
                                      <p:cBhvr>
                                        <p:cTn id="160" dur="500"/>
                                        <p:tgtEl>
                                          <p:spTgt spid="13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30"/>
                                        </p:tgtEl>
                                        <p:attrNameLst>
                                          <p:attrName>style.visibility</p:attrName>
                                        </p:attrNameLst>
                                      </p:cBhvr>
                                      <p:to>
                                        <p:strVal val="visible"/>
                                      </p:to>
                                    </p:set>
                                    <p:animEffect transition="in" filter="fade">
                                      <p:cBhvr>
                                        <p:cTn id="163" dur="500"/>
                                        <p:tgtEl>
                                          <p:spTgt spid="130"/>
                                        </p:tgtEl>
                                      </p:cBhvr>
                                    </p:animEffect>
                                  </p:childTnLst>
                                </p:cTn>
                              </p:par>
                            </p:childTnLst>
                          </p:cTn>
                        </p:par>
                        <p:par>
                          <p:cTn id="164" fill="hold">
                            <p:stCondLst>
                              <p:cond delay="14000"/>
                            </p:stCondLst>
                            <p:childTnLst>
                              <p:par>
                                <p:cTn id="165" presetID="22" presetClass="entr" presetSubtype="4" fill="hold" nodeType="afterEffect">
                                  <p:stCondLst>
                                    <p:cond delay="0"/>
                                  </p:stCondLst>
                                  <p:childTnLst>
                                    <p:set>
                                      <p:cBhvr>
                                        <p:cTn id="166" dur="1" fill="hold">
                                          <p:stCondLst>
                                            <p:cond delay="0"/>
                                          </p:stCondLst>
                                        </p:cTn>
                                        <p:tgtEl>
                                          <p:spTgt spid="133"/>
                                        </p:tgtEl>
                                        <p:attrNameLst>
                                          <p:attrName>style.visibility</p:attrName>
                                        </p:attrNameLst>
                                      </p:cBhvr>
                                      <p:to>
                                        <p:strVal val="visible"/>
                                      </p:to>
                                    </p:set>
                                    <p:animEffect transition="in" filter="wipe(down)">
                                      <p:cBhvr>
                                        <p:cTn id="167" dur="500"/>
                                        <p:tgtEl>
                                          <p:spTgt spid="133"/>
                                        </p:tgtEl>
                                      </p:cBhvr>
                                    </p:animEffect>
                                  </p:childTnLst>
                                </p:cTn>
                              </p:par>
                            </p:childTnLst>
                          </p:cTn>
                        </p:par>
                        <p:par>
                          <p:cTn id="168" fill="hold">
                            <p:stCondLst>
                              <p:cond delay="14500"/>
                            </p:stCondLst>
                            <p:childTnLst>
                              <p:par>
                                <p:cTn id="169" presetID="53" presetClass="entr" presetSubtype="16" fill="hold" nodeType="afterEffect">
                                  <p:stCondLst>
                                    <p:cond delay="0"/>
                                  </p:stCondLst>
                                  <p:childTnLst>
                                    <p:set>
                                      <p:cBhvr>
                                        <p:cTn id="170" dur="1" fill="hold">
                                          <p:stCondLst>
                                            <p:cond delay="0"/>
                                          </p:stCondLst>
                                        </p:cTn>
                                        <p:tgtEl>
                                          <p:spTgt spid="138"/>
                                        </p:tgtEl>
                                        <p:attrNameLst>
                                          <p:attrName>style.visibility</p:attrName>
                                        </p:attrNameLst>
                                      </p:cBhvr>
                                      <p:to>
                                        <p:strVal val="visible"/>
                                      </p:to>
                                    </p:set>
                                    <p:anim calcmode="lin" valueType="num">
                                      <p:cBhvr>
                                        <p:cTn id="171" dur="500" fill="hold"/>
                                        <p:tgtEl>
                                          <p:spTgt spid="138"/>
                                        </p:tgtEl>
                                        <p:attrNameLst>
                                          <p:attrName>ppt_w</p:attrName>
                                        </p:attrNameLst>
                                      </p:cBhvr>
                                      <p:tavLst>
                                        <p:tav tm="0">
                                          <p:val>
                                            <p:fltVal val="0"/>
                                          </p:val>
                                        </p:tav>
                                        <p:tav tm="100000">
                                          <p:val>
                                            <p:strVal val="#ppt_w"/>
                                          </p:val>
                                        </p:tav>
                                      </p:tavLst>
                                    </p:anim>
                                    <p:anim calcmode="lin" valueType="num">
                                      <p:cBhvr>
                                        <p:cTn id="172" dur="500" fill="hold"/>
                                        <p:tgtEl>
                                          <p:spTgt spid="138"/>
                                        </p:tgtEl>
                                        <p:attrNameLst>
                                          <p:attrName>ppt_h</p:attrName>
                                        </p:attrNameLst>
                                      </p:cBhvr>
                                      <p:tavLst>
                                        <p:tav tm="0">
                                          <p:val>
                                            <p:fltVal val="0"/>
                                          </p:val>
                                        </p:tav>
                                        <p:tav tm="100000">
                                          <p:val>
                                            <p:strVal val="#ppt_h"/>
                                          </p:val>
                                        </p:tav>
                                      </p:tavLst>
                                    </p:anim>
                                    <p:animEffect transition="in" filter="fade">
                                      <p:cBhvr>
                                        <p:cTn id="173" dur="500"/>
                                        <p:tgtEl>
                                          <p:spTgt spid="138"/>
                                        </p:tgtEl>
                                      </p:cBhvr>
                                    </p:animEffect>
                                  </p:childTnLst>
                                </p:cTn>
                              </p:par>
                            </p:childTnLst>
                          </p:cTn>
                        </p:par>
                        <p:par>
                          <p:cTn id="174" fill="hold">
                            <p:stCondLst>
                              <p:cond delay="15000"/>
                            </p:stCondLst>
                            <p:childTnLst>
                              <p:par>
                                <p:cTn id="175" presetID="22" presetClass="entr" presetSubtype="8" fill="hold" nodeType="afterEffect">
                                  <p:stCondLst>
                                    <p:cond delay="0"/>
                                  </p:stCondLst>
                                  <p:childTnLst>
                                    <p:set>
                                      <p:cBhvr>
                                        <p:cTn id="176" dur="1" fill="hold">
                                          <p:stCondLst>
                                            <p:cond delay="0"/>
                                          </p:stCondLst>
                                        </p:cTn>
                                        <p:tgtEl>
                                          <p:spTgt spid="78"/>
                                        </p:tgtEl>
                                        <p:attrNameLst>
                                          <p:attrName>style.visibility</p:attrName>
                                        </p:attrNameLst>
                                      </p:cBhvr>
                                      <p:to>
                                        <p:strVal val="visible"/>
                                      </p:to>
                                    </p:set>
                                    <p:animEffect transition="in" filter="wipe(left)">
                                      <p:cBhvr>
                                        <p:cTn id="177" dur="500"/>
                                        <p:tgtEl>
                                          <p:spTgt spid="78"/>
                                        </p:tgtEl>
                                      </p:cBhvr>
                                    </p:animEffect>
                                  </p:childTnLst>
                                </p:cTn>
                              </p:par>
                            </p:childTnLst>
                          </p:cTn>
                        </p:par>
                        <p:par>
                          <p:cTn id="178" fill="hold">
                            <p:stCondLst>
                              <p:cond delay="15500"/>
                            </p:stCondLst>
                            <p:childTnLst>
                              <p:par>
                                <p:cTn id="179" presetID="53" presetClass="entr" presetSubtype="16" fill="hold" grpId="0" nodeType="afterEffect">
                                  <p:stCondLst>
                                    <p:cond delay="0"/>
                                  </p:stCondLst>
                                  <p:childTnLst>
                                    <p:set>
                                      <p:cBhvr>
                                        <p:cTn id="180" dur="1" fill="hold">
                                          <p:stCondLst>
                                            <p:cond delay="0"/>
                                          </p:stCondLst>
                                        </p:cTn>
                                        <p:tgtEl>
                                          <p:spTgt spid="93"/>
                                        </p:tgtEl>
                                        <p:attrNameLst>
                                          <p:attrName>style.visibility</p:attrName>
                                        </p:attrNameLst>
                                      </p:cBhvr>
                                      <p:to>
                                        <p:strVal val="visible"/>
                                      </p:to>
                                    </p:set>
                                    <p:anim calcmode="lin" valueType="num">
                                      <p:cBhvr>
                                        <p:cTn id="181" dur="500" fill="hold"/>
                                        <p:tgtEl>
                                          <p:spTgt spid="93"/>
                                        </p:tgtEl>
                                        <p:attrNameLst>
                                          <p:attrName>ppt_w</p:attrName>
                                        </p:attrNameLst>
                                      </p:cBhvr>
                                      <p:tavLst>
                                        <p:tav tm="0">
                                          <p:val>
                                            <p:fltVal val="0"/>
                                          </p:val>
                                        </p:tav>
                                        <p:tav tm="100000">
                                          <p:val>
                                            <p:strVal val="#ppt_w"/>
                                          </p:val>
                                        </p:tav>
                                      </p:tavLst>
                                    </p:anim>
                                    <p:anim calcmode="lin" valueType="num">
                                      <p:cBhvr>
                                        <p:cTn id="182" dur="500" fill="hold"/>
                                        <p:tgtEl>
                                          <p:spTgt spid="93"/>
                                        </p:tgtEl>
                                        <p:attrNameLst>
                                          <p:attrName>ppt_h</p:attrName>
                                        </p:attrNameLst>
                                      </p:cBhvr>
                                      <p:tavLst>
                                        <p:tav tm="0">
                                          <p:val>
                                            <p:fltVal val="0"/>
                                          </p:val>
                                        </p:tav>
                                        <p:tav tm="100000">
                                          <p:val>
                                            <p:strVal val="#ppt_h"/>
                                          </p:val>
                                        </p:tav>
                                      </p:tavLst>
                                    </p:anim>
                                    <p:animEffect transition="in" filter="fade">
                                      <p:cBhvr>
                                        <p:cTn id="183" dur="500"/>
                                        <p:tgtEl>
                                          <p:spTgt spid="9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2"/>
                                        </p:tgtEl>
                                        <p:attrNameLst>
                                          <p:attrName>style.visibility</p:attrName>
                                        </p:attrNameLst>
                                      </p:cBhvr>
                                      <p:to>
                                        <p:strVal val="visible"/>
                                      </p:to>
                                    </p:set>
                                    <p:animEffect transition="in" filter="fade">
                                      <p:cBhvr>
                                        <p:cTn id="186" dur="500"/>
                                        <p:tgtEl>
                                          <p:spTgt spid="82"/>
                                        </p:tgtEl>
                                      </p:cBhvr>
                                    </p:animEffect>
                                  </p:childTnLst>
                                </p:cTn>
                              </p:par>
                            </p:childTnLst>
                          </p:cTn>
                        </p:par>
                        <p:par>
                          <p:cTn id="187" fill="hold">
                            <p:stCondLst>
                              <p:cond delay="16000"/>
                            </p:stCondLst>
                            <p:childTnLst>
                              <p:par>
                                <p:cTn id="188" presetID="22" presetClass="entr" presetSubtype="4" fill="hold" nodeType="afterEffect">
                                  <p:stCondLst>
                                    <p:cond delay="0"/>
                                  </p:stCondLst>
                                  <p:childTnLst>
                                    <p:set>
                                      <p:cBhvr>
                                        <p:cTn id="189" dur="1" fill="hold">
                                          <p:stCondLst>
                                            <p:cond delay="0"/>
                                          </p:stCondLst>
                                        </p:cTn>
                                        <p:tgtEl>
                                          <p:spTgt spid="136"/>
                                        </p:tgtEl>
                                        <p:attrNameLst>
                                          <p:attrName>style.visibility</p:attrName>
                                        </p:attrNameLst>
                                      </p:cBhvr>
                                      <p:to>
                                        <p:strVal val="visible"/>
                                      </p:to>
                                    </p:set>
                                    <p:animEffect transition="in" filter="wipe(down)">
                                      <p:cBhvr>
                                        <p:cTn id="190" dur="500"/>
                                        <p:tgtEl>
                                          <p:spTgt spid="136"/>
                                        </p:tgtEl>
                                      </p:cBhvr>
                                    </p:animEffect>
                                  </p:childTnLst>
                                </p:cTn>
                              </p:par>
                            </p:childTnLst>
                          </p:cTn>
                        </p:par>
                        <p:par>
                          <p:cTn id="191" fill="hold">
                            <p:stCondLst>
                              <p:cond delay="16500"/>
                            </p:stCondLst>
                            <p:childTnLst>
                              <p:par>
                                <p:cTn id="192" presetID="10" presetClass="entr" presetSubtype="0" fill="hold" grpId="0" nodeType="afterEffect">
                                  <p:stCondLst>
                                    <p:cond delay="0"/>
                                  </p:stCondLst>
                                  <p:childTnLst>
                                    <p:set>
                                      <p:cBhvr>
                                        <p:cTn id="193" dur="1" fill="hold">
                                          <p:stCondLst>
                                            <p:cond delay="0"/>
                                          </p:stCondLst>
                                        </p:cTn>
                                        <p:tgtEl>
                                          <p:spTgt spid="135"/>
                                        </p:tgtEl>
                                        <p:attrNameLst>
                                          <p:attrName>style.visibility</p:attrName>
                                        </p:attrNameLst>
                                      </p:cBhvr>
                                      <p:to>
                                        <p:strVal val="visible"/>
                                      </p:to>
                                    </p:set>
                                    <p:animEffect transition="in" filter="fade">
                                      <p:cBhvr>
                                        <p:cTn id="194" dur="500"/>
                                        <p:tgtEl>
                                          <p:spTgt spid="13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Effect transition="in" filter="fade">
                                      <p:cBhvr>
                                        <p:cTn id="197" dur="500"/>
                                        <p:tgtEl>
                                          <p:spTgt spid="134"/>
                                        </p:tgtEl>
                                      </p:cBhvr>
                                    </p:animEffect>
                                  </p:childTnLst>
                                </p:cTn>
                              </p:par>
                            </p:childTnLst>
                          </p:cTn>
                        </p:par>
                        <p:par>
                          <p:cTn id="198" fill="hold">
                            <p:stCondLst>
                              <p:cond delay="17000"/>
                            </p:stCondLst>
                            <p:childTnLst>
                              <p:par>
                                <p:cTn id="199" presetID="22" presetClass="entr" presetSubtype="4" fill="hold" nodeType="afterEffect">
                                  <p:stCondLst>
                                    <p:cond delay="0"/>
                                  </p:stCondLst>
                                  <p:childTnLst>
                                    <p:set>
                                      <p:cBhvr>
                                        <p:cTn id="200" dur="1" fill="hold">
                                          <p:stCondLst>
                                            <p:cond delay="0"/>
                                          </p:stCondLst>
                                        </p:cTn>
                                        <p:tgtEl>
                                          <p:spTgt spid="137"/>
                                        </p:tgtEl>
                                        <p:attrNameLst>
                                          <p:attrName>style.visibility</p:attrName>
                                        </p:attrNameLst>
                                      </p:cBhvr>
                                      <p:to>
                                        <p:strVal val="visible"/>
                                      </p:to>
                                    </p:set>
                                    <p:animEffect transition="in" filter="wipe(down)">
                                      <p:cBhvr>
                                        <p:cTn id="201" dur="500"/>
                                        <p:tgtEl>
                                          <p:spTgt spid="137"/>
                                        </p:tgtEl>
                                      </p:cBhvr>
                                    </p:animEffect>
                                  </p:childTnLst>
                                </p:cTn>
                              </p:par>
                            </p:childTnLst>
                          </p:cTn>
                        </p:par>
                        <p:par>
                          <p:cTn id="202" fill="hold">
                            <p:stCondLst>
                              <p:cond delay="17500"/>
                            </p:stCondLst>
                            <p:childTnLst>
                              <p:par>
                                <p:cTn id="203" presetID="53" presetClass="entr" presetSubtype="16" fill="hold" nodeType="afterEffect">
                                  <p:stCondLst>
                                    <p:cond delay="0"/>
                                  </p:stCondLst>
                                  <p:childTnLst>
                                    <p:set>
                                      <p:cBhvr>
                                        <p:cTn id="204" dur="1" fill="hold">
                                          <p:stCondLst>
                                            <p:cond delay="0"/>
                                          </p:stCondLst>
                                        </p:cTn>
                                        <p:tgtEl>
                                          <p:spTgt spid="143"/>
                                        </p:tgtEl>
                                        <p:attrNameLst>
                                          <p:attrName>style.visibility</p:attrName>
                                        </p:attrNameLst>
                                      </p:cBhvr>
                                      <p:to>
                                        <p:strVal val="visible"/>
                                      </p:to>
                                    </p:set>
                                    <p:anim calcmode="lin" valueType="num">
                                      <p:cBhvr>
                                        <p:cTn id="205" dur="500" fill="hold"/>
                                        <p:tgtEl>
                                          <p:spTgt spid="143"/>
                                        </p:tgtEl>
                                        <p:attrNameLst>
                                          <p:attrName>ppt_w</p:attrName>
                                        </p:attrNameLst>
                                      </p:cBhvr>
                                      <p:tavLst>
                                        <p:tav tm="0">
                                          <p:val>
                                            <p:fltVal val="0"/>
                                          </p:val>
                                        </p:tav>
                                        <p:tav tm="100000">
                                          <p:val>
                                            <p:strVal val="#ppt_w"/>
                                          </p:val>
                                        </p:tav>
                                      </p:tavLst>
                                    </p:anim>
                                    <p:anim calcmode="lin" valueType="num">
                                      <p:cBhvr>
                                        <p:cTn id="206" dur="500" fill="hold"/>
                                        <p:tgtEl>
                                          <p:spTgt spid="143"/>
                                        </p:tgtEl>
                                        <p:attrNameLst>
                                          <p:attrName>ppt_h</p:attrName>
                                        </p:attrNameLst>
                                      </p:cBhvr>
                                      <p:tavLst>
                                        <p:tav tm="0">
                                          <p:val>
                                            <p:fltVal val="0"/>
                                          </p:val>
                                        </p:tav>
                                        <p:tav tm="100000">
                                          <p:val>
                                            <p:strVal val="#ppt_h"/>
                                          </p:val>
                                        </p:tav>
                                      </p:tavLst>
                                    </p:anim>
                                    <p:animEffect transition="in" filter="fade">
                                      <p:cBhvr>
                                        <p:cTn id="207" dur="500"/>
                                        <p:tgtEl>
                                          <p:spTgt spid="143"/>
                                        </p:tgtEl>
                                      </p:cBhvr>
                                    </p:animEffect>
                                  </p:childTnLst>
                                </p:cTn>
                              </p:par>
                            </p:childTnLst>
                          </p:cTn>
                        </p:par>
                        <p:par>
                          <p:cTn id="208" fill="hold">
                            <p:stCondLst>
                              <p:cond delay="18000"/>
                            </p:stCondLst>
                            <p:childTnLst>
                              <p:par>
                                <p:cTn id="209" presetID="22" presetClass="entr" presetSubtype="8" fill="hold" nodeType="afterEffect">
                                  <p:stCondLst>
                                    <p:cond delay="0"/>
                                  </p:stCondLst>
                                  <p:childTnLst>
                                    <p:set>
                                      <p:cBhvr>
                                        <p:cTn id="210" dur="1" fill="hold">
                                          <p:stCondLst>
                                            <p:cond delay="0"/>
                                          </p:stCondLst>
                                        </p:cTn>
                                        <p:tgtEl>
                                          <p:spTgt spid="77"/>
                                        </p:tgtEl>
                                        <p:attrNameLst>
                                          <p:attrName>style.visibility</p:attrName>
                                        </p:attrNameLst>
                                      </p:cBhvr>
                                      <p:to>
                                        <p:strVal val="visible"/>
                                      </p:to>
                                    </p:set>
                                    <p:animEffect transition="in" filter="wipe(left)">
                                      <p:cBhvr>
                                        <p:cTn id="211" dur="500"/>
                                        <p:tgtEl>
                                          <p:spTgt spid="77"/>
                                        </p:tgtEl>
                                      </p:cBhvr>
                                    </p:animEffect>
                                  </p:childTnLst>
                                </p:cTn>
                              </p:par>
                            </p:childTnLst>
                          </p:cTn>
                        </p:par>
                        <p:par>
                          <p:cTn id="212" fill="hold">
                            <p:stCondLst>
                              <p:cond delay="18500"/>
                            </p:stCondLst>
                            <p:childTnLst>
                              <p:par>
                                <p:cTn id="213" presetID="12" presetClass="entr" presetSubtype="8" fill="hold" grpId="0" nodeType="afterEffect">
                                  <p:stCondLst>
                                    <p:cond delay="0"/>
                                  </p:stCondLst>
                                  <p:childTnLst>
                                    <p:set>
                                      <p:cBhvr>
                                        <p:cTn id="214" dur="1" fill="hold">
                                          <p:stCondLst>
                                            <p:cond delay="0"/>
                                          </p:stCondLst>
                                        </p:cTn>
                                        <p:tgtEl>
                                          <p:spTgt spid="146"/>
                                        </p:tgtEl>
                                        <p:attrNameLst>
                                          <p:attrName>style.visibility</p:attrName>
                                        </p:attrNameLst>
                                      </p:cBhvr>
                                      <p:to>
                                        <p:strVal val="visible"/>
                                      </p:to>
                                    </p:set>
                                    <p:anim calcmode="lin" valueType="num">
                                      <p:cBhvr additive="base">
                                        <p:cTn id="215" dur="500"/>
                                        <p:tgtEl>
                                          <p:spTgt spid="146"/>
                                        </p:tgtEl>
                                        <p:attrNameLst>
                                          <p:attrName>ppt_x</p:attrName>
                                        </p:attrNameLst>
                                      </p:cBhvr>
                                      <p:tavLst>
                                        <p:tav tm="0">
                                          <p:val>
                                            <p:strVal val="#ppt_x-#ppt_w*1.125000"/>
                                          </p:val>
                                        </p:tav>
                                        <p:tav tm="100000">
                                          <p:val>
                                            <p:strVal val="#ppt_x"/>
                                          </p:val>
                                        </p:tav>
                                      </p:tavLst>
                                    </p:anim>
                                    <p:animEffect transition="in" filter="wipe(right)">
                                      <p:cBhvr>
                                        <p:cTn id="216"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animBg="1"/>
      <p:bldP spid="89" grpId="0" animBg="1"/>
      <p:bldP spid="90" grpId="0" animBg="1"/>
      <p:bldP spid="91" grpId="0" animBg="1"/>
      <p:bldP spid="92" grpId="0" animBg="1"/>
      <p:bldP spid="93" grpId="0" animBg="1"/>
      <p:bldP spid="99" grpId="0"/>
      <p:bldP spid="100" grpId="0"/>
      <p:bldP spid="114" grpId="0"/>
      <p:bldP spid="115" grpId="0"/>
      <p:bldP spid="118" grpId="0"/>
      <p:bldP spid="119" grpId="0"/>
      <p:bldP spid="130" grpId="0"/>
      <p:bldP spid="131" grpId="0"/>
      <p:bldP spid="134" grpId="0"/>
      <p:bldP spid="135" grpId="0"/>
      <p:bldP spid="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PPT素材\b133188c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047" y="1741279"/>
            <a:ext cx="1062882" cy="1062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93"/>
          <p:cNvSpPr txBox="1"/>
          <p:nvPr/>
        </p:nvSpPr>
        <p:spPr>
          <a:xfrm>
            <a:off x="4788948" y="549427"/>
            <a:ext cx="2541080" cy="502766"/>
          </a:xfrm>
          <a:prstGeom prst="rect">
            <a:avLst/>
          </a:prstGeom>
          <a:noFill/>
        </p:spPr>
        <p:txBody>
          <a:bodyPr wrap="none" rtlCol="0">
            <a:spAutoFit/>
          </a:bodyPr>
          <a:lstStyle/>
          <a:p>
            <a:r>
              <a:rPr lang="zh-CN" altLang="en-US" sz="2665" spc="400" dirty="0">
                <a:solidFill>
                  <a:schemeClr val="bg1">
                    <a:lumMod val="95000"/>
                  </a:schemeClr>
                </a:solidFill>
                <a:latin typeface="方正兰亭细黑_GBK" pitchFamily="2" charset="-122"/>
                <a:ea typeface="方正兰亭细黑_GBK" pitchFamily="2" charset="-122"/>
              </a:rPr>
              <a:t>个人荣誉奖项</a:t>
            </a:r>
          </a:p>
        </p:txBody>
      </p:sp>
      <p:sp>
        <p:nvSpPr>
          <p:cNvPr id="4" name="圆角矩形 3"/>
          <p:cNvSpPr/>
          <p:nvPr/>
        </p:nvSpPr>
        <p:spPr>
          <a:xfrm>
            <a:off x="1691640" y="2788921"/>
            <a:ext cx="8808720" cy="3428999"/>
          </a:xfrm>
          <a:prstGeom prst="roundRect">
            <a:avLst>
              <a:gd name="adj" fmla="val 104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247406" y="3287132"/>
            <a:ext cx="524917" cy="507308"/>
            <a:chOff x="2189532" y="3460752"/>
            <a:chExt cx="524917" cy="507308"/>
          </a:xfrm>
        </p:grpSpPr>
        <p:sp>
          <p:nvSpPr>
            <p:cNvPr id="6" name="Rounded Rectangle 17"/>
            <p:cNvSpPr/>
            <p:nvPr/>
          </p:nvSpPr>
          <p:spPr>
            <a:xfrm>
              <a:off x="2189532" y="3460752"/>
              <a:ext cx="524917" cy="507308"/>
            </a:xfrm>
            <a:prstGeom prst="roundRect">
              <a:avLst/>
            </a:prstGeom>
            <a:solidFill>
              <a:srgbClr val="F2E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j-ea"/>
                <a:ea typeface="+mj-ea"/>
              </a:endParaRPr>
            </a:p>
          </p:txBody>
        </p:sp>
        <p:sp>
          <p:nvSpPr>
            <p:cNvPr id="5" name="Freeform 29"/>
            <p:cNvSpPr>
              <a:spLocks noChangeArrowheads="1"/>
            </p:cNvSpPr>
            <p:nvPr/>
          </p:nvSpPr>
          <p:spPr bwMode="auto">
            <a:xfrm>
              <a:off x="2290678" y="3531282"/>
              <a:ext cx="322623" cy="36624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262626"/>
            </a:solidFill>
            <a:ln>
              <a:noFill/>
            </a:ln>
            <a:effectLst/>
          </p:spPr>
          <p:txBody>
            <a:bodyPr wrap="none" lIns="45712" tIns="22856" rIns="45712" bIns="22856" anchor="ctr"/>
            <a:lstStyle/>
            <a:p>
              <a:pPr>
                <a:defRPr/>
              </a:pPr>
              <a:endParaRPr lang="en-US" sz="900" dirty="0"/>
            </a:p>
          </p:txBody>
        </p:sp>
      </p:grpSp>
      <p:grpSp>
        <p:nvGrpSpPr>
          <p:cNvPr id="8" name="组合 7"/>
          <p:cNvGrpSpPr/>
          <p:nvPr/>
        </p:nvGrpSpPr>
        <p:grpSpPr>
          <a:xfrm>
            <a:off x="2247406" y="4249766"/>
            <a:ext cx="524917" cy="507308"/>
            <a:chOff x="2189532" y="3460752"/>
            <a:chExt cx="524917" cy="507308"/>
          </a:xfrm>
        </p:grpSpPr>
        <p:sp>
          <p:nvSpPr>
            <p:cNvPr id="9" name="Rounded Rectangle 17"/>
            <p:cNvSpPr/>
            <p:nvPr/>
          </p:nvSpPr>
          <p:spPr>
            <a:xfrm>
              <a:off x="2189532" y="3460752"/>
              <a:ext cx="524917" cy="507308"/>
            </a:xfrm>
            <a:prstGeom prst="roundRect">
              <a:avLst/>
            </a:prstGeom>
            <a:solidFill>
              <a:srgbClr val="F2E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j-ea"/>
                <a:ea typeface="+mj-ea"/>
              </a:endParaRPr>
            </a:p>
          </p:txBody>
        </p:sp>
        <p:sp>
          <p:nvSpPr>
            <p:cNvPr id="10" name="Freeform 29"/>
            <p:cNvSpPr>
              <a:spLocks noChangeArrowheads="1"/>
            </p:cNvSpPr>
            <p:nvPr/>
          </p:nvSpPr>
          <p:spPr bwMode="auto">
            <a:xfrm>
              <a:off x="2290678" y="3531282"/>
              <a:ext cx="322623" cy="36624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262626"/>
            </a:solidFill>
            <a:ln>
              <a:noFill/>
            </a:ln>
            <a:effectLst/>
          </p:spPr>
          <p:txBody>
            <a:bodyPr wrap="none" lIns="45712" tIns="22856" rIns="45712" bIns="22856" anchor="ctr"/>
            <a:lstStyle/>
            <a:p>
              <a:pPr>
                <a:defRPr/>
              </a:pPr>
              <a:endParaRPr lang="en-US" sz="900" dirty="0"/>
            </a:p>
          </p:txBody>
        </p:sp>
      </p:grpSp>
      <p:grpSp>
        <p:nvGrpSpPr>
          <p:cNvPr id="11" name="组合 10"/>
          <p:cNvGrpSpPr/>
          <p:nvPr/>
        </p:nvGrpSpPr>
        <p:grpSpPr>
          <a:xfrm>
            <a:off x="2247406" y="5206983"/>
            <a:ext cx="524917" cy="507308"/>
            <a:chOff x="2189532" y="3460752"/>
            <a:chExt cx="524917" cy="507308"/>
          </a:xfrm>
        </p:grpSpPr>
        <p:sp>
          <p:nvSpPr>
            <p:cNvPr id="12" name="Rounded Rectangle 17"/>
            <p:cNvSpPr/>
            <p:nvPr/>
          </p:nvSpPr>
          <p:spPr>
            <a:xfrm>
              <a:off x="2189532" y="3460752"/>
              <a:ext cx="524917" cy="507308"/>
            </a:xfrm>
            <a:prstGeom prst="roundRect">
              <a:avLst/>
            </a:prstGeom>
            <a:solidFill>
              <a:srgbClr val="F2E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j-ea"/>
                <a:ea typeface="+mj-ea"/>
              </a:endParaRPr>
            </a:p>
          </p:txBody>
        </p:sp>
        <p:sp>
          <p:nvSpPr>
            <p:cNvPr id="13" name="Freeform 29"/>
            <p:cNvSpPr>
              <a:spLocks noChangeArrowheads="1"/>
            </p:cNvSpPr>
            <p:nvPr/>
          </p:nvSpPr>
          <p:spPr bwMode="auto">
            <a:xfrm>
              <a:off x="2290678" y="3531282"/>
              <a:ext cx="322623" cy="36624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262626"/>
            </a:solidFill>
            <a:ln>
              <a:noFill/>
            </a:ln>
            <a:effectLst/>
          </p:spPr>
          <p:txBody>
            <a:bodyPr wrap="none" lIns="45712" tIns="22856" rIns="45712" bIns="22856" anchor="ctr"/>
            <a:lstStyle/>
            <a:p>
              <a:pPr>
                <a:defRPr/>
              </a:pPr>
              <a:endParaRPr lang="en-US" sz="900" dirty="0"/>
            </a:p>
          </p:txBody>
        </p:sp>
      </p:grpSp>
      <p:grpSp>
        <p:nvGrpSpPr>
          <p:cNvPr id="14" name="组合 13"/>
          <p:cNvGrpSpPr/>
          <p:nvPr/>
        </p:nvGrpSpPr>
        <p:grpSpPr>
          <a:xfrm>
            <a:off x="6483740" y="3287132"/>
            <a:ext cx="524917" cy="507308"/>
            <a:chOff x="2189532" y="3460752"/>
            <a:chExt cx="524917" cy="507308"/>
          </a:xfrm>
        </p:grpSpPr>
        <p:sp>
          <p:nvSpPr>
            <p:cNvPr id="15" name="Rounded Rectangle 17"/>
            <p:cNvSpPr/>
            <p:nvPr/>
          </p:nvSpPr>
          <p:spPr>
            <a:xfrm>
              <a:off x="2189532" y="3460752"/>
              <a:ext cx="524917" cy="507308"/>
            </a:xfrm>
            <a:prstGeom prst="roundRect">
              <a:avLst/>
            </a:prstGeom>
            <a:solidFill>
              <a:srgbClr val="F2E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j-ea"/>
                <a:ea typeface="+mj-ea"/>
              </a:endParaRPr>
            </a:p>
          </p:txBody>
        </p:sp>
        <p:sp>
          <p:nvSpPr>
            <p:cNvPr id="16" name="Freeform 29"/>
            <p:cNvSpPr>
              <a:spLocks noChangeArrowheads="1"/>
            </p:cNvSpPr>
            <p:nvPr/>
          </p:nvSpPr>
          <p:spPr bwMode="auto">
            <a:xfrm>
              <a:off x="2290678" y="3531282"/>
              <a:ext cx="322623" cy="36624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262626"/>
            </a:solidFill>
            <a:ln>
              <a:noFill/>
            </a:ln>
            <a:effectLst/>
          </p:spPr>
          <p:txBody>
            <a:bodyPr wrap="none" lIns="45712" tIns="22856" rIns="45712" bIns="22856" anchor="ctr"/>
            <a:lstStyle/>
            <a:p>
              <a:pPr>
                <a:defRPr/>
              </a:pPr>
              <a:endParaRPr lang="en-US" sz="900" dirty="0"/>
            </a:p>
          </p:txBody>
        </p:sp>
      </p:grpSp>
      <p:grpSp>
        <p:nvGrpSpPr>
          <p:cNvPr id="17" name="组合 16"/>
          <p:cNvGrpSpPr/>
          <p:nvPr/>
        </p:nvGrpSpPr>
        <p:grpSpPr>
          <a:xfrm>
            <a:off x="6483740" y="4249766"/>
            <a:ext cx="524917" cy="507308"/>
            <a:chOff x="2189532" y="3460752"/>
            <a:chExt cx="524917" cy="507308"/>
          </a:xfrm>
        </p:grpSpPr>
        <p:sp>
          <p:nvSpPr>
            <p:cNvPr id="18" name="Rounded Rectangle 17"/>
            <p:cNvSpPr/>
            <p:nvPr/>
          </p:nvSpPr>
          <p:spPr>
            <a:xfrm>
              <a:off x="2189532" y="3460752"/>
              <a:ext cx="524917" cy="507308"/>
            </a:xfrm>
            <a:prstGeom prst="roundRect">
              <a:avLst/>
            </a:prstGeom>
            <a:solidFill>
              <a:srgbClr val="F2E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j-ea"/>
                <a:ea typeface="+mj-ea"/>
              </a:endParaRPr>
            </a:p>
          </p:txBody>
        </p:sp>
        <p:sp>
          <p:nvSpPr>
            <p:cNvPr id="19" name="Freeform 29"/>
            <p:cNvSpPr>
              <a:spLocks noChangeArrowheads="1"/>
            </p:cNvSpPr>
            <p:nvPr/>
          </p:nvSpPr>
          <p:spPr bwMode="auto">
            <a:xfrm>
              <a:off x="2290678" y="3531282"/>
              <a:ext cx="322623" cy="36624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262626"/>
            </a:solidFill>
            <a:ln>
              <a:noFill/>
            </a:ln>
            <a:effectLst/>
          </p:spPr>
          <p:txBody>
            <a:bodyPr wrap="none" lIns="45712" tIns="22856" rIns="45712" bIns="22856" anchor="ctr"/>
            <a:lstStyle/>
            <a:p>
              <a:pPr>
                <a:defRPr/>
              </a:pPr>
              <a:endParaRPr lang="en-US" sz="900" dirty="0"/>
            </a:p>
          </p:txBody>
        </p:sp>
      </p:grpSp>
      <p:grpSp>
        <p:nvGrpSpPr>
          <p:cNvPr id="20" name="组合 19"/>
          <p:cNvGrpSpPr/>
          <p:nvPr/>
        </p:nvGrpSpPr>
        <p:grpSpPr>
          <a:xfrm>
            <a:off x="6483740" y="5206983"/>
            <a:ext cx="524917" cy="507308"/>
            <a:chOff x="2189532" y="3460752"/>
            <a:chExt cx="524917" cy="507308"/>
          </a:xfrm>
        </p:grpSpPr>
        <p:sp>
          <p:nvSpPr>
            <p:cNvPr id="21" name="Rounded Rectangle 17"/>
            <p:cNvSpPr/>
            <p:nvPr/>
          </p:nvSpPr>
          <p:spPr>
            <a:xfrm>
              <a:off x="2189532" y="3460752"/>
              <a:ext cx="524917" cy="507308"/>
            </a:xfrm>
            <a:prstGeom prst="roundRect">
              <a:avLst/>
            </a:prstGeom>
            <a:solidFill>
              <a:srgbClr val="F2E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j-ea"/>
                <a:ea typeface="+mj-ea"/>
              </a:endParaRPr>
            </a:p>
          </p:txBody>
        </p:sp>
        <p:sp>
          <p:nvSpPr>
            <p:cNvPr id="22" name="Freeform 29"/>
            <p:cNvSpPr>
              <a:spLocks noChangeArrowheads="1"/>
            </p:cNvSpPr>
            <p:nvPr/>
          </p:nvSpPr>
          <p:spPr bwMode="auto">
            <a:xfrm>
              <a:off x="2290678" y="3531282"/>
              <a:ext cx="322623" cy="36624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262626"/>
            </a:solidFill>
            <a:ln>
              <a:noFill/>
            </a:ln>
            <a:effectLst/>
          </p:spPr>
          <p:txBody>
            <a:bodyPr wrap="none" lIns="45712" tIns="22856" rIns="45712" bIns="22856" anchor="ctr"/>
            <a:lstStyle/>
            <a:p>
              <a:pPr>
                <a:defRPr/>
              </a:pPr>
              <a:endParaRPr lang="en-US" sz="900" dirty="0"/>
            </a:p>
          </p:txBody>
        </p:sp>
      </p:grpSp>
      <p:sp>
        <p:nvSpPr>
          <p:cNvPr id="23" name="Rectangle 10"/>
          <p:cNvSpPr/>
          <p:nvPr/>
        </p:nvSpPr>
        <p:spPr>
          <a:xfrm>
            <a:off x="2878445" y="3186281"/>
            <a:ext cx="2719759" cy="657872"/>
          </a:xfrm>
          <a:prstGeom prst="rect">
            <a:avLst/>
          </a:prstGeom>
        </p:spPr>
        <p:txBody>
          <a:bodyPr wrap="squar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a:t>
            </a:r>
            <a:endParaRPr lang="en-US" altLang="zh-CN" sz="105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4" name="Rectangle 10"/>
          <p:cNvSpPr/>
          <p:nvPr/>
        </p:nvSpPr>
        <p:spPr>
          <a:xfrm>
            <a:off x="2878445" y="4114191"/>
            <a:ext cx="2719759" cy="657872"/>
          </a:xfrm>
          <a:prstGeom prst="rect">
            <a:avLst/>
          </a:prstGeom>
        </p:spPr>
        <p:txBody>
          <a:bodyPr wrap="squar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a:t>
            </a:r>
            <a:endParaRPr lang="en-US" altLang="zh-CN" sz="105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5" name="Rectangle 10"/>
          <p:cNvSpPr/>
          <p:nvPr/>
        </p:nvSpPr>
        <p:spPr>
          <a:xfrm>
            <a:off x="2878445" y="5131700"/>
            <a:ext cx="2719759" cy="657872"/>
          </a:xfrm>
          <a:prstGeom prst="rect">
            <a:avLst/>
          </a:prstGeom>
        </p:spPr>
        <p:txBody>
          <a:bodyPr wrap="squar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a:t>
            </a:r>
            <a:endParaRPr lang="en-US" altLang="zh-CN" sz="105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6" name="Rectangle 10"/>
          <p:cNvSpPr/>
          <p:nvPr/>
        </p:nvSpPr>
        <p:spPr>
          <a:xfrm>
            <a:off x="7242100" y="3186281"/>
            <a:ext cx="2719759" cy="657872"/>
          </a:xfrm>
          <a:prstGeom prst="rect">
            <a:avLst/>
          </a:prstGeom>
        </p:spPr>
        <p:txBody>
          <a:bodyPr wrap="squar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a:t>
            </a:r>
            <a:endParaRPr lang="en-US" altLang="zh-CN" sz="105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7" name="Rectangle 10"/>
          <p:cNvSpPr/>
          <p:nvPr/>
        </p:nvSpPr>
        <p:spPr>
          <a:xfrm>
            <a:off x="7242100" y="4114191"/>
            <a:ext cx="2719759" cy="657872"/>
          </a:xfrm>
          <a:prstGeom prst="rect">
            <a:avLst/>
          </a:prstGeom>
        </p:spPr>
        <p:txBody>
          <a:bodyPr wrap="squar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a:t>
            </a:r>
            <a:endParaRPr lang="en-US" altLang="zh-CN" sz="105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8" name="Rectangle 10"/>
          <p:cNvSpPr/>
          <p:nvPr/>
        </p:nvSpPr>
        <p:spPr>
          <a:xfrm>
            <a:off x="7242100" y="5131700"/>
            <a:ext cx="2719759" cy="657872"/>
          </a:xfrm>
          <a:prstGeom prst="rect">
            <a:avLst/>
          </a:prstGeom>
        </p:spPr>
        <p:txBody>
          <a:bodyPr wrap="squar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a:t>
            </a:r>
            <a:endParaRPr lang="en-US" altLang="zh-CN" sz="105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11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15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200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22" presetClass="entr" presetSubtype="8" fill="hold" grpId="0" nodeType="withEffect">
                                  <p:stCondLst>
                                    <p:cond delay="200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nodeType="withEffect">
                                  <p:stCondLst>
                                    <p:cond delay="250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2" presetClass="entr" presetSubtype="8" fill="hold" grpId="0" nodeType="withEffect">
                                  <p:stCondLst>
                                    <p:cond delay="250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3"/>
          <p:cNvSpPr txBox="1"/>
          <p:nvPr/>
        </p:nvSpPr>
        <p:spPr>
          <a:xfrm>
            <a:off x="4825460" y="533015"/>
            <a:ext cx="2541080" cy="502766"/>
          </a:xfrm>
          <a:prstGeom prst="rect">
            <a:avLst/>
          </a:prstGeom>
          <a:noFill/>
        </p:spPr>
        <p:txBody>
          <a:bodyPr wrap="none" rtlCol="0">
            <a:spAutoFit/>
          </a:bodyPr>
          <a:lstStyle/>
          <a:p>
            <a:r>
              <a:rPr lang="zh-CN" altLang="en-US" sz="2665" spc="400" dirty="0">
                <a:solidFill>
                  <a:schemeClr val="bg1">
                    <a:lumMod val="95000"/>
                  </a:schemeClr>
                </a:solidFill>
                <a:latin typeface="方正兰亭细黑_GBK" pitchFamily="2" charset="-122"/>
                <a:ea typeface="方正兰亭细黑_GBK" pitchFamily="2" charset="-122"/>
              </a:rPr>
              <a:t>我的语言能力</a:t>
            </a:r>
          </a:p>
        </p:txBody>
      </p:sp>
      <p:sp>
        <p:nvSpPr>
          <p:cNvPr id="16" name="Oval 368"/>
          <p:cNvSpPr/>
          <p:nvPr/>
        </p:nvSpPr>
        <p:spPr>
          <a:xfrm>
            <a:off x="2461534" y="2594482"/>
            <a:ext cx="1229718" cy="122971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bel" panose="02000506030000020004" pitchFamily="2" charset="0"/>
                <a:ea typeface="Open Sans" pitchFamily="34" charset="0"/>
                <a:cs typeface="Open Sans" pitchFamily="34" charset="0"/>
              </a:rPr>
              <a:t>65%</a:t>
            </a:r>
          </a:p>
        </p:txBody>
      </p:sp>
      <p:sp>
        <p:nvSpPr>
          <p:cNvPr id="17" name="Arc 369"/>
          <p:cNvSpPr/>
          <p:nvPr/>
        </p:nvSpPr>
        <p:spPr>
          <a:xfrm>
            <a:off x="2461534" y="2594482"/>
            <a:ext cx="1229718" cy="1229718"/>
          </a:xfrm>
          <a:prstGeom prst="arc">
            <a:avLst>
              <a:gd name="adj1" fmla="val 16200000"/>
              <a:gd name="adj2" fmla="val 9182619"/>
            </a:avLst>
          </a:prstGeom>
          <a:noFill/>
          <a:ln w="38100" cap="rnd">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8" name="Oval 370"/>
          <p:cNvSpPr/>
          <p:nvPr/>
        </p:nvSpPr>
        <p:spPr>
          <a:xfrm>
            <a:off x="4468184" y="2594482"/>
            <a:ext cx="1229718" cy="122971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bel" panose="02000506030000020004" pitchFamily="2" charset="0"/>
                <a:ea typeface="Open Sans" pitchFamily="34" charset="0"/>
                <a:cs typeface="Open Sans" pitchFamily="34" charset="0"/>
              </a:rPr>
              <a:t>20%</a:t>
            </a:r>
          </a:p>
        </p:txBody>
      </p:sp>
      <p:sp>
        <p:nvSpPr>
          <p:cNvPr id="19" name="Arc 371"/>
          <p:cNvSpPr/>
          <p:nvPr/>
        </p:nvSpPr>
        <p:spPr>
          <a:xfrm>
            <a:off x="4468184" y="2594482"/>
            <a:ext cx="1229718" cy="1229718"/>
          </a:xfrm>
          <a:prstGeom prst="arc">
            <a:avLst>
              <a:gd name="adj1" fmla="val 16200000"/>
              <a:gd name="adj2" fmla="val 21206434"/>
            </a:avLst>
          </a:prstGeom>
          <a:noFill/>
          <a:ln w="38100" cap="rnd">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0" name="Oval 372"/>
          <p:cNvSpPr/>
          <p:nvPr/>
        </p:nvSpPr>
        <p:spPr>
          <a:xfrm>
            <a:off x="6273266" y="2594482"/>
            <a:ext cx="1229718" cy="122971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bel" panose="02000506030000020004" pitchFamily="2" charset="0"/>
                <a:ea typeface="Open Sans" pitchFamily="34" charset="0"/>
                <a:cs typeface="Open Sans" pitchFamily="34" charset="0"/>
              </a:rPr>
              <a:t>95%</a:t>
            </a:r>
          </a:p>
        </p:txBody>
      </p:sp>
      <p:sp>
        <p:nvSpPr>
          <p:cNvPr id="21" name="Arc 373"/>
          <p:cNvSpPr/>
          <p:nvPr/>
        </p:nvSpPr>
        <p:spPr>
          <a:xfrm>
            <a:off x="6273266" y="2594482"/>
            <a:ext cx="1229718" cy="1229718"/>
          </a:xfrm>
          <a:prstGeom prst="arc">
            <a:avLst>
              <a:gd name="adj1" fmla="val 16200000"/>
              <a:gd name="adj2" fmla="val 13531662"/>
            </a:avLst>
          </a:prstGeom>
          <a:noFill/>
          <a:ln w="38100" cap="rnd">
            <a:solidFill>
              <a:srgbClr val="F1D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2" name="Oval 374"/>
          <p:cNvSpPr/>
          <p:nvPr/>
        </p:nvSpPr>
        <p:spPr>
          <a:xfrm>
            <a:off x="8155309" y="2594482"/>
            <a:ext cx="1229718" cy="122971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bel" panose="02000506030000020004" pitchFamily="2" charset="0"/>
                <a:ea typeface="Open Sans" pitchFamily="34" charset="0"/>
                <a:cs typeface="Open Sans" pitchFamily="34" charset="0"/>
              </a:rPr>
              <a:t>70%</a:t>
            </a:r>
          </a:p>
        </p:txBody>
      </p:sp>
      <p:sp>
        <p:nvSpPr>
          <p:cNvPr id="23" name="Arc 375"/>
          <p:cNvSpPr/>
          <p:nvPr/>
        </p:nvSpPr>
        <p:spPr>
          <a:xfrm>
            <a:off x="8155309" y="2594482"/>
            <a:ext cx="1229718" cy="1229718"/>
          </a:xfrm>
          <a:prstGeom prst="arc">
            <a:avLst>
              <a:gd name="adj1" fmla="val 16200000"/>
              <a:gd name="adj2" fmla="val 9182619"/>
            </a:avLst>
          </a:prstGeom>
          <a:noFill/>
          <a:ln w="381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4" name="Rectangle 10"/>
          <p:cNvSpPr/>
          <p:nvPr/>
        </p:nvSpPr>
        <p:spPr>
          <a:xfrm>
            <a:off x="2299815" y="3988084"/>
            <a:ext cx="1553155" cy="1615827"/>
          </a:xfrm>
          <a:prstGeom prst="rect">
            <a:avLst/>
          </a:prstGeom>
        </p:spPr>
        <p:txBody>
          <a:bodyPr wrap="square">
            <a:spAutoFit/>
          </a:bodyPr>
          <a:lstStyle/>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中文</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6" name="Rectangle 10"/>
          <p:cNvSpPr/>
          <p:nvPr/>
        </p:nvSpPr>
        <p:spPr>
          <a:xfrm>
            <a:off x="4306465" y="3988084"/>
            <a:ext cx="1553155" cy="1615827"/>
          </a:xfrm>
          <a:prstGeom prst="rect">
            <a:avLst/>
          </a:prstGeom>
        </p:spPr>
        <p:txBody>
          <a:bodyPr wrap="square">
            <a:spAutoFit/>
          </a:bodyPr>
          <a:lstStyle/>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英语</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7" name="Rectangle 10"/>
          <p:cNvSpPr/>
          <p:nvPr/>
        </p:nvSpPr>
        <p:spPr>
          <a:xfrm>
            <a:off x="6167948" y="3988084"/>
            <a:ext cx="1553155" cy="1615827"/>
          </a:xfrm>
          <a:prstGeom prst="rect">
            <a:avLst/>
          </a:prstGeom>
        </p:spPr>
        <p:txBody>
          <a:bodyPr wrap="square">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    法文</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8" name="Rectangle 10"/>
          <p:cNvSpPr/>
          <p:nvPr/>
        </p:nvSpPr>
        <p:spPr>
          <a:xfrm>
            <a:off x="8155309" y="3988084"/>
            <a:ext cx="1553155" cy="1615827"/>
          </a:xfrm>
          <a:prstGeom prst="rect">
            <a:avLst/>
          </a:prstGeom>
        </p:spPr>
        <p:txBody>
          <a:bodyPr wrap="square">
            <a:spAutoFit/>
          </a:bodyPr>
          <a:lstStyle/>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粤语</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4500"/>
                            </p:stCondLst>
                            <p:childTnLst>
                              <p:par>
                                <p:cTn id="50" presetID="25"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55" dur="1000" fill="hold"/>
                                        <p:tgtEl>
                                          <p:spTgt spid="44"/>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44"/>
                                        </p:tgtEl>
                                      </p:cBhvr>
                                    </p:animEffect>
                                  </p:childTnLst>
                                </p:cTn>
                              </p:par>
                            </p:childTnLst>
                          </p:cTn>
                        </p:par>
                        <p:par>
                          <p:cTn id="60" fill="hold">
                            <p:stCondLst>
                              <p:cond delay="5500"/>
                            </p:stCondLst>
                            <p:childTnLst>
                              <p:par>
                                <p:cTn id="61" presetID="25"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66" dur="1000" fill="hold"/>
                                        <p:tgtEl>
                                          <p:spTgt spid="46"/>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46"/>
                                        </p:tgtEl>
                                      </p:cBhvr>
                                    </p:animEffect>
                                  </p:childTnLst>
                                </p:cTn>
                              </p:par>
                            </p:childTnLst>
                          </p:cTn>
                        </p:par>
                        <p:par>
                          <p:cTn id="71" fill="hold">
                            <p:stCondLst>
                              <p:cond delay="6500"/>
                            </p:stCondLst>
                            <p:childTnLst>
                              <p:par>
                                <p:cTn id="72" presetID="25" presetClass="entr" presetSubtype="0"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77" dur="1000" fill="hold"/>
                                        <p:tgtEl>
                                          <p:spTgt spid="4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47"/>
                                        </p:tgtEl>
                                      </p:cBhvr>
                                    </p:animEffect>
                                  </p:childTnLst>
                                </p:cTn>
                              </p:par>
                            </p:childTnLst>
                          </p:cTn>
                        </p:par>
                        <p:par>
                          <p:cTn id="82" fill="hold">
                            <p:stCondLst>
                              <p:cond delay="7500"/>
                            </p:stCondLst>
                            <p:childTnLst>
                              <p:par>
                                <p:cTn id="83" presetID="25" presetClass="entr" presetSubtype="0"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88" dur="1000" fill="hold"/>
                                        <p:tgtEl>
                                          <p:spTgt spid="48"/>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19" grpId="0" animBg="1"/>
      <p:bldP spid="20" grpId="0" animBg="1"/>
      <p:bldP spid="21" grpId="0" animBg="1"/>
      <p:bldP spid="22" grpId="0" animBg="1"/>
      <p:bldP spid="23" grpId="0" animBg="1"/>
      <p:bldP spid="44"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18872" y="1688135"/>
            <a:ext cx="3481728" cy="3481729"/>
            <a:chOff x="1723103" y="2005791"/>
            <a:chExt cx="1452230" cy="1452230"/>
          </a:xfrm>
        </p:grpSpPr>
        <p:sp>
          <p:nvSpPr>
            <p:cNvPr id="3" name="Rounded Rectangle 3"/>
            <p:cNvSpPr/>
            <p:nvPr/>
          </p:nvSpPr>
          <p:spPr>
            <a:xfrm>
              <a:off x="1723103" y="2005791"/>
              <a:ext cx="1452230" cy="1452230"/>
            </a:xfrm>
            <a:prstGeom prst="roundRect">
              <a:avLst/>
            </a:prstGeom>
            <a:solidFill>
              <a:srgbClr val="F1D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11"/>
            <p:cNvSpPr/>
            <p:nvPr/>
          </p:nvSpPr>
          <p:spPr>
            <a:xfrm>
              <a:off x="1853476" y="2136165"/>
              <a:ext cx="1191483" cy="1191483"/>
            </a:xfrm>
            <a:prstGeom prst="roundRect">
              <a:avLst/>
            </a:prstGeom>
            <a:solidFill>
              <a:srgbClr val="26262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lumMod val="65000"/>
                    <a:lumOff val="35000"/>
                  </a:prstClr>
                </a:solidFill>
              </a:endParaRPr>
            </a:p>
          </p:txBody>
        </p:sp>
      </p:grpSp>
      <p:sp>
        <p:nvSpPr>
          <p:cNvPr id="7" name="TextBox 6"/>
          <p:cNvSpPr txBox="1">
            <a:spLocks noChangeArrowheads="1"/>
          </p:cNvSpPr>
          <p:nvPr/>
        </p:nvSpPr>
        <p:spPr bwMode="auto">
          <a:xfrm>
            <a:off x="4445671" y="2721570"/>
            <a:ext cx="30281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5400" dirty="0">
                <a:solidFill>
                  <a:schemeClr val="bg1"/>
                </a:solidFill>
                <a:latin typeface="方正兰亭细黑_GBK" pitchFamily="2" charset="-122"/>
                <a:ea typeface="方正兰亭细黑_GBK" pitchFamily="2" charset="-122"/>
              </a:rPr>
              <a:t>岗位认知</a:t>
            </a:r>
            <a:endParaRPr lang="zh-CN" sz="5400" dirty="0">
              <a:solidFill>
                <a:schemeClr val="bg1"/>
              </a:solidFill>
              <a:latin typeface="方正兰亭细黑_GBK" pitchFamily="2" charset="-122"/>
              <a:ea typeface="方正兰亭细黑_GBK" pitchFamily="2" charset="-122"/>
            </a:endParaRPr>
          </a:p>
        </p:txBody>
      </p:sp>
      <p:sp>
        <p:nvSpPr>
          <p:cNvPr id="9" name="TextBox 112"/>
          <p:cNvSpPr txBox="1"/>
          <p:nvPr/>
        </p:nvSpPr>
        <p:spPr>
          <a:xfrm>
            <a:off x="4531442" y="3647190"/>
            <a:ext cx="3169157" cy="523220"/>
          </a:xfrm>
          <a:prstGeom prst="rect">
            <a:avLst/>
          </a:prstGeom>
          <a:noFill/>
        </p:spPr>
        <p:txBody>
          <a:bodyPr wrap="square" rtlCol="0">
            <a:spAutoFit/>
          </a:bodyPr>
          <a:lstStyle/>
          <a:p>
            <a:r>
              <a:rPr lang="en-US" altLang="zh-CN" sz="2800" dirty="0">
                <a:solidFill>
                  <a:srgbClr val="F1DF5A"/>
                </a:solidFill>
                <a:latin typeface="Kozuka Gothic Pro R" pitchFamily="34" charset="-128"/>
                <a:ea typeface="Kozuka Gothic Pro R" pitchFamily="34" charset="-128"/>
              </a:rPr>
              <a:t>POST COGNTIVE</a:t>
            </a:r>
            <a:endParaRPr lang="zh-CN" altLang="en-US" sz="2800" dirty="0">
              <a:solidFill>
                <a:srgbClr val="F1DF5A"/>
              </a:solidFill>
              <a:latin typeface="Kozuka Gothic Pro R" pitchFamily="34" charset="-128"/>
              <a:ea typeface="Kozuka Gothic Pro R"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14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4146653" y="8510119"/>
            <a:ext cx="1107996" cy="461665"/>
          </a:xfrm>
          <a:prstGeom prst="rect">
            <a:avLst/>
          </a:prstGeom>
          <a:noFill/>
        </p:spPr>
        <p:txBody>
          <a:bodyPr wrap="none" rtlCol="0">
            <a:spAutoFit/>
          </a:bodyPr>
          <a:lstStyle/>
          <a:p>
            <a:r>
              <a:rPr lang="zh-CN" altLang="en-US" sz="2400" dirty="0"/>
              <a:t>延时符</a:t>
            </a:r>
          </a:p>
        </p:txBody>
      </p:sp>
      <p:sp>
        <p:nvSpPr>
          <p:cNvPr id="25" name="TextBox 93"/>
          <p:cNvSpPr txBox="1"/>
          <p:nvPr/>
        </p:nvSpPr>
        <p:spPr>
          <a:xfrm>
            <a:off x="4811033" y="530795"/>
            <a:ext cx="2569934" cy="523220"/>
          </a:xfrm>
          <a:prstGeom prst="rect">
            <a:avLst/>
          </a:prstGeom>
          <a:noFill/>
        </p:spPr>
        <p:txBody>
          <a:bodyPr wrap="none" rtlCol="0">
            <a:spAutoFit/>
          </a:bodyPr>
          <a:lstStyle/>
          <a:p>
            <a:r>
              <a:rPr lang="zh-CN" altLang="en-US" sz="2800" spc="300" dirty="0">
                <a:solidFill>
                  <a:schemeClr val="bg1">
                    <a:lumMod val="95000"/>
                  </a:schemeClr>
                </a:solidFill>
                <a:latin typeface="方正兰亭细黑_GBK" pitchFamily="2" charset="-122"/>
                <a:ea typeface="方正兰亭细黑_GBK" pitchFamily="2" charset="-122"/>
              </a:rPr>
              <a:t>我的知识技能</a:t>
            </a:r>
          </a:p>
        </p:txBody>
      </p:sp>
      <p:sp>
        <p:nvSpPr>
          <p:cNvPr id="41" name="Rectangle 10"/>
          <p:cNvSpPr/>
          <p:nvPr/>
        </p:nvSpPr>
        <p:spPr>
          <a:xfrm>
            <a:off x="2313826" y="3840600"/>
            <a:ext cx="1553155" cy="1615827"/>
          </a:xfrm>
          <a:prstGeom prst="rect">
            <a:avLst/>
          </a:prstGeom>
        </p:spPr>
        <p:txBody>
          <a:bodyPr wrap="square">
            <a:spAutoFit/>
          </a:bodyPr>
          <a:lstStyle/>
          <a:p>
            <a:pPr algn="ct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rPr>
              <a:t>PS</a:t>
            </a: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能力</a:t>
            </a:r>
            <a:endPar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nvGrpSpPr>
          <p:cNvPr id="8" name="组合 7"/>
          <p:cNvGrpSpPr/>
          <p:nvPr/>
        </p:nvGrpSpPr>
        <p:grpSpPr>
          <a:xfrm>
            <a:off x="2313826" y="2099974"/>
            <a:ext cx="1329026" cy="1329026"/>
            <a:chOff x="2313826" y="2099974"/>
            <a:chExt cx="1329026" cy="1329026"/>
          </a:xfrm>
        </p:grpSpPr>
        <p:grpSp>
          <p:nvGrpSpPr>
            <p:cNvPr id="5" name="组合 4"/>
            <p:cNvGrpSpPr/>
            <p:nvPr/>
          </p:nvGrpSpPr>
          <p:grpSpPr>
            <a:xfrm>
              <a:off x="2313826" y="2099974"/>
              <a:ext cx="1329026" cy="1329026"/>
              <a:chOff x="2313826" y="2099974"/>
              <a:chExt cx="1329026" cy="1329026"/>
            </a:xfrm>
          </p:grpSpPr>
          <p:sp>
            <p:nvSpPr>
              <p:cNvPr id="63" name="椭圆 62"/>
              <p:cNvSpPr/>
              <p:nvPr/>
            </p:nvSpPr>
            <p:spPr>
              <a:xfrm>
                <a:off x="2313826" y="2099974"/>
                <a:ext cx="1329026" cy="1329026"/>
              </a:xfrm>
              <a:prstGeom prst="ellipse">
                <a:avLst/>
              </a:prstGeom>
              <a:solidFill>
                <a:srgbClr val="F1DF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饼形 2"/>
              <p:cNvSpPr/>
              <p:nvPr/>
            </p:nvSpPr>
            <p:spPr>
              <a:xfrm>
                <a:off x="2428627" y="2214775"/>
                <a:ext cx="1099425" cy="1099425"/>
              </a:xfrm>
              <a:prstGeom prst="pi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矩形 5"/>
            <p:cNvSpPr/>
            <p:nvPr/>
          </p:nvSpPr>
          <p:spPr>
            <a:xfrm>
              <a:off x="2635938" y="2764487"/>
              <a:ext cx="684803" cy="507831"/>
            </a:xfrm>
            <a:prstGeom prst="rect">
              <a:avLst/>
            </a:prstGeom>
          </p:spPr>
          <p:txBody>
            <a:bodyPr wrap="none">
              <a:spAutoFit/>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cs typeface="Open Sans" pitchFamily="34" charset="0"/>
                </a:rPr>
                <a:t>80%</a:t>
              </a:r>
              <a:endParaRPr lang="zh-CN" altLang="en-US"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nvGrpSpPr>
          <p:cNvPr id="9" name="组合 8"/>
          <p:cNvGrpSpPr/>
          <p:nvPr/>
        </p:nvGrpSpPr>
        <p:grpSpPr>
          <a:xfrm>
            <a:off x="4363851" y="2099974"/>
            <a:ext cx="1329026" cy="1329026"/>
            <a:chOff x="4363851" y="2099974"/>
            <a:chExt cx="1329026" cy="1329026"/>
          </a:xfrm>
        </p:grpSpPr>
        <p:grpSp>
          <p:nvGrpSpPr>
            <p:cNvPr id="32" name="组合 31"/>
            <p:cNvGrpSpPr/>
            <p:nvPr/>
          </p:nvGrpSpPr>
          <p:grpSpPr>
            <a:xfrm>
              <a:off x="4363851" y="2099974"/>
              <a:ext cx="1329026" cy="1329026"/>
              <a:chOff x="2313826" y="2099974"/>
              <a:chExt cx="1329026" cy="1329026"/>
            </a:xfrm>
          </p:grpSpPr>
          <p:sp>
            <p:nvSpPr>
              <p:cNvPr id="33" name="椭圆 32"/>
              <p:cNvSpPr/>
              <p:nvPr/>
            </p:nvSpPr>
            <p:spPr>
              <a:xfrm>
                <a:off x="2313826" y="2099974"/>
                <a:ext cx="1329026" cy="1329026"/>
              </a:xfrm>
              <a:prstGeom prst="ellipse">
                <a:avLst/>
              </a:prstGeom>
              <a:solidFill>
                <a:srgbClr val="F1DF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饼形 33"/>
              <p:cNvSpPr/>
              <p:nvPr/>
            </p:nvSpPr>
            <p:spPr>
              <a:xfrm>
                <a:off x="2428627" y="2214775"/>
                <a:ext cx="1099425" cy="1099425"/>
              </a:xfrm>
              <a:prstGeom prst="pie">
                <a:avLst>
                  <a:gd name="adj1" fmla="val 0"/>
                  <a:gd name="adj2" fmla="val 152155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8" name="矩形 47"/>
            <p:cNvSpPr/>
            <p:nvPr/>
          </p:nvSpPr>
          <p:spPr>
            <a:xfrm>
              <a:off x="4706837" y="2764487"/>
              <a:ext cx="684803" cy="507831"/>
            </a:xfrm>
            <a:prstGeom prst="rect">
              <a:avLst/>
            </a:prstGeom>
          </p:spPr>
          <p:txBody>
            <a:bodyPr wrap="none">
              <a:spAutoFit/>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cs typeface="Open Sans" pitchFamily="34" charset="0"/>
                </a:rPr>
                <a:t>75%</a:t>
              </a:r>
              <a:endParaRPr lang="zh-CN" altLang="en-US"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nvGrpSpPr>
          <p:cNvPr id="10" name="组合 9"/>
          <p:cNvGrpSpPr/>
          <p:nvPr/>
        </p:nvGrpSpPr>
        <p:grpSpPr>
          <a:xfrm>
            <a:off x="6576110" y="2099974"/>
            <a:ext cx="1329026" cy="1329026"/>
            <a:chOff x="6576110" y="2099974"/>
            <a:chExt cx="1329026" cy="1329026"/>
          </a:xfrm>
        </p:grpSpPr>
        <p:grpSp>
          <p:nvGrpSpPr>
            <p:cNvPr id="35" name="组合 34"/>
            <p:cNvGrpSpPr/>
            <p:nvPr/>
          </p:nvGrpSpPr>
          <p:grpSpPr>
            <a:xfrm>
              <a:off x="6576110" y="2099974"/>
              <a:ext cx="1329026" cy="1329026"/>
              <a:chOff x="2313826" y="2099974"/>
              <a:chExt cx="1329026" cy="1329026"/>
            </a:xfrm>
          </p:grpSpPr>
          <p:sp>
            <p:nvSpPr>
              <p:cNvPr id="36" name="椭圆 35"/>
              <p:cNvSpPr/>
              <p:nvPr/>
            </p:nvSpPr>
            <p:spPr>
              <a:xfrm>
                <a:off x="2313826" y="2099974"/>
                <a:ext cx="1329026" cy="1329026"/>
              </a:xfrm>
              <a:prstGeom prst="ellipse">
                <a:avLst/>
              </a:prstGeom>
              <a:solidFill>
                <a:srgbClr val="F1DF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饼形 36"/>
              <p:cNvSpPr/>
              <p:nvPr/>
            </p:nvSpPr>
            <p:spPr>
              <a:xfrm>
                <a:off x="2428627" y="2214775"/>
                <a:ext cx="1099425" cy="1099425"/>
              </a:xfrm>
              <a:prstGeom prst="pie">
                <a:avLst>
                  <a:gd name="adj1" fmla="val 0"/>
                  <a:gd name="adj2" fmla="val 17377919"/>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9" name="矩形 48"/>
            <p:cNvSpPr/>
            <p:nvPr/>
          </p:nvSpPr>
          <p:spPr>
            <a:xfrm>
              <a:off x="6898222" y="2764487"/>
              <a:ext cx="684803" cy="507831"/>
            </a:xfrm>
            <a:prstGeom prst="rect">
              <a:avLst/>
            </a:prstGeom>
          </p:spPr>
          <p:txBody>
            <a:bodyPr wrap="none">
              <a:spAutoFit/>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cs typeface="Open Sans" pitchFamily="34" charset="0"/>
                </a:rPr>
                <a:t>90%</a:t>
              </a:r>
              <a:endParaRPr lang="zh-CN" altLang="en-US"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nvGrpSpPr>
          <p:cNvPr id="11" name="组合 10"/>
          <p:cNvGrpSpPr/>
          <p:nvPr/>
        </p:nvGrpSpPr>
        <p:grpSpPr>
          <a:xfrm>
            <a:off x="8626135" y="2099974"/>
            <a:ext cx="1329026" cy="1329026"/>
            <a:chOff x="8626135" y="2099974"/>
            <a:chExt cx="1329026" cy="1329026"/>
          </a:xfrm>
        </p:grpSpPr>
        <p:grpSp>
          <p:nvGrpSpPr>
            <p:cNvPr id="38" name="组合 37"/>
            <p:cNvGrpSpPr/>
            <p:nvPr/>
          </p:nvGrpSpPr>
          <p:grpSpPr>
            <a:xfrm>
              <a:off x="8626135" y="2099974"/>
              <a:ext cx="1329026" cy="1329026"/>
              <a:chOff x="2313826" y="2099974"/>
              <a:chExt cx="1329026" cy="1329026"/>
            </a:xfrm>
          </p:grpSpPr>
          <p:sp>
            <p:nvSpPr>
              <p:cNvPr id="39" name="椭圆 38"/>
              <p:cNvSpPr/>
              <p:nvPr/>
            </p:nvSpPr>
            <p:spPr>
              <a:xfrm>
                <a:off x="2313826" y="2099974"/>
                <a:ext cx="1329026" cy="1329026"/>
              </a:xfrm>
              <a:prstGeom prst="ellipse">
                <a:avLst/>
              </a:prstGeom>
              <a:solidFill>
                <a:srgbClr val="F1DF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饼形 39"/>
              <p:cNvSpPr/>
              <p:nvPr/>
            </p:nvSpPr>
            <p:spPr>
              <a:xfrm>
                <a:off x="2428627" y="2214775"/>
                <a:ext cx="1099425" cy="1099425"/>
              </a:xfrm>
              <a:prstGeom prst="pie">
                <a:avLst>
                  <a:gd name="adj1" fmla="val 0"/>
                  <a:gd name="adj2" fmla="val 17543453"/>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0" name="矩形 49"/>
            <p:cNvSpPr/>
            <p:nvPr/>
          </p:nvSpPr>
          <p:spPr>
            <a:xfrm>
              <a:off x="8952015" y="2764487"/>
              <a:ext cx="684803" cy="507831"/>
            </a:xfrm>
            <a:prstGeom prst="rect">
              <a:avLst/>
            </a:prstGeom>
          </p:spPr>
          <p:txBody>
            <a:bodyPr wrap="none">
              <a:spAutoFit/>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cs typeface="Open Sans" pitchFamily="34" charset="0"/>
                </a:rPr>
                <a:t>95%</a:t>
              </a:r>
              <a:endParaRPr lang="zh-CN" altLang="en-US"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sp>
        <p:nvSpPr>
          <p:cNvPr id="51" name="Rectangle 10"/>
          <p:cNvSpPr/>
          <p:nvPr/>
        </p:nvSpPr>
        <p:spPr>
          <a:xfrm>
            <a:off x="4272660" y="3840600"/>
            <a:ext cx="1553155" cy="1615827"/>
          </a:xfrm>
          <a:prstGeom prst="rect">
            <a:avLst/>
          </a:prstGeom>
        </p:spPr>
        <p:txBody>
          <a:bodyPr wrap="square">
            <a:spAutoFit/>
          </a:bodyPr>
          <a:lstStyle/>
          <a:p>
            <a:pPr algn="ct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rPr>
              <a:t>AI</a:t>
            </a: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能力</a:t>
            </a:r>
            <a:endPar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2" name="Rectangle 10"/>
          <p:cNvSpPr/>
          <p:nvPr/>
        </p:nvSpPr>
        <p:spPr>
          <a:xfrm>
            <a:off x="6464045" y="3840600"/>
            <a:ext cx="1553155" cy="1615827"/>
          </a:xfrm>
          <a:prstGeom prst="rect">
            <a:avLst/>
          </a:prstGeom>
        </p:spPr>
        <p:txBody>
          <a:bodyPr wrap="square">
            <a:spAutoFit/>
          </a:bodyPr>
          <a:lstStyle/>
          <a:p>
            <a:pPr algn="ct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rPr>
              <a:t>AE</a:t>
            </a: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能力</a:t>
            </a:r>
            <a:endPar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3" name="Rectangle 10"/>
          <p:cNvSpPr/>
          <p:nvPr/>
        </p:nvSpPr>
        <p:spPr>
          <a:xfrm>
            <a:off x="8514070" y="3840600"/>
            <a:ext cx="1553155" cy="1615827"/>
          </a:xfrm>
          <a:prstGeom prst="rect">
            <a:avLst/>
          </a:prstGeom>
        </p:spPr>
        <p:txBody>
          <a:bodyPr wrap="square">
            <a:spAutoFit/>
          </a:bodyPr>
          <a:lstStyle/>
          <a:p>
            <a:pPr algn="ct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rPr>
              <a:t>CDR</a:t>
            </a:r>
            <a:r>
              <a:rPr lang="zh-CN" altLang="en-US" sz="2400" b="1" dirty="0">
                <a:solidFill>
                  <a:schemeClr val="bg1"/>
                </a:solidFill>
                <a:latin typeface="微软雅黑" panose="020B0503020204020204" pitchFamily="34" charset="-122"/>
                <a:ea typeface="微软雅黑" panose="020B0503020204020204" pitchFamily="34" charset="-122"/>
                <a:cs typeface="Open Sans" pitchFamily="34" charset="0"/>
              </a:rPr>
              <a:t>能力</a:t>
            </a:r>
            <a:endParaRPr lang="en-US" altLang="zh-CN" sz="2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a:t>
            </a:r>
            <a:endParaRPr lang="en-US" altLang="zh-CN" sz="1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0-#ppt_w/2"/>
                                          </p:val>
                                        </p:tav>
                                        <p:tav tm="100000">
                                          <p:val>
                                            <p:strVal val="#ppt_x"/>
                                          </p:val>
                                        </p:tav>
                                      </p:tavLst>
                                    </p:anim>
                                    <p:anim calcmode="lin" valueType="num">
                                      <p:cBhvr additive="base">
                                        <p:cTn id="8" dur="8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800" fill="hold"/>
                                        <p:tgtEl>
                                          <p:spTgt spid="9"/>
                                        </p:tgtEl>
                                        <p:attrNameLst>
                                          <p:attrName>ppt_x</p:attrName>
                                        </p:attrNameLst>
                                      </p:cBhvr>
                                      <p:tavLst>
                                        <p:tav tm="0">
                                          <p:val>
                                            <p:strVal val="#ppt_x"/>
                                          </p:val>
                                        </p:tav>
                                        <p:tav tm="100000">
                                          <p:val>
                                            <p:strVal val="#ppt_x"/>
                                          </p:val>
                                        </p:tav>
                                      </p:tavLst>
                                    </p:anim>
                                    <p:anim calcmode="lin" valueType="num">
                                      <p:cBhvr additive="base">
                                        <p:cTn id="12" dur="8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800" fill="hold"/>
                                        <p:tgtEl>
                                          <p:spTgt spid="10"/>
                                        </p:tgtEl>
                                        <p:attrNameLst>
                                          <p:attrName>ppt_x</p:attrName>
                                        </p:attrNameLst>
                                      </p:cBhvr>
                                      <p:tavLst>
                                        <p:tav tm="0">
                                          <p:val>
                                            <p:strVal val="#ppt_x"/>
                                          </p:val>
                                        </p:tav>
                                        <p:tav tm="100000">
                                          <p:val>
                                            <p:strVal val="#ppt_x"/>
                                          </p:val>
                                        </p:tav>
                                      </p:tavLst>
                                    </p:anim>
                                    <p:anim calcmode="lin" valueType="num">
                                      <p:cBhvr additive="base">
                                        <p:cTn id="16" dur="8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12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800" fill="hold"/>
                                        <p:tgtEl>
                                          <p:spTgt spid="11"/>
                                        </p:tgtEl>
                                        <p:attrNameLst>
                                          <p:attrName>ppt_x</p:attrName>
                                        </p:attrNameLst>
                                      </p:cBhvr>
                                      <p:tavLst>
                                        <p:tav tm="0">
                                          <p:val>
                                            <p:strVal val="1+#ppt_w/2"/>
                                          </p:val>
                                        </p:tav>
                                        <p:tav tm="100000">
                                          <p:val>
                                            <p:strVal val="#ppt_x"/>
                                          </p:val>
                                        </p:tav>
                                      </p:tavLst>
                                    </p:anim>
                                    <p:anim calcmode="lin" valueType="num">
                                      <p:cBhvr additive="base">
                                        <p:cTn id="20" dur="8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5"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27" dur="1000" fill="hold"/>
                                        <p:tgtEl>
                                          <p:spTgt spid="4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1"/>
                                        </p:tgtEl>
                                      </p:cBhvr>
                                    </p:animEffect>
                                  </p:childTnLst>
                                </p:cTn>
                              </p:par>
                            </p:childTnLst>
                          </p:cTn>
                        </p:par>
                        <p:par>
                          <p:cTn id="32" fill="hold">
                            <p:stCondLst>
                              <p:cond delay="2000"/>
                            </p:stCondLst>
                            <p:childTnLst>
                              <p:par>
                                <p:cTn id="33" presetID="25"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38" dur="1000" fill="hold"/>
                                        <p:tgtEl>
                                          <p:spTgt spid="51"/>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1"/>
                                        </p:tgtEl>
                                      </p:cBhvr>
                                    </p:animEffect>
                                  </p:childTnLst>
                                </p:cTn>
                              </p:par>
                            </p:childTnLst>
                          </p:cTn>
                        </p:par>
                        <p:par>
                          <p:cTn id="43" fill="hold">
                            <p:stCondLst>
                              <p:cond delay="3000"/>
                            </p:stCondLst>
                            <p:childTnLst>
                              <p:par>
                                <p:cTn id="44" presetID="25"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49" dur="1000" fill="hold"/>
                                        <p:tgtEl>
                                          <p:spTgt spid="5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52"/>
                                        </p:tgtEl>
                                      </p:cBhvr>
                                    </p:animEffect>
                                  </p:childTnLst>
                                </p:cTn>
                              </p:par>
                            </p:childTnLst>
                          </p:cTn>
                        </p:par>
                        <p:par>
                          <p:cTn id="54" fill="hold">
                            <p:stCondLst>
                              <p:cond delay="4000"/>
                            </p:stCondLst>
                            <p:childTnLst>
                              <p:par>
                                <p:cTn id="55" presetID="25"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60" dur="1000" fill="hold"/>
                                        <p:tgtEl>
                                          <p:spTgt spid="5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3"/>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31"/>
          <p:cNvSpPr/>
          <p:nvPr/>
        </p:nvSpPr>
        <p:spPr bwMode="auto">
          <a:xfrm>
            <a:off x="10247842" y="5698594"/>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157" name="Freeform 3"/>
          <p:cNvSpPr>
            <a:spLocks noEditPoints="1"/>
          </p:cNvSpPr>
          <p:nvPr/>
        </p:nvSpPr>
        <p:spPr bwMode="auto">
          <a:xfrm>
            <a:off x="4207558" y="4256687"/>
            <a:ext cx="538068" cy="2161714"/>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F1DF5A"/>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chemeClr val="bg1"/>
              </a:solidFill>
              <a:latin typeface="微软雅黑" panose="020B0503020204020204" pitchFamily="34" charset="-122"/>
              <a:ea typeface="微软雅黑" panose="020B0503020204020204" pitchFamily="34" charset="-122"/>
            </a:endParaRPr>
          </a:p>
        </p:txBody>
      </p:sp>
      <p:sp>
        <p:nvSpPr>
          <p:cNvPr id="158" name="Freeform 4"/>
          <p:cNvSpPr>
            <a:spLocks noEditPoints="1"/>
          </p:cNvSpPr>
          <p:nvPr/>
        </p:nvSpPr>
        <p:spPr bwMode="auto">
          <a:xfrm>
            <a:off x="4783649" y="4444677"/>
            <a:ext cx="734785" cy="2290704"/>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F1DF5A"/>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chemeClr val="bg1"/>
              </a:solidFill>
              <a:latin typeface="微软雅黑" panose="020B0503020204020204" pitchFamily="34" charset="-122"/>
              <a:ea typeface="微软雅黑" panose="020B0503020204020204" pitchFamily="34" charset="-122"/>
            </a:endParaRPr>
          </a:p>
        </p:txBody>
      </p:sp>
      <p:sp>
        <p:nvSpPr>
          <p:cNvPr id="159" name="Freeform 7"/>
          <p:cNvSpPr>
            <a:spLocks noEditPoints="1"/>
          </p:cNvSpPr>
          <p:nvPr/>
        </p:nvSpPr>
        <p:spPr bwMode="auto">
          <a:xfrm>
            <a:off x="7446132" y="4297032"/>
            <a:ext cx="700910" cy="221477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F1DF5A"/>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chemeClr val="bg1"/>
              </a:solidFill>
              <a:latin typeface="微软雅黑" panose="020B0503020204020204" pitchFamily="34" charset="-122"/>
              <a:ea typeface="微软雅黑" panose="020B0503020204020204" pitchFamily="34" charset="-122"/>
            </a:endParaRPr>
          </a:p>
        </p:txBody>
      </p:sp>
      <p:sp>
        <p:nvSpPr>
          <p:cNvPr id="160" name="Freeform 8"/>
          <p:cNvSpPr>
            <a:spLocks noEditPoints="1"/>
          </p:cNvSpPr>
          <p:nvPr/>
        </p:nvSpPr>
        <p:spPr bwMode="auto">
          <a:xfrm>
            <a:off x="6783673" y="4381513"/>
            <a:ext cx="624315" cy="2321210"/>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F1DF5A"/>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chemeClr val="bg1"/>
              </a:solidFill>
              <a:latin typeface="微软雅黑" panose="020B0503020204020204" pitchFamily="34" charset="-122"/>
              <a:ea typeface="微软雅黑" panose="020B0503020204020204" pitchFamily="34" charset="-122"/>
            </a:endParaRPr>
          </a:p>
        </p:txBody>
      </p:sp>
      <p:sp>
        <p:nvSpPr>
          <p:cNvPr id="161" name="Freeform 9"/>
          <p:cNvSpPr>
            <a:spLocks noEditPoints="1"/>
          </p:cNvSpPr>
          <p:nvPr/>
        </p:nvSpPr>
        <p:spPr bwMode="auto">
          <a:xfrm>
            <a:off x="5637148" y="4422476"/>
            <a:ext cx="1030817" cy="2435524"/>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1DF5A"/>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chemeClr val="bg1"/>
              </a:solidFill>
              <a:latin typeface="微软雅黑" panose="020B0503020204020204" pitchFamily="34" charset="-122"/>
              <a:ea typeface="微软雅黑" panose="020B0503020204020204" pitchFamily="34" charset="-122"/>
            </a:endParaRPr>
          </a:p>
        </p:txBody>
      </p:sp>
      <p:cxnSp>
        <p:nvCxnSpPr>
          <p:cNvPr id="162" name="Straight Connector 10"/>
          <p:cNvCxnSpPr/>
          <p:nvPr/>
        </p:nvCxnSpPr>
        <p:spPr>
          <a:xfrm flipV="1">
            <a:off x="6096000" y="3589092"/>
            <a:ext cx="0" cy="792421"/>
          </a:xfrm>
          <a:prstGeom prst="line">
            <a:avLst/>
          </a:prstGeom>
          <a:ln w="19050">
            <a:solidFill>
              <a:srgbClr val="F2E059"/>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3" name="Straight Connector 11"/>
          <p:cNvCxnSpPr/>
          <p:nvPr/>
        </p:nvCxnSpPr>
        <p:spPr>
          <a:xfrm flipV="1">
            <a:off x="7069335" y="3843007"/>
            <a:ext cx="0" cy="413680"/>
          </a:xfrm>
          <a:prstGeom prst="line">
            <a:avLst/>
          </a:prstGeom>
          <a:ln w="19050">
            <a:solidFill>
              <a:srgbClr val="F2E059"/>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4" name="Straight Connector 12"/>
          <p:cNvCxnSpPr/>
          <p:nvPr/>
        </p:nvCxnSpPr>
        <p:spPr>
          <a:xfrm>
            <a:off x="7069335" y="3827159"/>
            <a:ext cx="553384" cy="0"/>
          </a:xfrm>
          <a:prstGeom prst="line">
            <a:avLst/>
          </a:prstGeom>
          <a:ln w="19050">
            <a:solidFill>
              <a:srgbClr val="F2E059"/>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5" name="Straight Connector 13"/>
          <p:cNvCxnSpPr/>
          <p:nvPr/>
        </p:nvCxnSpPr>
        <p:spPr>
          <a:xfrm flipH="1" flipV="1">
            <a:off x="5168558" y="3843007"/>
            <a:ext cx="0" cy="413680"/>
          </a:xfrm>
          <a:prstGeom prst="line">
            <a:avLst/>
          </a:prstGeom>
          <a:ln w="19050">
            <a:solidFill>
              <a:srgbClr val="F2E059"/>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6" name="Straight Connector 14"/>
          <p:cNvCxnSpPr/>
          <p:nvPr/>
        </p:nvCxnSpPr>
        <p:spPr>
          <a:xfrm flipH="1">
            <a:off x="4615174" y="3827159"/>
            <a:ext cx="553384" cy="0"/>
          </a:xfrm>
          <a:prstGeom prst="line">
            <a:avLst/>
          </a:prstGeom>
          <a:ln w="19050">
            <a:solidFill>
              <a:srgbClr val="F2E059"/>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7" name="Straight Connector 15"/>
          <p:cNvCxnSpPr/>
          <p:nvPr/>
        </p:nvCxnSpPr>
        <p:spPr>
          <a:xfrm flipH="1">
            <a:off x="3409495" y="5337544"/>
            <a:ext cx="798063" cy="0"/>
          </a:xfrm>
          <a:prstGeom prst="line">
            <a:avLst/>
          </a:prstGeom>
          <a:ln w="19050">
            <a:solidFill>
              <a:srgbClr val="F2E059"/>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8" name="Straight Connector 16"/>
          <p:cNvCxnSpPr/>
          <p:nvPr/>
        </p:nvCxnSpPr>
        <p:spPr>
          <a:xfrm flipH="1">
            <a:off x="8063890" y="5337544"/>
            <a:ext cx="798063" cy="0"/>
          </a:xfrm>
          <a:prstGeom prst="line">
            <a:avLst/>
          </a:prstGeom>
          <a:ln w="19050">
            <a:solidFill>
              <a:srgbClr val="F2E059"/>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69" name="Group 17"/>
          <p:cNvGrpSpPr/>
          <p:nvPr/>
        </p:nvGrpSpPr>
        <p:grpSpPr>
          <a:xfrm>
            <a:off x="10048845" y="4163574"/>
            <a:ext cx="485272" cy="517804"/>
            <a:chOff x="4763" y="3175"/>
            <a:chExt cx="1136650" cy="1212850"/>
          </a:xfrm>
          <a:solidFill>
            <a:srgbClr val="F2E059"/>
          </a:solidFill>
        </p:grpSpPr>
        <p:sp>
          <p:nvSpPr>
            <p:cNvPr id="170" name="Rectangle 13"/>
            <p:cNvSpPr>
              <a:spLocks noChangeArrowheads="1"/>
            </p:cNvSpPr>
            <p:nvPr/>
          </p:nvSpPr>
          <p:spPr bwMode="auto">
            <a:xfrm>
              <a:off x="80963" y="762000"/>
              <a:ext cx="454025" cy="454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71" name="Rectangle 14"/>
            <p:cNvSpPr>
              <a:spLocks noChangeArrowheads="1"/>
            </p:cNvSpPr>
            <p:nvPr/>
          </p:nvSpPr>
          <p:spPr bwMode="auto">
            <a:xfrm>
              <a:off x="611188" y="762000"/>
              <a:ext cx="454025" cy="454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72" name="Freeform 15"/>
            <p:cNvSpPr>
              <a:spLocks noEditPoints="1"/>
            </p:cNvSpPr>
            <p:nvPr/>
          </p:nvSpPr>
          <p:spPr bwMode="auto">
            <a:xfrm>
              <a:off x="4763" y="3175"/>
              <a:ext cx="1136650" cy="682625"/>
            </a:xfrm>
            <a:custGeom>
              <a:avLst/>
              <a:gdLst>
                <a:gd name="T0" fmla="*/ 180 w 300"/>
                <a:gd name="T1" fmla="*/ 100 h 180"/>
                <a:gd name="T2" fmla="*/ 180 w 300"/>
                <a:gd name="T3" fmla="*/ 99 h 180"/>
                <a:gd name="T4" fmla="*/ 260 w 300"/>
                <a:gd name="T5" fmla="*/ 50 h 180"/>
                <a:gd name="T6" fmla="*/ 210 w 300"/>
                <a:gd name="T7" fmla="*/ 0 h 180"/>
                <a:gd name="T8" fmla="*/ 161 w 300"/>
                <a:gd name="T9" fmla="*/ 80 h 180"/>
                <a:gd name="T10" fmla="*/ 160 w 300"/>
                <a:gd name="T11" fmla="*/ 80 h 180"/>
                <a:gd name="T12" fmla="*/ 140 w 300"/>
                <a:gd name="T13" fmla="*/ 80 h 180"/>
                <a:gd name="T14" fmla="*/ 139 w 300"/>
                <a:gd name="T15" fmla="*/ 80 h 180"/>
                <a:gd name="T16" fmla="*/ 90 w 300"/>
                <a:gd name="T17" fmla="*/ 0 h 180"/>
                <a:gd name="T18" fmla="*/ 40 w 300"/>
                <a:gd name="T19" fmla="*/ 50 h 180"/>
                <a:gd name="T20" fmla="*/ 120 w 300"/>
                <a:gd name="T21" fmla="*/ 99 h 180"/>
                <a:gd name="T22" fmla="*/ 120 w 300"/>
                <a:gd name="T23" fmla="*/ 100 h 180"/>
                <a:gd name="T24" fmla="*/ 0 w 300"/>
                <a:gd name="T25" fmla="*/ 100 h 180"/>
                <a:gd name="T26" fmla="*/ 0 w 300"/>
                <a:gd name="T27" fmla="*/ 180 h 180"/>
                <a:gd name="T28" fmla="*/ 140 w 300"/>
                <a:gd name="T29" fmla="*/ 180 h 180"/>
                <a:gd name="T30" fmla="*/ 140 w 300"/>
                <a:gd name="T31" fmla="*/ 100 h 180"/>
                <a:gd name="T32" fmla="*/ 160 w 300"/>
                <a:gd name="T33" fmla="*/ 100 h 180"/>
                <a:gd name="T34" fmla="*/ 160 w 300"/>
                <a:gd name="T35" fmla="*/ 180 h 180"/>
                <a:gd name="T36" fmla="*/ 300 w 300"/>
                <a:gd name="T37" fmla="*/ 180 h 180"/>
                <a:gd name="T38" fmla="*/ 300 w 300"/>
                <a:gd name="T39" fmla="*/ 100 h 180"/>
                <a:gd name="T40" fmla="*/ 180 w 300"/>
                <a:gd name="T41" fmla="*/ 100 h 180"/>
                <a:gd name="T42" fmla="*/ 60 w 300"/>
                <a:gd name="T43" fmla="*/ 50 h 180"/>
                <a:gd name="T44" fmla="*/ 90 w 300"/>
                <a:gd name="T45" fmla="*/ 20 h 180"/>
                <a:gd name="T46" fmla="*/ 119 w 300"/>
                <a:gd name="T47" fmla="*/ 79 h 180"/>
                <a:gd name="T48" fmla="*/ 60 w 300"/>
                <a:gd name="T49" fmla="*/ 50 h 180"/>
                <a:gd name="T50" fmla="*/ 210 w 300"/>
                <a:gd name="T51" fmla="*/ 20 h 180"/>
                <a:gd name="T52" fmla="*/ 240 w 300"/>
                <a:gd name="T53" fmla="*/ 50 h 180"/>
                <a:gd name="T54" fmla="*/ 181 w 300"/>
                <a:gd name="T55" fmla="*/ 79 h 180"/>
                <a:gd name="T56" fmla="*/ 210 w 300"/>
                <a:gd name="T57"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180">
                  <a:moveTo>
                    <a:pt x="180" y="100"/>
                  </a:moveTo>
                  <a:cubicBezTo>
                    <a:pt x="180" y="99"/>
                    <a:pt x="180" y="99"/>
                    <a:pt x="180" y="99"/>
                  </a:cubicBezTo>
                  <a:cubicBezTo>
                    <a:pt x="209" y="96"/>
                    <a:pt x="260" y="86"/>
                    <a:pt x="260" y="50"/>
                  </a:cubicBezTo>
                  <a:cubicBezTo>
                    <a:pt x="260" y="25"/>
                    <a:pt x="235" y="0"/>
                    <a:pt x="210" y="0"/>
                  </a:cubicBezTo>
                  <a:cubicBezTo>
                    <a:pt x="187" y="0"/>
                    <a:pt x="165" y="21"/>
                    <a:pt x="161" y="80"/>
                  </a:cubicBezTo>
                  <a:cubicBezTo>
                    <a:pt x="160" y="80"/>
                    <a:pt x="160" y="80"/>
                    <a:pt x="160" y="80"/>
                  </a:cubicBezTo>
                  <a:cubicBezTo>
                    <a:pt x="140" y="80"/>
                    <a:pt x="140" y="80"/>
                    <a:pt x="140" y="80"/>
                  </a:cubicBezTo>
                  <a:cubicBezTo>
                    <a:pt x="139" y="80"/>
                    <a:pt x="139" y="80"/>
                    <a:pt x="139" y="80"/>
                  </a:cubicBezTo>
                  <a:cubicBezTo>
                    <a:pt x="135" y="21"/>
                    <a:pt x="113" y="0"/>
                    <a:pt x="90" y="0"/>
                  </a:cubicBezTo>
                  <a:cubicBezTo>
                    <a:pt x="65" y="0"/>
                    <a:pt x="40" y="25"/>
                    <a:pt x="40" y="50"/>
                  </a:cubicBezTo>
                  <a:cubicBezTo>
                    <a:pt x="40" y="86"/>
                    <a:pt x="91" y="96"/>
                    <a:pt x="120" y="99"/>
                  </a:cubicBezTo>
                  <a:cubicBezTo>
                    <a:pt x="120" y="100"/>
                    <a:pt x="120" y="100"/>
                    <a:pt x="120" y="100"/>
                  </a:cubicBezTo>
                  <a:cubicBezTo>
                    <a:pt x="0" y="100"/>
                    <a:pt x="0" y="100"/>
                    <a:pt x="0" y="100"/>
                  </a:cubicBezTo>
                  <a:cubicBezTo>
                    <a:pt x="0" y="180"/>
                    <a:pt x="0" y="180"/>
                    <a:pt x="0" y="180"/>
                  </a:cubicBezTo>
                  <a:cubicBezTo>
                    <a:pt x="140" y="180"/>
                    <a:pt x="140" y="180"/>
                    <a:pt x="140" y="180"/>
                  </a:cubicBezTo>
                  <a:cubicBezTo>
                    <a:pt x="140" y="100"/>
                    <a:pt x="140" y="100"/>
                    <a:pt x="140" y="100"/>
                  </a:cubicBezTo>
                  <a:cubicBezTo>
                    <a:pt x="160" y="100"/>
                    <a:pt x="160" y="100"/>
                    <a:pt x="160" y="100"/>
                  </a:cubicBezTo>
                  <a:cubicBezTo>
                    <a:pt x="160" y="180"/>
                    <a:pt x="160" y="180"/>
                    <a:pt x="160" y="180"/>
                  </a:cubicBezTo>
                  <a:cubicBezTo>
                    <a:pt x="300" y="180"/>
                    <a:pt x="300" y="180"/>
                    <a:pt x="300" y="180"/>
                  </a:cubicBezTo>
                  <a:cubicBezTo>
                    <a:pt x="300" y="100"/>
                    <a:pt x="300" y="100"/>
                    <a:pt x="300" y="100"/>
                  </a:cubicBezTo>
                  <a:lnTo>
                    <a:pt x="180" y="100"/>
                  </a:lnTo>
                  <a:close/>
                  <a:moveTo>
                    <a:pt x="60" y="50"/>
                  </a:moveTo>
                  <a:cubicBezTo>
                    <a:pt x="60" y="36"/>
                    <a:pt x="76" y="20"/>
                    <a:pt x="90" y="20"/>
                  </a:cubicBezTo>
                  <a:cubicBezTo>
                    <a:pt x="105" y="20"/>
                    <a:pt x="116" y="42"/>
                    <a:pt x="119" y="79"/>
                  </a:cubicBezTo>
                  <a:cubicBezTo>
                    <a:pt x="92" y="76"/>
                    <a:pt x="60" y="67"/>
                    <a:pt x="60" y="50"/>
                  </a:cubicBezTo>
                  <a:close/>
                  <a:moveTo>
                    <a:pt x="210" y="20"/>
                  </a:moveTo>
                  <a:cubicBezTo>
                    <a:pt x="224" y="20"/>
                    <a:pt x="240" y="36"/>
                    <a:pt x="240" y="50"/>
                  </a:cubicBezTo>
                  <a:cubicBezTo>
                    <a:pt x="240" y="66"/>
                    <a:pt x="208" y="76"/>
                    <a:pt x="181" y="79"/>
                  </a:cubicBezTo>
                  <a:cubicBezTo>
                    <a:pt x="184" y="42"/>
                    <a:pt x="195" y="20"/>
                    <a:pt x="2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sp>
        <p:nvSpPr>
          <p:cNvPr id="173" name="Freeform 5"/>
          <p:cNvSpPr>
            <a:spLocks noEditPoints="1"/>
          </p:cNvSpPr>
          <p:nvPr/>
        </p:nvSpPr>
        <p:spPr bwMode="auto">
          <a:xfrm>
            <a:off x="1901589" y="4128426"/>
            <a:ext cx="506412" cy="506174"/>
          </a:xfrm>
          <a:custGeom>
            <a:avLst/>
            <a:gdLst>
              <a:gd name="T0" fmla="*/ 1726 w 2124"/>
              <a:gd name="T1" fmla="*/ 1327 h 2123"/>
              <a:gd name="T2" fmla="*/ 1726 w 2124"/>
              <a:gd name="T3" fmla="*/ 929 h 2123"/>
              <a:gd name="T4" fmla="*/ 1195 w 2124"/>
              <a:gd name="T5" fmla="*/ 929 h 2123"/>
              <a:gd name="T6" fmla="*/ 1195 w 2124"/>
              <a:gd name="T7" fmla="*/ 796 h 2123"/>
              <a:gd name="T8" fmla="*/ 1593 w 2124"/>
              <a:gd name="T9" fmla="*/ 796 h 2123"/>
              <a:gd name="T10" fmla="*/ 1593 w 2124"/>
              <a:gd name="T11" fmla="*/ 0 h 2123"/>
              <a:gd name="T12" fmla="*/ 664 w 2124"/>
              <a:gd name="T13" fmla="*/ 0 h 2123"/>
              <a:gd name="T14" fmla="*/ 664 w 2124"/>
              <a:gd name="T15" fmla="*/ 796 h 2123"/>
              <a:gd name="T16" fmla="*/ 1062 w 2124"/>
              <a:gd name="T17" fmla="*/ 796 h 2123"/>
              <a:gd name="T18" fmla="*/ 1062 w 2124"/>
              <a:gd name="T19" fmla="*/ 929 h 2123"/>
              <a:gd name="T20" fmla="*/ 399 w 2124"/>
              <a:gd name="T21" fmla="*/ 929 h 2123"/>
              <a:gd name="T22" fmla="*/ 399 w 2124"/>
              <a:gd name="T23" fmla="*/ 1327 h 2123"/>
              <a:gd name="T24" fmla="*/ 0 w 2124"/>
              <a:gd name="T25" fmla="*/ 1327 h 2123"/>
              <a:gd name="T26" fmla="*/ 0 w 2124"/>
              <a:gd name="T27" fmla="*/ 2123 h 2123"/>
              <a:gd name="T28" fmla="*/ 930 w 2124"/>
              <a:gd name="T29" fmla="*/ 2123 h 2123"/>
              <a:gd name="T30" fmla="*/ 930 w 2124"/>
              <a:gd name="T31" fmla="*/ 1327 h 2123"/>
              <a:gd name="T32" fmla="*/ 531 w 2124"/>
              <a:gd name="T33" fmla="*/ 1327 h 2123"/>
              <a:gd name="T34" fmla="*/ 531 w 2124"/>
              <a:gd name="T35" fmla="*/ 1061 h 2123"/>
              <a:gd name="T36" fmla="*/ 1593 w 2124"/>
              <a:gd name="T37" fmla="*/ 1061 h 2123"/>
              <a:gd name="T38" fmla="*/ 1593 w 2124"/>
              <a:gd name="T39" fmla="*/ 1327 h 2123"/>
              <a:gd name="T40" fmla="*/ 1195 w 2124"/>
              <a:gd name="T41" fmla="*/ 1327 h 2123"/>
              <a:gd name="T42" fmla="*/ 1195 w 2124"/>
              <a:gd name="T43" fmla="*/ 2123 h 2123"/>
              <a:gd name="T44" fmla="*/ 2124 w 2124"/>
              <a:gd name="T45" fmla="*/ 2123 h 2123"/>
              <a:gd name="T46" fmla="*/ 2124 w 2124"/>
              <a:gd name="T47" fmla="*/ 1327 h 2123"/>
              <a:gd name="T48" fmla="*/ 1726 w 2124"/>
              <a:gd name="T49" fmla="*/ 1327 h 2123"/>
              <a:gd name="T50" fmla="*/ 797 w 2124"/>
              <a:gd name="T51" fmla="*/ 1460 h 2123"/>
              <a:gd name="T52" fmla="*/ 797 w 2124"/>
              <a:gd name="T53" fmla="*/ 1592 h 2123"/>
              <a:gd name="T54" fmla="*/ 133 w 2124"/>
              <a:gd name="T55" fmla="*/ 1592 h 2123"/>
              <a:gd name="T56" fmla="*/ 133 w 2124"/>
              <a:gd name="T57" fmla="*/ 1460 h 2123"/>
              <a:gd name="T58" fmla="*/ 797 w 2124"/>
              <a:gd name="T59" fmla="*/ 1460 h 2123"/>
              <a:gd name="T60" fmla="*/ 797 w 2124"/>
              <a:gd name="T61" fmla="*/ 265 h 2123"/>
              <a:gd name="T62" fmla="*/ 797 w 2124"/>
              <a:gd name="T63" fmla="*/ 132 h 2123"/>
              <a:gd name="T64" fmla="*/ 1460 w 2124"/>
              <a:gd name="T65" fmla="*/ 132 h 2123"/>
              <a:gd name="T66" fmla="*/ 1460 w 2124"/>
              <a:gd name="T67" fmla="*/ 265 h 2123"/>
              <a:gd name="T68" fmla="*/ 797 w 2124"/>
              <a:gd name="T69" fmla="*/ 265 h 2123"/>
              <a:gd name="T70" fmla="*/ 1991 w 2124"/>
              <a:gd name="T71" fmla="*/ 1592 h 2123"/>
              <a:gd name="T72" fmla="*/ 1328 w 2124"/>
              <a:gd name="T73" fmla="*/ 1592 h 2123"/>
              <a:gd name="T74" fmla="*/ 1328 w 2124"/>
              <a:gd name="T75" fmla="*/ 1460 h 2123"/>
              <a:gd name="T76" fmla="*/ 1991 w 2124"/>
              <a:gd name="T77" fmla="*/ 1460 h 2123"/>
              <a:gd name="T78" fmla="*/ 1991 w 2124"/>
              <a:gd name="T79" fmla="*/ 1592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rgbClr val="F2E059"/>
          </a:solidFill>
          <a:ln>
            <a:noFill/>
          </a:ln>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74" name="TextBox 22"/>
          <p:cNvSpPr txBox="1"/>
          <p:nvPr/>
        </p:nvSpPr>
        <p:spPr>
          <a:xfrm>
            <a:off x="9275819" y="4723555"/>
            <a:ext cx="2031325" cy="369332"/>
          </a:xfrm>
          <a:prstGeom prst="rect">
            <a:avLst/>
          </a:prstGeom>
          <a:noFill/>
        </p:spPr>
        <p:txBody>
          <a:bodyPr wrap="non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175" name="TextBox 23"/>
          <p:cNvSpPr txBox="1"/>
          <p:nvPr/>
        </p:nvSpPr>
        <p:spPr>
          <a:xfrm>
            <a:off x="9066254" y="5056870"/>
            <a:ext cx="2450455" cy="570284"/>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176" name="TextBox 24"/>
          <p:cNvSpPr txBox="1"/>
          <p:nvPr/>
        </p:nvSpPr>
        <p:spPr>
          <a:xfrm>
            <a:off x="1139133" y="4680018"/>
            <a:ext cx="2031325" cy="369332"/>
          </a:xfrm>
          <a:prstGeom prst="rect">
            <a:avLst/>
          </a:prstGeom>
          <a:noFill/>
        </p:spPr>
        <p:txBody>
          <a:bodyPr wrap="non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177" name="TextBox 25"/>
          <p:cNvSpPr txBox="1"/>
          <p:nvPr/>
        </p:nvSpPr>
        <p:spPr>
          <a:xfrm>
            <a:off x="929568" y="5013333"/>
            <a:ext cx="2450455" cy="854080"/>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178" name="TextBox 26"/>
          <p:cNvSpPr txBox="1"/>
          <p:nvPr/>
        </p:nvSpPr>
        <p:spPr>
          <a:xfrm>
            <a:off x="5080338" y="2571356"/>
            <a:ext cx="2031325" cy="369332"/>
          </a:xfrm>
          <a:prstGeom prst="rect">
            <a:avLst/>
          </a:prstGeom>
          <a:noFill/>
        </p:spPr>
        <p:txBody>
          <a:bodyPr wrap="non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179" name="TextBox 27"/>
          <p:cNvSpPr txBox="1"/>
          <p:nvPr/>
        </p:nvSpPr>
        <p:spPr>
          <a:xfrm>
            <a:off x="2432388" y="3047872"/>
            <a:ext cx="2031326" cy="369332"/>
          </a:xfrm>
          <a:prstGeom prst="rect">
            <a:avLst/>
          </a:prstGeom>
          <a:noFill/>
        </p:spPr>
        <p:txBody>
          <a:bodyPr wrap="non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180" name="TextBox 28"/>
          <p:cNvSpPr txBox="1"/>
          <p:nvPr/>
        </p:nvSpPr>
        <p:spPr>
          <a:xfrm>
            <a:off x="2222823" y="3381187"/>
            <a:ext cx="2450455" cy="854080"/>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181" name="TextBox 29"/>
          <p:cNvSpPr txBox="1"/>
          <p:nvPr/>
        </p:nvSpPr>
        <p:spPr>
          <a:xfrm>
            <a:off x="7788941" y="3034041"/>
            <a:ext cx="2031325" cy="369332"/>
          </a:xfrm>
          <a:prstGeom prst="rect">
            <a:avLst/>
          </a:prstGeom>
          <a:noFill/>
        </p:spPr>
        <p:txBody>
          <a:bodyPr wrap="non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输入你的文字信息</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182" name="TextBox 30"/>
          <p:cNvSpPr txBox="1"/>
          <p:nvPr/>
        </p:nvSpPr>
        <p:spPr>
          <a:xfrm>
            <a:off x="7579376" y="3367356"/>
            <a:ext cx="2450455" cy="854080"/>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grpSp>
        <p:nvGrpSpPr>
          <p:cNvPr id="183" name="Group 31"/>
          <p:cNvGrpSpPr/>
          <p:nvPr/>
        </p:nvGrpSpPr>
        <p:grpSpPr>
          <a:xfrm>
            <a:off x="5854747" y="2006589"/>
            <a:ext cx="482506" cy="482506"/>
            <a:chOff x="1588" y="4763"/>
            <a:chExt cx="2486025" cy="2486025"/>
          </a:xfrm>
          <a:solidFill>
            <a:srgbClr val="F2E059"/>
          </a:solidFill>
        </p:grpSpPr>
        <p:sp>
          <p:nvSpPr>
            <p:cNvPr id="184" name="Freeform 32"/>
            <p:cNvSpPr>
              <a:spLocks noEditPoints="1"/>
            </p:cNvSpPr>
            <p:nvPr/>
          </p:nvSpPr>
          <p:spPr bwMode="auto">
            <a:xfrm>
              <a:off x="1588" y="4763"/>
              <a:ext cx="2486025" cy="2486025"/>
            </a:xfrm>
            <a:custGeom>
              <a:avLst/>
              <a:gdLst>
                <a:gd name="T0" fmla="*/ 598 w 660"/>
                <a:gd name="T1" fmla="*/ 0 h 660"/>
                <a:gd name="T2" fmla="*/ 144 w 660"/>
                <a:gd name="T3" fmla="*/ 0 h 660"/>
                <a:gd name="T4" fmla="*/ 83 w 660"/>
                <a:gd name="T5" fmla="*/ 62 h 660"/>
                <a:gd name="T6" fmla="*/ 83 w 660"/>
                <a:gd name="T7" fmla="*/ 103 h 660"/>
                <a:gd name="T8" fmla="*/ 62 w 660"/>
                <a:gd name="T9" fmla="*/ 103 h 660"/>
                <a:gd name="T10" fmla="*/ 0 w 660"/>
                <a:gd name="T11" fmla="*/ 165 h 660"/>
                <a:gd name="T12" fmla="*/ 0 w 660"/>
                <a:gd name="T13" fmla="*/ 578 h 660"/>
                <a:gd name="T14" fmla="*/ 83 w 660"/>
                <a:gd name="T15" fmla="*/ 660 h 660"/>
                <a:gd name="T16" fmla="*/ 578 w 660"/>
                <a:gd name="T17" fmla="*/ 660 h 660"/>
                <a:gd name="T18" fmla="*/ 660 w 660"/>
                <a:gd name="T19" fmla="*/ 578 h 660"/>
                <a:gd name="T20" fmla="*/ 660 w 660"/>
                <a:gd name="T21" fmla="*/ 62 h 660"/>
                <a:gd name="T22" fmla="*/ 598 w 660"/>
                <a:gd name="T23" fmla="*/ 0 h 660"/>
                <a:gd name="T24" fmla="*/ 619 w 660"/>
                <a:gd name="T25" fmla="*/ 578 h 660"/>
                <a:gd name="T26" fmla="*/ 578 w 660"/>
                <a:gd name="T27" fmla="*/ 619 h 660"/>
                <a:gd name="T28" fmla="*/ 83 w 660"/>
                <a:gd name="T29" fmla="*/ 619 h 660"/>
                <a:gd name="T30" fmla="*/ 41 w 660"/>
                <a:gd name="T31" fmla="*/ 578 h 660"/>
                <a:gd name="T32" fmla="*/ 41 w 660"/>
                <a:gd name="T33" fmla="*/ 165 h 660"/>
                <a:gd name="T34" fmla="*/ 62 w 660"/>
                <a:gd name="T35" fmla="*/ 144 h 660"/>
                <a:gd name="T36" fmla="*/ 83 w 660"/>
                <a:gd name="T37" fmla="*/ 144 h 660"/>
                <a:gd name="T38" fmla="*/ 83 w 660"/>
                <a:gd name="T39" fmla="*/ 557 h 660"/>
                <a:gd name="T40" fmla="*/ 103 w 660"/>
                <a:gd name="T41" fmla="*/ 578 h 660"/>
                <a:gd name="T42" fmla="*/ 124 w 660"/>
                <a:gd name="T43" fmla="*/ 557 h 660"/>
                <a:gd name="T44" fmla="*/ 124 w 660"/>
                <a:gd name="T45" fmla="*/ 62 h 660"/>
                <a:gd name="T46" fmla="*/ 144 w 660"/>
                <a:gd name="T47" fmla="*/ 41 h 660"/>
                <a:gd name="T48" fmla="*/ 598 w 660"/>
                <a:gd name="T49" fmla="*/ 41 h 660"/>
                <a:gd name="T50" fmla="*/ 619 w 660"/>
                <a:gd name="T51" fmla="*/ 62 h 660"/>
                <a:gd name="T52" fmla="*/ 619 w 660"/>
                <a:gd name="T53" fmla="*/ 57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0" h="660">
                  <a:moveTo>
                    <a:pt x="598" y="0"/>
                  </a:moveTo>
                  <a:cubicBezTo>
                    <a:pt x="144" y="0"/>
                    <a:pt x="144" y="0"/>
                    <a:pt x="144" y="0"/>
                  </a:cubicBezTo>
                  <a:cubicBezTo>
                    <a:pt x="110" y="0"/>
                    <a:pt x="83" y="28"/>
                    <a:pt x="83" y="62"/>
                  </a:cubicBezTo>
                  <a:cubicBezTo>
                    <a:pt x="83" y="103"/>
                    <a:pt x="83" y="103"/>
                    <a:pt x="83" y="103"/>
                  </a:cubicBezTo>
                  <a:cubicBezTo>
                    <a:pt x="62" y="103"/>
                    <a:pt x="62" y="103"/>
                    <a:pt x="62" y="103"/>
                  </a:cubicBezTo>
                  <a:cubicBezTo>
                    <a:pt x="28" y="103"/>
                    <a:pt x="0" y="131"/>
                    <a:pt x="0" y="165"/>
                  </a:cubicBezTo>
                  <a:cubicBezTo>
                    <a:pt x="0" y="578"/>
                    <a:pt x="0" y="578"/>
                    <a:pt x="0" y="578"/>
                  </a:cubicBezTo>
                  <a:cubicBezTo>
                    <a:pt x="0" y="623"/>
                    <a:pt x="37" y="660"/>
                    <a:pt x="83" y="660"/>
                  </a:cubicBezTo>
                  <a:cubicBezTo>
                    <a:pt x="578" y="660"/>
                    <a:pt x="578" y="660"/>
                    <a:pt x="578" y="660"/>
                  </a:cubicBezTo>
                  <a:cubicBezTo>
                    <a:pt x="623" y="660"/>
                    <a:pt x="660" y="623"/>
                    <a:pt x="660" y="578"/>
                  </a:cubicBezTo>
                  <a:cubicBezTo>
                    <a:pt x="660" y="62"/>
                    <a:pt x="660" y="62"/>
                    <a:pt x="660" y="62"/>
                  </a:cubicBezTo>
                  <a:cubicBezTo>
                    <a:pt x="660" y="28"/>
                    <a:pt x="632" y="0"/>
                    <a:pt x="598" y="0"/>
                  </a:cubicBezTo>
                  <a:close/>
                  <a:moveTo>
                    <a:pt x="619" y="578"/>
                  </a:moveTo>
                  <a:cubicBezTo>
                    <a:pt x="619" y="600"/>
                    <a:pt x="600" y="619"/>
                    <a:pt x="578" y="619"/>
                  </a:cubicBezTo>
                  <a:cubicBezTo>
                    <a:pt x="83" y="619"/>
                    <a:pt x="83" y="619"/>
                    <a:pt x="83" y="619"/>
                  </a:cubicBezTo>
                  <a:cubicBezTo>
                    <a:pt x="60" y="619"/>
                    <a:pt x="41" y="600"/>
                    <a:pt x="41" y="578"/>
                  </a:cubicBezTo>
                  <a:cubicBezTo>
                    <a:pt x="41" y="165"/>
                    <a:pt x="41" y="165"/>
                    <a:pt x="41" y="165"/>
                  </a:cubicBezTo>
                  <a:cubicBezTo>
                    <a:pt x="41" y="154"/>
                    <a:pt x="51" y="144"/>
                    <a:pt x="62" y="144"/>
                  </a:cubicBezTo>
                  <a:cubicBezTo>
                    <a:pt x="83" y="144"/>
                    <a:pt x="83" y="144"/>
                    <a:pt x="83" y="144"/>
                  </a:cubicBezTo>
                  <a:cubicBezTo>
                    <a:pt x="83" y="557"/>
                    <a:pt x="83" y="557"/>
                    <a:pt x="83" y="557"/>
                  </a:cubicBezTo>
                  <a:cubicBezTo>
                    <a:pt x="83" y="568"/>
                    <a:pt x="92" y="578"/>
                    <a:pt x="103" y="578"/>
                  </a:cubicBezTo>
                  <a:cubicBezTo>
                    <a:pt x="115" y="578"/>
                    <a:pt x="124" y="568"/>
                    <a:pt x="124" y="557"/>
                  </a:cubicBezTo>
                  <a:cubicBezTo>
                    <a:pt x="124" y="62"/>
                    <a:pt x="124" y="62"/>
                    <a:pt x="124" y="62"/>
                  </a:cubicBezTo>
                  <a:cubicBezTo>
                    <a:pt x="124" y="50"/>
                    <a:pt x="133" y="41"/>
                    <a:pt x="144" y="41"/>
                  </a:cubicBezTo>
                  <a:cubicBezTo>
                    <a:pt x="598" y="41"/>
                    <a:pt x="598" y="41"/>
                    <a:pt x="598" y="41"/>
                  </a:cubicBezTo>
                  <a:cubicBezTo>
                    <a:pt x="610" y="41"/>
                    <a:pt x="619" y="50"/>
                    <a:pt x="619" y="62"/>
                  </a:cubicBezTo>
                  <a:lnTo>
                    <a:pt x="619" y="5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85" name="Freeform 33"/>
            <p:cNvSpPr/>
            <p:nvPr/>
          </p:nvSpPr>
          <p:spPr bwMode="auto">
            <a:xfrm>
              <a:off x="1477963" y="939801"/>
              <a:ext cx="696913" cy="74613"/>
            </a:xfrm>
            <a:custGeom>
              <a:avLst/>
              <a:gdLst>
                <a:gd name="T0" fmla="*/ 10 w 185"/>
                <a:gd name="T1" fmla="*/ 20 h 20"/>
                <a:gd name="T2" fmla="*/ 175 w 185"/>
                <a:gd name="T3" fmla="*/ 20 h 20"/>
                <a:gd name="T4" fmla="*/ 185 w 185"/>
                <a:gd name="T5" fmla="*/ 10 h 20"/>
                <a:gd name="T6" fmla="*/ 175 w 185"/>
                <a:gd name="T7" fmla="*/ 0 h 20"/>
                <a:gd name="T8" fmla="*/ 10 w 185"/>
                <a:gd name="T9" fmla="*/ 0 h 20"/>
                <a:gd name="T10" fmla="*/ 0 w 185"/>
                <a:gd name="T11" fmla="*/ 10 h 20"/>
                <a:gd name="T12" fmla="*/ 10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0" y="20"/>
                  </a:moveTo>
                  <a:cubicBezTo>
                    <a:pt x="175" y="20"/>
                    <a:pt x="175" y="20"/>
                    <a:pt x="175" y="20"/>
                  </a:cubicBezTo>
                  <a:cubicBezTo>
                    <a:pt x="181" y="20"/>
                    <a:pt x="185" y="16"/>
                    <a:pt x="185" y="10"/>
                  </a:cubicBezTo>
                  <a:cubicBezTo>
                    <a:pt x="185" y="4"/>
                    <a:pt x="181" y="0"/>
                    <a:pt x="175" y="0"/>
                  </a:cubicBezTo>
                  <a:cubicBezTo>
                    <a:pt x="10" y="0"/>
                    <a:pt x="10" y="0"/>
                    <a:pt x="10" y="0"/>
                  </a:cubicBezTo>
                  <a:cubicBezTo>
                    <a:pt x="4" y="0"/>
                    <a:pt x="0" y="4"/>
                    <a:pt x="0" y="10"/>
                  </a:cubicBezTo>
                  <a:cubicBezTo>
                    <a:pt x="0" y="16"/>
                    <a:pt x="4"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86" name="Freeform 34"/>
            <p:cNvSpPr/>
            <p:nvPr/>
          </p:nvSpPr>
          <p:spPr bwMode="auto">
            <a:xfrm>
              <a:off x="1477963" y="706438"/>
              <a:ext cx="696913" cy="74613"/>
            </a:xfrm>
            <a:custGeom>
              <a:avLst/>
              <a:gdLst>
                <a:gd name="T0" fmla="*/ 10 w 185"/>
                <a:gd name="T1" fmla="*/ 20 h 20"/>
                <a:gd name="T2" fmla="*/ 175 w 185"/>
                <a:gd name="T3" fmla="*/ 20 h 20"/>
                <a:gd name="T4" fmla="*/ 185 w 185"/>
                <a:gd name="T5" fmla="*/ 10 h 20"/>
                <a:gd name="T6" fmla="*/ 175 w 185"/>
                <a:gd name="T7" fmla="*/ 0 h 20"/>
                <a:gd name="T8" fmla="*/ 10 w 185"/>
                <a:gd name="T9" fmla="*/ 0 h 20"/>
                <a:gd name="T10" fmla="*/ 0 w 185"/>
                <a:gd name="T11" fmla="*/ 10 h 20"/>
                <a:gd name="T12" fmla="*/ 10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0" y="20"/>
                  </a:moveTo>
                  <a:cubicBezTo>
                    <a:pt x="175" y="20"/>
                    <a:pt x="175" y="20"/>
                    <a:pt x="175" y="20"/>
                  </a:cubicBezTo>
                  <a:cubicBezTo>
                    <a:pt x="181" y="20"/>
                    <a:pt x="185" y="16"/>
                    <a:pt x="185" y="10"/>
                  </a:cubicBezTo>
                  <a:cubicBezTo>
                    <a:pt x="185" y="4"/>
                    <a:pt x="181" y="0"/>
                    <a:pt x="175" y="0"/>
                  </a:cubicBezTo>
                  <a:cubicBezTo>
                    <a:pt x="10" y="0"/>
                    <a:pt x="10" y="0"/>
                    <a:pt x="10" y="0"/>
                  </a:cubicBezTo>
                  <a:cubicBezTo>
                    <a:pt x="4" y="0"/>
                    <a:pt x="0" y="4"/>
                    <a:pt x="0" y="10"/>
                  </a:cubicBezTo>
                  <a:cubicBezTo>
                    <a:pt x="0" y="16"/>
                    <a:pt x="4"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87" name="Freeform 35"/>
            <p:cNvSpPr/>
            <p:nvPr/>
          </p:nvSpPr>
          <p:spPr bwMode="auto">
            <a:xfrm>
              <a:off x="1477963" y="473076"/>
              <a:ext cx="696913" cy="74613"/>
            </a:xfrm>
            <a:custGeom>
              <a:avLst/>
              <a:gdLst>
                <a:gd name="T0" fmla="*/ 10 w 185"/>
                <a:gd name="T1" fmla="*/ 20 h 20"/>
                <a:gd name="T2" fmla="*/ 175 w 185"/>
                <a:gd name="T3" fmla="*/ 20 h 20"/>
                <a:gd name="T4" fmla="*/ 185 w 185"/>
                <a:gd name="T5" fmla="*/ 10 h 20"/>
                <a:gd name="T6" fmla="*/ 175 w 185"/>
                <a:gd name="T7" fmla="*/ 0 h 20"/>
                <a:gd name="T8" fmla="*/ 10 w 185"/>
                <a:gd name="T9" fmla="*/ 0 h 20"/>
                <a:gd name="T10" fmla="*/ 0 w 185"/>
                <a:gd name="T11" fmla="*/ 10 h 20"/>
                <a:gd name="T12" fmla="*/ 10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0" y="20"/>
                  </a:moveTo>
                  <a:cubicBezTo>
                    <a:pt x="175" y="20"/>
                    <a:pt x="175" y="20"/>
                    <a:pt x="175" y="20"/>
                  </a:cubicBezTo>
                  <a:cubicBezTo>
                    <a:pt x="181" y="20"/>
                    <a:pt x="185" y="16"/>
                    <a:pt x="185" y="10"/>
                  </a:cubicBezTo>
                  <a:cubicBezTo>
                    <a:pt x="185" y="4"/>
                    <a:pt x="181" y="0"/>
                    <a:pt x="175" y="0"/>
                  </a:cubicBezTo>
                  <a:cubicBezTo>
                    <a:pt x="10" y="0"/>
                    <a:pt x="10" y="0"/>
                    <a:pt x="10" y="0"/>
                  </a:cubicBezTo>
                  <a:cubicBezTo>
                    <a:pt x="4" y="0"/>
                    <a:pt x="0" y="4"/>
                    <a:pt x="0" y="10"/>
                  </a:cubicBezTo>
                  <a:cubicBezTo>
                    <a:pt x="0" y="16"/>
                    <a:pt x="4"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88" name="Freeform 36"/>
            <p:cNvSpPr/>
            <p:nvPr/>
          </p:nvSpPr>
          <p:spPr bwMode="auto">
            <a:xfrm>
              <a:off x="622301" y="2103438"/>
              <a:ext cx="700088" cy="79375"/>
            </a:xfrm>
            <a:custGeom>
              <a:avLst/>
              <a:gdLst>
                <a:gd name="T0" fmla="*/ 175 w 186"/>
                <a:gd name="T1" fmla="*/ 0 h 21"/>
                <a:gd name="T2" fmla="*/ 10 w 186"/>
                <a:gd name="T3" fmla="*/ 0 h 21"/>
                <a:gd name="T4" fmla="*/ 0 w 186"/>
                <a:gd name="T5" fmla="*/ 10 h 21"/>
                <a:gd name="T6" fmla="*/ 10 w 186"/>
                <a:gd name="T7" fmla="*/ 21 h 21"/>
                <a:gd name="T8" fmla="*/ 175 w 186"/>
                <a:gd name="T9" fmla="*/ 21 h 21"/>
                <a:gd name="T10" fmla="*/ 186 w 186"/>
                <a:gd name="T11" fmla="*/ 10 h 21"/>
                <a:gd name="T12" fmla="*/ 175 w 18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86" h="21">
                  <a:moveTo>
                    <a:pt x="175" y="0"/>
                  </a:moveTo>
                  <a:cubicBezTo>
                    <a:pt x="10" y="0"/>
                    <a:pt x="10" y="0"/>
                    <a:pt x="10" y="0"/>
                  </a:cubicBezTo>
                  <a:cubicBezTo>
                    <a:pt x="5" y="0"/>
                    <a:pt x="0" y="5"/>
                    <a:pt x="0" y="10"/>
                  </a:cubicBezTo>
                  <a:cubicBezTo>
                    <a:pt x="0" y="16"/>
                    <a:pt x="5" y="21"/>
                    <a:pt x="10" y="21"/>
                  </a:cubicBezTo>
                  <a:cubicBezTo>
                    <a:pt x="175" y="21"/>
                    <a:pt x="175" y="21"/>
                    <a:pt x="175" y="21"/>
                  </a:cubicBezTo>
                  <a:cubicBezTo>
                    <a:pt x="181" y="21"/>
                    <a:pt x="186" y="16"/>
                    <a:pt x="186" y="10"/>
                  </a:cubicBezTo>
                  <a:cubicBezTo>
                    <a:pt x="186" y="5"/>
                    <a:pt x="181"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89" name="Freeform 37"/>
            <p:cNvSpPr/>
            <p:nvPr/>
          </p:nvSpPr>
          <p:spPr bwMode="auto">
            <a:xfrm>
              <a:off x="622301" y="1870076"/>
              <a:ext cx="700088" cy="79375"/>
            </a:xfrm>
            <a:custGeom>
              <a:avLst/>
              <a:gdLst>
                <a:gd name="T0" fmla="*/ 175 w 186"/>
                <a:gd name="T1" fmla="*/ 0 h 21"/>
                <a:gd name="T2" fmla="*/ 10 w 186"/>
                <a:gd name="T3" fmla="*/ 0 h 21"/>
                <a:gd name="T4" fmla="*/ 0 w 186"/>
                <a:gd name="T5" fmla="*/ 10 h 21"/>
                <a:gd name="T6" fmla="*/ 10 w 186"/>
                <a:gd name="T7" fmla="*/ 21 h 21"/>
                <a:gd name="T8" fmla="*/ 175 w 186"/>
                <a:gd name="T9" fmla="*/ 21 h 21"/>
                <a:gd name="T10" fmla="*/ 186 w 186"/>
                <a:gd name="T11" fmla="*/ 10 h 21"/>
                <a:gd name="T12" fmla="*/ 175 w 18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86" h="21">
                  <a:moveTo>
                    <a:pt x="175" y="0"/>
                  </a:moveTo>
                  <a:cubicBezTo>
                    <a:pt x="10" y="0"/>
                    <a:pt x="10" y="0"/>
                    <a:pt x="10" y="0"/>
                  </a:cubicBezTo>
                  <a:cubicBezTo>
                    <a:pt x="5" y="0"/>
                    <a:pt x="0" y="5"/>
                    <a:pt x="0" y="10"/>
                  </a:cubicBezTo>
                  <a:cubicBezTo>
                    <a:pt x="0" y="16"/>
                    <a:pt x="5" y="21"/>
                    <a:pt x="10" y="21"/>
                  </a:cubicBezTo>
                  <a:cubicBezTo>
                    <a:pt x="175" y="21"/>
                    <a:pt x="175" y="21"/>
                    <a:pt x="175" y="21"/>
                  </a:cubicBezTo>
                  <a:cubicBezTo>
                    <a:pt x="181" y="21"/>
                    <a:pt x="186" y="16"/>
                    <a:pt x="186" y="10"/>
                  </a:cubicBezTo>
                  <a:cubicBezTo>
                    <a:pt x="186" y="5"/>
                    <a:pt x="181"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0" name="Freeform 38"/>
            <p:cNvSpPr/>
            <p:nvPr/>
          </p:nvSpPr>
          <p:spPr bwMode="auto">
            <a:xfrm>
              <a:off x="622301" y="1636713"/>
              <a:ext cx="700088" cy="79375"/>
            </a:xfrm>
            <a:custGeom>
              <a:avLst/>
              <a:gdLst>
                <a:gd name="T0" fmla="*/ 175 w 186"/>
                <a:gd name="T1" fmla="*/ 0 h 21"/>
                <a:gd name="T2" fmla="*/ 10 w 186"/>
                <a:gd name="T3" fmla="*/ 0 h 21"/>
                <a:gd name="T4" fmla="*/ 0 w 186"/>
                <a:gd name="T5" fmla="*/ 11 h 21"/>
                <a:gd name="T6" fmla="*/ 10 w 186"/>
                <a:gd name="T7" fmla="*/ 21 h 21"/>
                <a:gd name="T8" fmla="*/ 175 w 186"/>
                <a:gd name="T9" fmla="*/ 21 h 21"/>
                <a:gd name="T10" fmla="*/ 186 w 186"/>
                <a:gd name="T11" fmla="*/ 11 h 21"/>
                <a:gd name="T12" fmla="*/ 175 w 18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86" h="21">
                  <a:moveTo>
                    <a:pt x="175" y="0"/>
                  </a:moveTo>
                  <a:cubicBezTo>
                    <a:pt x="10" y="0"/>
                    <a:pt x="10" y="0"/>
                    <a:pt x="10" y="0"/>
                  </a:cubicBezTo>
                  <a:cubicBezTo>
                    <a:pt x="5" y="0"/>
                    <a:pt x="0" y="5"/>
                    <a:pt x="0" y="11"/>
                  </a:cubicBezTo>
                  <a:cubicBezTo>
                    <a:pt x="0" y="16"/>
                    <a:pt x="5" y="21"/>
                    <a:pt x="10" y="21"/>
                  </a:cubicBezTo>
                  <a:cubicBezTo>
                    <a:pt x="175" y="21"/>
                    <a:pt x="175" y="21"/>
                    <a:pt x="175" y="21"/>
                  </a:cubicBezTo>
                  <a:cubicBezTo>
                    <a:pt x="181" y="21"/>
                    <a:pt x="186" y="16"/>
                    <a:pt x="186" y="11"/>
                  </a:cubicBezTo>
                  <a:cubicBezTo>
                    <a:pt x="186" y="5"/>
                    <a:pt x="181"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1" name="Freeform 12"/>
            <p:cNvSpPr/>
            <p:nvPr/>
          </p:nvSpPr>
          <p:spPr bwMode="auto">
            <a:xfrm>
              <a:off x="1477963" y="2103438"/>
              <a:ext cx="700088" cy="79375"/>
            </a:xfrm>
            <a:custGeom>
              <a:avLst/>
              <a:gdLst>
                <a:gd name="T0" fmla="*/ 175 w 186"/>
                <a:gd name="T1" fmla="*/ 0 h 21"/>
                <a:gd name="T2" fmla="*/ 10 w 186"/>
                <a:gd name="T3" fmla="*/ 0 h 21"/>
                <a:gd name="T4" fmla="*/ 0 w 186"/>
                <a:gd name="T5" fmla="*/ 10 h 21"/>
                <a:gd name="T6" fmla="*/ 10 w 186"/>
                <a:gd name="T7" fmla="*/ 21 h 21"/>
                <a:gd name="T8" fmla="*/ 175 w 186"/>
                <a:gd name="T9" fmla="*/ 21 h 21"/>
                <a:gd name="T10" fmla="*/ 186 w 186"/>
                <a:gd name="T11" fmla="*/ 10 h 21"/>
                <a:gd name="T12" fmla="*/ 175 w 18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86" h="21">
                  <a:moveTo>
                    <a:pt x="175" y="0"/>
                  </a:moveTo>
                  <a:cubicBezTo>
                    <a:pt x="10" y="0"/>
                    <a:pt x="10" y="0"/>
                    <a:pt x="10" y="0"/>
                  </a:cubicBezTo>
                  <a:cubicBezTo>
                    <a:pt x="4" y="0"/>
                    <a:pt x="0" y="5"/>
                    <a:pt x="0" y="10"/>
                  </a:cubicBezTo>
                  <a:cubicBezTo>
                    <a:pt x="0" y="16"/>
                    <a:pt x="4" y="21"/>
                    <a:pt x="10" y="21"/>
                  </a:cubicBezTo>
                  <a:cubicBezTo>
                    <a:pt x="175" y="21"/>
                    <a:pt x="175" y="21"/>
                    <a:pt x="175" y="21"/>
                  </a:cubicBezTo>
                  <a:cubicBezTo>
                    <a:pt x="181" y="21"/>
                    <a:pt x="186" y="16"/>
                    <a:pt x="186" y="10"/>
                  </a:cubicBezTo>
                  <a:cubicBezTo>
                    <a:pt x="186" y="5"/>
                    <a:pt x="181"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2" name="Freeform 13"/>
            <p:cNvSpPr/>
            <p:nvPr/>
          </p:nvSpPr>
          <p:spPr bwMode="auto">
            <a:xfrm>
              <a:off x="1477963" y="1870076"/>
              <a:ext cx="700088" cy="79375"/>
            </a:xfrm>
            <a:custGeom>
              <a:avLst/>
              <a:gdLst>
                <a:gd name="T0" fmla="*/ 175 w 186"/>
                <a:gd name="T1" fmla="*/ 0 h 21"/>
                <a:gd name="T2" fmla="*/ 10 w 186"/>
                <a:gd name="T3" fmla="*/ 0 h 21"/>
                <a:gd name="T4" fmla="*/ 0 w 186"/>
                <a:gd name="T5" fmla="*/ 10 h 21"/>
                <a:gd name="T6" fmla="*/ 10 w 186"/>
                <a:gd name="T7" fmla="*/ 21 h 21"/>
                <a:gd name="T8" fmla="*/ 175 w 186"/>
                <a:gd name="T9" fmla="*/ 21 h 21"/>
                <a:gd name="T10" fmla="*/ 186 w 186"/>
                <a:gd name="T11" fmla="*/ 10 h 21"/>
                <a:gd name="T12" fmla="*/ 175 w 18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86" h="21">
                  <a:moveTo>
                    <a:pt x="175" y="0"/>
                  </a:moveTo>
                  <a:cubicBezTo>
                    <a:pt x="10" y="0"/>
                    <a:pt x="10" y="0"/>
                    <a:pt x="10" y="0"/>
                  </a:cubicBezTo>
                  <a:cubicBezTo>
                    <a:pt x="4" y="0"/>
                    <a:pt x="0" y="5"/>
                    <a:pt x="0" y="10"/>
                  </a:cubicBezTo>
                  <a:cubicBezTo>
                    <a:pt x="0" y="16"/>
                    <a:pt x="4" y="21"/>
                    <a:pt x="10" y="21"/>
                  </a:cubicBezTo>
                  <a:cubicBezTo>
                    <a:pt x="175" y="21"/>
                    <a:pt x="175" y="21"/>
                    <a:pt x="175" y="21"/>
                  </a:cubicBezTo>
                  <a:cubicBezTo>
                    <a:pt x="181" y="21"/>
                    <a:pt x="186" y="16"/>
                    <a:pt x="186" y="10"/>
                  </a:cubicBezTo>
                  <a:cubicBezTo>
                    <a:pt x="186" y="5"/>
                    <a:pt x="181"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3" name="Freeform 14"/>
            <p:cNvSpPr/>
            <p:nvPr/>
          </p:nvSpPr>
          <p:spPr bwMode="auto">
            <a:xfrm>
              <a:off x="1477963" y="1636713"/>
              <a:ext cx="700088" cy="79375"/>
            </a:xfrm>
            <a:custGeom>
              <a:avLst/>
              <a:gdLst>
                <a:gd name="T0" fmla="*/ 175 w 186"/>
                <a:gd name="T1" fmla="*/ 0 h 21"/>
                <a:gd name="T2" fmla="*/ 10 w 186"/>
                <a:gd name="T3" fmla="*/ 0 h 21"/>
                <a:gd name="T4" fmla="*/ 0 w 186"/>
                <a:gd name="T5" fmla="*/ 11 h 21"/>
                <a:gd name="T6" fmla="*/ 10 w 186"/>
                <a:gd name="T7" fmla="*/ 21 h 21"/>
                <a:gd name="T8" fmla="*/ 175 w 186"/>
                <a:gd name="T9" fmla="*/ 21 h 21"/>
                <a:gd name="T10" fmla="*/ 186 w 186"/>
                <a:gd name="T11" fmla="*/ 11 h 21"/>
                <a:gd name="T12" fmla="*/ 175 w 18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86" h="21">
                  <a:moveTo>
                    <a:pt x="175" y="0"/>
                  </a:moveTo>
                  <a:cubicBezTo>
                    <a:pt x="10" y="0"/>
                    <a:pt x="10" y="0"/>
                    <a:pt x="10" y="0"/>
                  </a:cubicBezTo>
                  <a:cubicBezTo>
                    <a:pt x="4" y="0"/>
                    <a:pt x="0" y="5"/>
                    <a:pt x="0" y="11"/>
                  </a:cubicBezTo>
                  <a:cubicBezTo>
                    <a:pt x="0" y="16"/>
                    <a:pt x="4" y="21"/>
                    <a:pt x="10" y="21"/>
                  </a:cubicBezTo>
                  <a:cubicBezTo>
                    <a:pt x="175" y="21"/>
                    <a:pt x="175" y="21"/>
                    <a:pt x="175" y="21"/>
                  </a:cubicBezTo>
                  <a:cubicBezTo>
                    <a:pt x="181" y="21"/>
                    <a:pt x="186" y="16"/>
                    <a:pt x="186" y="11"/>
                  </a:cubicBezTo>
                  <a:cubicBezTo>
                    <a:pt x="186" y="5"/>
                    <a:pt x="181"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4" name="Freeform 15"/>
            <p:cNvSpPr/>
            <p:nvPr/>
          </p:nvSpPr>
          <p:spPr bwMode="auto">
            <a:xfrm>
              <a:off x="622301" y="1169988"/>
              <a:ext cx="1555750" cy="77788"/>
            </a:xfrm>
            <a:custGeom>
              <a:avLst/>
              <a:gdLst>
                <a:gd name="T0" fmla="*/ 402 w 413"/>
                <a:gd name="T1" fmla="*/ 0 h 21"/>
                <a:gd name="T2" fmla="*/ 10 w 413"/>
                <a:gd name="T3" fmla="*/ 0 h 21"/>
                <a:gd name="T4" fmla="*/ 0 w 413"/>
                <a:gd name="T5" fmla="*/ 11 h 21"/>
                <a:gd name="T6" fmla="*/ 10 w 413"/>
                <a:gd name="T7" fmla="*/ 21 h 21"/>
                <a:gd name="T8" fmla="*/ 402 w 413"/>
                <a:gd name="T9" fmla="*/ 21 h 21"/>
                <a:gd name="T10" fmla="*/ 413 w 413"/>
                <a:gd name="T11" fmla="*/ 11 h 21"/>
                <a:gd name="T12" fmla="*/ 402 w 41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13" h="21">
                  <a:moveTo>
                    <a:pt x="402" y="0"/>
                  </a:moveTo>
                  <a:cubicBezTo>
                    <a:pt x="10" y="0"/>
                    <a:pt x="10" y="0"/>
                    <a:pt x="10" y="0"/>
                  </a:cubicBezTo>
                  <a:cubicBezTo>
                    <a:pt x="5" y="0"/>
                    <a:pt x="0" y="5"/>
                    <a:pt x="0" y="11"/>
                  </a:cubicBezTo>
                  <a:cubicBezTo>
                    <a:pt x="0" y="16"/>
                    <a:pt x="5" y="21"/>
                    <a:pt x="10" y="21"/>
                  </a:cubicBezTo>
                  <a:cubicBezTo>
                    <a:pt x="402" y="21"/>
                    <a:pt x="402" y="21"/>
                    <a:pt x="402" y="21"/>
                  </a:cubicBezTo>
                  <a:cubicBezTo>
                    <a:pt x="408" y="21"/>
                    <a:pt x="413" y="16"/>
                    <a:pt x="413" y="11"/>
                  </a:cubicBezTo>
                  <a:cubicBezTo>
                    <a:pt x="413" y="5"/>
                    <a:pt x="408" y="0"/>
                    <a:pt x="4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5" name="Freeform 16"/>
            <p:cNvSpPr/>
            <p:nvPr/>
          </p:nvSpPr>
          <p:spPr bwMode="auto">
            <a:xfrm>
              <a:off x="622301" y="1403351"/>
              <a:ext cx="1555750" cy="79375"/>
            </a:xfrm>
            <a:custGeom>
              <a:avLst/>
              <a:gdLst>
                <a:gd name="T0" fmla="*/ 402 w 413"/>
                <a:gd name="T1" fmla="*/ 0 h 21"/>
                <a:gd name="T2" fmla="*/ 10 w 413"/>
                <a:gd name="T3" fmla="*/ 0 h 21"/>
                <a:gd name="T4" fmla="*/ 0 w 413"/>
                <a:gd name="T5" fmla="*/ 11 h 21"/>
                <a:gd name="T6" fmla="*/ 10 w 413"/>
                <a:gd name="T7" fmla="*/ 21 h 21"/>
                <a:gd name="T8" fmla="*/ 402 w 413"/>
                <a:gd name="T9" fmla="*/ 21 h 21"/>
                <a:gd name="T10" fmla="*/ 413 w 413"/>
                <a:gd name="T11" fmla="*/ 11 h 21"/>
                <a:gd name="T12" fmla="*/ 402 w 41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13" h="21">
                  <a:moveTo>
                    <a:pt x="402" y="0"/>
                  </a:moveTo>
                  <a:cubicBezTo>
                    <a:pt x="10" y="0"/>
                    <a:pt x="10" y="0"/>
                    <a:pt x="10" y="0"/>
                  </a:cubicBezTo>
                  <a:cubicBezTo>
                    <a:pt x="5" y="0"/>
                    <a:pt x="0" y="5"/>
                    <a:pt x="0" y="11"/>
                  </a:cubicBezTo>
                  <a:cubicBezTo>
                    <a:pt x="0" y="16"/>
                    <a:pt x="5" y="21"/>
                    <a:pt x="10" y="21"/>
                  </a:cubicBezTo>
                  <a:cubicBezTo>
                    <a:pt x="402" y="21"/>
                    <a:pt x="402" y="21"/>
                    <a:pt x="402" y="21"/>
                  </a:cubicBezTo>
                  <a:cubicBezTo>
                    <a:pt x="408" y="21"/>
                    <a:pt x="413" y="16"/>
                    <a:pt x="413" y="11"/>
                  </a:cubicBezTo>
                  <a:cubicBezTo>
                    <a:pt x="413" y="5"/>
                    <a:pt x="408" y="0"/>
                    <a:pt x="4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6" name="Freeform 17"/>
            <p:cNvSpPr>
              <a:spLocks noEditPoints="1"/>
            </p:cNvSpPr>
            <p:nvPr/>
          </p:nvSpPr>
          <p:spPr bwMode="auto">
            <a:xfrm>
              <a:off x="622301" y="317501"/>
              <a:ext cx="700088" cy="696913"/>
            </a:xfrm>
            <a:custGeom>
              <a:avLst/>
              <a:gdLst>
                <a:gd name="T0" fmla="*/ 21 w 186"/>
                <a:gd name="T1" fmla="*/ 185 h 185"/>
                <a:gd name="T2" fmla="*/ 165 w 186"/>
                <a:gd name="T3" fmla="*/ 185 h 185"/>
                <a:gd name="T4" fmla="*/ 186 w 186"/>
                <a:gd name="T5" fmla="*/ 164 h 185"/>
                <a:gd name="T6" fmla="*/ 186 w 186"/>
                <a:gd name="T7" fmla="*/ 20 h 185"/>
                <a:gd name="T8" fmla="*/ 165 w 186"/>
                <a:gd name="T9" fmla="*/ 0 h 185"/>
                <a:gd name="T10" fmla="*/ 21 w 186"/>
                <a:gd name="T11" fmla="*/ 0 h 185"/>
                <a:gd name="T12" fmla="*/ 0 w 186"/>
                <a:gd name="T13" fmla="*/ 20 h 185"/>
                <a:gd name="T14" fmla="*/ 0 w 186"/>
                <a:gd name="T15" fmla="*/ 164 h 185"/>
                <a:gd name="T16" fmla="*/ 21 w 186"/>
                <a:gd name="T17" fmla="*/ 185 h 185"/>
                <a:gd name="T18" fmla="*/ 41 w 186"/>
                <a:gd name="T19" fmla="*/ 41 h 185"/>
                <a:gd name="T20" fmla="*/ 144 w 186"/>
                <a:gd name="T21" fmla="*/ 41 h 185"/>
                <a:gd name="T22" fmla="*/ 144 w 186"/>
                <a:gd name="T23" fmla="*/ 144 h 185"/>
                <a:gd name="T24" fmla="*/ 41 w 186"/>
                <a:gd name="T25" fmla="*/ 144 h 185"/>
                <a:gd name="T26" fmla="*/ 41 w 186"/>
                <a:gd name="T27" fmla="*/ 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85">
                  <a:moveTo>
                    <a:pt x="21" y="185"/>
                  </a:moveTo>
                  <a:cubicBezTo>
                    <a:pt x="165" y="185"/>
                    <a:pt x="165" y="185"/>
                    <a:pt x="165" y="185"/>
                  </a:cubicBezTo>
                  <a:cubicBezTo>
                    <a:pt x="176" y="185"/>
                    <a:pt x="186" y="176"/>
                    <a:pt x="186" y="164"/>
                  </a:cubicBezTo>
                  <a:cubicBezTo>
                    <a:pt x="186" y="20"/>
                    <a:pt x="186" y="20"/>
                    <a:pt x="186" y="20"/>
                  </a:cubicBezTo>
                  <a:cubicBezTo>
                    <a:pt x="186" y="9"/>
                    <a:pt x="176" y="0"/>
                    <a:pt x="165" y="0"/>
                  </a:cubicBezTo>
                  <a:cubicBezTo>
                    <a:pt x="21" y="0"/>
                    <a:pt x="21" y="0"/>
                    <a:pt x="21" y="0"/>
                  </a:cubicBezTo>
                  <a:cubicBezTo>
                    <a:pt x="9" y="0"/>
                    <a:pt x="0" y="9"/>
                    <a:pt x="0" y="20"/>
                  </a:cubicBezTo>
                  <a:cubicBezTo>
                    <a:pt x="0" y="164"/>
                    <a:pt x="0" y="164"/>
                    <a:pt x="0" y="164"/>
                  </a:cubicBezTo>
                  <a:cubicBezTo>
                    <a:pt x="0" y="176"/>
                    <a:pt x="9" y="185"/>
                    <a:pt x="21" y="185"/>
                  </a:cubicBezTo>
                  <a:close/>
                  <a:moveTo>
                    <a:pt x="41" y="41"/>
                  </a:moveTo>
                  <a:cubicBezTo>
                    <a:pt x="144" y="41"/>
                    <a:pt x="144" y="41"/>
                    <a:pt x="144" y="41"/>
                  </a:cubicBezTo>
                  <a:cubicBezTo>
                    <a:pt x="144" y="144"/>
                    <a:pt x="144" y="144"/>
                    <a:pt x="144" y="144"/>
                  </a:cubicBezTo>
                  <a:cubicBezTo>
                    <a:pt x="41" y="144"/>
                    <a:pt x="41" y="144"/>
                    <a:pt x="41" y="144"/>
                  </a:cubicBezTo>
                  <a:lnTo>
                    <a:pt x="4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197" name="Group 45"/>
          <p:cNvGrpSpPr/>
          <p:nvPr/>
        </p:nvGrpSpPr>
        <p:grpSpPr>
          <a:xfrm>
            <a:off x="3201375" y="2472255"/>
            <a:ext cx="493350" cy="561786"/>
            <a:chOff x="-17462" y="-3175"/>
            <a:chExt cx="4600575" cy="5238750"/>
          </a:xfrm>
          <a:solidFill>
            <a:srgbClr val="F2E059"/>
          </a:solidFill>
        </p:grpSpPr>
        <p:sp>
          <p:nvSpPr>
            <p:cNvPr id="198" name="Freeform 46"/>
            <p:cNvSpPr>
              <a:spLocks noEditPoints="1"/>
            </p:cNvSpPr>
            <p:nvPr/>
          </p:nvSpPr>
          <p:spPr bwMode="auto">
            <a:xfrm>
              <a:off x="-17462" y="-3175"/>
              <a:ext cx="4600575" cy="5238750"/>
            </a:xfrm>
            <a:custGeom>
              <a:avLst/>
              <a:gdLst>
                <a:gd name="T0" fmla="*/ 899 w 1224"/>
                <a:gd name="T1" fmla="*/ 44 h 1394"/>
                <a:gd name="T2" fmla="*/ 318 w 1224"/>
                <a:gd name="T3" fmla="*/ 92 h 1394"/>
                <a:gd name="T4" fmla="*/ 105 w 1224"/>
                <a:gd name="T5" fmla="*/ 367 h 1394"/>
                <a:gd name="T6" fmla="*/ 105 w 1224"/>
                <a:gd name="T7" fmla="*/ 538 h 1394"/>
                <a:gd name="T8" fmla="*/ 109 w 1224"/>
                <a:gd name="T9" fmla="*/ 554 h 1394"/>
                <a:gd name="T10" fmla="*/ 60 w 1224"/>
                <a:gd name="T11" fmla="*/ 631 h 1394"/>
                <a:gd name="T12" fmla="*/ 22 w 1224"/>
                <a:gd name="T13" fmla="*/ 686 h 1394"/>
                <a:gd name="T14" fmla="*/ 22 w 1224"/>
                <a:gd name="T15" fmla="*/ 687 h 1394"/>
                <a:gd name="T16" fmla="*/ 56 w 1224"/>
                <a:gd name="T17" fmla="*/ 841 h 1394"/>
                <a:gd name="T18" fmla="*/ 77 w 1224"/>
                <a:gd name="T19" fmla="*/ 914 h 1394"/>
                <a:gd name="T20" fmla="*/ 116 w 1224"/>
                <a:gd name="T21" fmla="*/ 1011 h 1394"/>
                <a:gd name="T22" fmla="*/ 116 w 1224"/>
                <a:gd name="T23" fmla="*/ 1080 h 1394"/>
                <a:gd name="T24" fmla="*/ 263 w 1224"/>
                <a:gd name="T25" fmla="*/ 1204 h 1394"/>
                <a:gd name="T26" fmla="*/ 380 w 1224"/>
                <a:gd name="T27" fmla="*/ 1292 h 1394"/>
                <a:gd name="T28" fmla="*/ 962 w 1224"/>
                <a:gd name="T29" fmla="*/ 1394 h 1394"/>
                <a:gd name="T30" fmla="*/ 1068 w 1224"/>
                <a:gd name="T31" fmla="*/ 1268 h 1394"/>
                <a:gd name="T32" fmla="*/ 1034 w 1224"/>
                <a:gd name="T33" fmla="*/ 991 h 1394"/>
                <a:gd name="T34" fmla="*/ 1209 w 1224"/>
                <a:gd name="T35" fmla="*/ 649 h 1394"/>
                <a:gd name="T36" fmla="*/ 1099 w 1224"/>
                <a:gd name="T37" fmla="*/ 184 h 1394"/>
                <a:gd name="T38" fmla="*/ 976 w 1224"/>
                <a:gd name="T39" fmla="*/ 943 h 1394"/>
                <a:gd name="T40" fmla="*/ 994 w 1224"/>
                <a:gd name="T41" fmla="*/ 1281 h 1394"/>
                <a:gd name="T42" fmla="*/ 962 w 1224"/>
                <a:gd name="T43" fmla="*/ 1319 h 1394"/>
                <a:gd name="T44" fmla="*/ 455 w 1224"/>
                <a:gd name="T45" fmla="*/ 1288 h 1394"/>
                <a:gd name="T46" fmla="*/ 405 w 1224"/>
                <a:gd name="T47" fmla="*/ 1098 h 1394"/>
                <a:gd name="T48" fmla="*/ 263 w 1224"/>
                <a:gd name="T49" fmla="*/ 1129 h 1394"/>
                <a:gd name="T50" fmla="*/ 157 w 1224"/>
                <a:gd name="T51" fmla="*/ 940 h 1394"/>
                <a:gd name="T52" fmla="*/ 171 w 1224"/>
                <a:gd name="T53" fmla="*/ 884 h 1394"/>
                <a:gd name="T54" fmla="*/ 134 w 1224"/>
                <a:gd name="T55" fmla="*/ 864 h 1394"/>
                <a:gd name="T56" fmla="*/ 146 w 1224"/>
                <a:gd name="T57" fmla="*/ 807 h 1394"/>
                <a:gd name="T58" fmla="*/ 101 w 1224"/>
                <a:gd name="T59" fmla="*/ 781 h 1394"/>
                <a:gd name="T60" fmla="*/ 85 w 1224"/>
                <a:gd name="T61" fmla="*/ 727 h 1394"/>
                <a:gd name="T62" fmla="*/ 174 w 1224"/>
                <a:gd name="T63" fmla="*/ 594 h 1394"/>
                <a:gd name="T64" fmla="*/ 178 w 1224"/>
                <a:gd name="T65" fmla="*/ 522 h 1394"/>
                <a:gd name="T66" fmla="*/ 177 w 1224"/>
                <a:gd name="T67" fmla="*/ 386 h 1394"/>
                <a:gd name="T68" fmla="*/ 1135 w 1224"/>
                <a:gd name="T69" fmla="*/ 63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4" h="1394">
                  <a:moveTo>
                    <a:pt x="1099" y="184"/>
                  </a:moveTo>
                  <a:cubicBezTo>
                    <a:pt x="1047" y="122"/>
                    <a:pt x="979" y="75"/>
                    <a:pt x="899" y="44"/>
                  </a:cubicBezTo>
                  <a:cubicBezTo>
                    <a:pt x="827" y="15"/>
                    <a:pt x="745" y="0"/>
                    <a:pt x="662" y="0"/>
                  </a:cubicBezTo>
                  <a:cubicBezTo>
                    <a:pt x="538" y="0"/>
                    <a:pt x="417" y="33"/>
                    <a:pt x="318" y="92"/>
                  </a:cubicBezTo>
                  <a:cubicBezTo>
                    <a:pt x="265" y="123"/>
                    <a:pt x="221" y="162"/>
                    <a:pt x="185" y="206"/>
                  </a:cubicBezTo>
                  <a:cubicBezTo>
                    <a:pt x="146" y="255"/>
                    <a:pt x="119" y="309"/>
                    <a:pt x="105" y="367"/>
                  </a:cubicBezTo>
                  <a:cubicBezTo>
                    <a:pt x="92" y="417"/>
                    <a:pt x="91" y="475"/>
                    <a:pt x="101" y="522"/>
                  </a:cubicBezTo>
                  <a:cubicBezTo>
                    <a:pt x="105" y="538"/>
                    <a:pt x="105" y="538"/>
                    <a:pt x="105" y="538"/>
                  </a:cubicBezTo>
                  <a:cubicBezTo>
                    <a:pt x="106" y="543"/>
                    <a:pt x="107" y="548"/>
                    <a:pt x="109" y="551"/>
                  </a:cubicBezTo>
                  <a:cubicBezTo>
                    <a:pt x="109" y="552"/>
                    <a:pt x="109" y="553"/>
                    <a:pt x="109" y="554"/>
                  </a:cubicBezTo>
                  <a:cubicBezTo>
                    <a:pt x="106" y="561"/>
                    <a:pt x="106" y="561"/>
                    <a:pt x="106" y="561"/>
                  </a:cubicBezTo>
                  <a:cubicBezTo>
                    <a:pt x="95" y="584"/>
                    <a:pt x="78" y="607"/>
                    <a:pt x="60" y="631"/>
                  </a:cubicBezTo>
                  <a:cubicBezTo>
                    <a:pt x="48" y="649"/>
                    <a:pt x="35" y="667"/>
                    <a:pt x="22" y="686"/>
                  </a:cubicBezTo>
                  <a:cubicBezTo>
                    <a:pt x="22" y="686"/>
                    <a:pt x="22" y="686"/>
                    <a:pt x="22" y="686"/>
                  </a:cubicBezTo>
                  <a:cubicBezTo>
                    <a:pt x="22" y="686"/>
                    <a:pt x="22" y="686"/>
                    <a:pt x="22" y="686"/>
                  </a:cubicBezTo>
                  <a:cubicBezTo>
                    <a:pt x="22" y="687"/>
                    <a:pt x="22" y="687"/>
                    <a:pt x="22" y="687"/>
                  </a:cubicBezTo>
                  <a:cubicBezTo>
                    <a:pt x="4" y="715"/>
                    <a:pt x="0" y="748"/>
                    <a:pt x="9" y="779"/>
                  </a:cubicBezTo>
                  <a:cubicBezTo>
                    <a:pt x="17" y="805"/>
                    <a:pt x="34" y="827"/>
                    <a:pt x="56" y="841"/>
                  </a:cubicBezTo>
                  <a:cubicBezTo>
                    <a:pt x="55" y="860"/>
                    <a:pt x="58" y="880"/>
                    <a:pt x="67" y="897"/>
                  </a:cubicBezTo>
                  <a:cubicBezTo>
                    <a:pt x="70" y="903"/>
                    <a:pt x="73" y="909"/>
                    <a:pt x="77" y="914"/>
                  </a:cubicBezTo>
                  <a:cubicBezTo>
                    <a:pt x="75" y="938"/>
                    <a:pt x="81" y="964"/>
                    <a:pt x="97" y="984"/>
                  </a:cubicBezTo>
                  <a:cubicBezTo>
                    <a:pt x="116" y="1011"/>
                    <a:pt x="116" y="1011"/>
                    <a:pt x="116" y="1011"/>
                  </a:cubicBezTo>
                  <a:cubicBezTo>
                    <a:pt x="116" y="1014"/>
                    <a:pt x="116" y="1019"/>
                    <a:pt x="116" y="1022"/>
                  </a:cubicBezTo>
                  <a:cubicBezTo>
                    <a:pt x="115" y="1038"/>
                    <a:pt x="113" y="1059"/>
                    <a:pt x="116" y="1080"/>
                  </a:cubicBezTo>
                  <a:cubicBezTo>
                    <a:pt x="120" y="1113"/>
                    <a:pt x="131" y="1140"/>
                    <a:pt x="151" y="1161"/>
                  </a:cubicBezTo>
                  <a:cubicBezTo>
                    <a:pt x="178" y="1189"/>
                    <a:pt x="216" y="1204"/>
                    <a:pt x="263" y="1204"/>
                  </a:cubicBezTo>
                  <a:cubicBezTo>
                    <a:pt x="294" y="1204"/>
                    <a:pt x="330" y="1198"/>
                    <a:pt x="373" y="1186"/>
                  </a:cubicBezTo>
                  <a:cubicBezTo>
                    <a:pt x="375" y="1213"/>
                    <a:pt x="378" y="1247"/>
                    <a:pt x="380" y="1292"/>
                  </a:cubicBezTo>
                  <a:cubicBezTo>
                    <a:pt x="383" y="1349"/>
                    <a:pt x="430" y="1394"/>
                    <a:pt x="488" y="1394"/>
                  </a:cubicBezTo>
                  <a:cubicBezTo>
                    <a:pt x="962" y="1394"/>
                    <a:pt x="962" y="1394"/>
                    <a:pt x="962" y="1394"/>
                  </a:cubicBezTo>
                  <a:cubicBezTo>
                    <a:pt x="994" y="1394"/>
                    <a:pt x="1024" y="1380"/>
                    <a:pt x="1045" y="1356"/>
                  </a:cubicBezTo>
                  <a:cubicBezTo>
                    <a:pt x="1065" y="1331"/>
                    <a:pt x="1074" y="1299"/>
                    <a:pt x="1068" y="1268"/>
                  </a:cubicBezTo>
                  <a:cubicBezTo>
                    <a:pt x="1025" y="1025"/>
                    <a:pt x="1025" y="1025"/>
                    <a:pt x="1025" y="1025"/>
                  </a:cubicBezTo>
                  <a:cubicBezTo>
                    <a:pt x="1023" y="1013"/>
                    <a:pt x="1026" y="1001"/>
                    <a:pt x="1034" y="991"/>
                  </a:cubicBezTo>
                  <a:cubicBezTo>
                    <a:pt x="1068" y="950"/>
                    <a:pt x="1108" y="901"/>
                    <a:pt x="1141" y="843"/>
                  </a:cubicBezTo>
                  <a:cubicBezTo>
                    <a:pt x="1177" y="780"/>
                    <a:pt x="1199" y="717"/>
                    <a:pt x="1209" y="649"/>
                  </a:cubicBezTo>
                  <a:cubicBezTo>
                    <a:pt x="1224" y="553"/>
                    <a:pt x="1221" y="464"/>
                    <a:pt x="1201" y="384"/>
                  </a:cubicBezTo>
                  <a:cubicBezTo>
                    <a:pt x="1182" y="308"/>
                    <a:pt x="1148" y="240"/>
                    <a:pt x="1099" y="184"/>
                  </a:cubicBezTo>
                  <a:close/>
                  <a:moveTo>
                    <a:pt x="1135" y="638"/>
                  </a:moveTo>
                  <a:cubicBezTo>
                    <a:pt x="1116" y="765"/>
                    <a:pt x="1049" y="857"/>
                    <a:pt x="976" y="943"/>
                  </a:cubicBezTo>
                  <a:cubicBezTo>
                    <a:pt x="954" y="969"/>
                    <a:pt x="945" y="1004"/>
                    <a:pt x="951" y="1038"/>
                  </a:cubicBezTo>
                  <a:cubicBezTo>
                    <a:pt x="994" y="1281"/>
                    <a:pt x="994" y="1281"/>
                    <a:pt x="994" y="1281"/>
                  </a:cubicBezTo>
                  <a:cubicBezTo>
                    <a:pt x="996" y="1290"/>
                    <a:pt x="993" y="1300"/>
                    <a:pt x="987" y="1308"/>
                  </a:cubicBezTo>
                  <a:cubicBezTo>
                    <a:pt x="981" y="1315"/>
                    <a:pt x="972" y="1319"/>
                    <a:pt x="962" y="1319"/>
                  </a:cubicBezTo>
                  <a:cubicBezTo>
                    <a:pt x="488" y="1319"/>
                    <a:pt x="488" y="1319"/>
                    <a:pt x="488" y="1319"/>
                  </a:cubicBezTo>
                  <a:cubicBezTo>
                    <a:pt x="470" y="1319"/>
                    <a:pt x="456" y="1306"/>
                    <a:pt x="455" y="1288"/>
                  </a:cubicBezTo>
                  <a:cubicBezTo>
                    <a:pt x="451" y="1206"/>
                    <a:pt x="446" y="1155"/>
                    <a:pt x="443" y="1127"/>
                  </a:cubicBezTo>
                  <a:cubicBezTo>
                    <a:pt x="441" y="1114"/>
                    <a:pt x="423" y="1098"/>
                    <a:pt x="405" y="1098"/>
                  </a:cubicBezTo>
                  <a:cubicBezTo>
                    <a:pt x="401" y="1098"/>
                    <a:pt x="398" y="1099"/>
                    <a:pt x="395" y="1100"/>
                  </a:cubicBezTo>
                  <a:cubicBezTo>
                    <a:pt x="336" y="1120"/>
                    <a:pt x="294" y="1129"/>
                    <a:pt x="263" y="1129"/>
                  </a:cubicBezTo>
                  <a:cubicBezTo>
                    <a:pt x="148" y="1129"/>
                    <a:pt x="208" y="1009"/>
                    <a:pt x="186" y="979"/>
                  </a:cubicBezTo>
                  <a:cubicBezTo>
                    <a:pt x="157" y="940"/>
                    <a:pt x="157" y="940"/>
                    <a:pt x="157" y="940"/>
                  </a:cubicBezTo>
                  <a:cubicBezTo>
                    <a:pt x="150" y="930"/>
                    <a:pt x="150" y="917"/>
                    <a:pt x="156" y="907"/>
                  </a:cubicBezTo>
                  <a:cubicBezTo>
                    <a:pt x="171" y="884"/>
                    <a:pt x="171" y="884"/>
                    <a:pt x="171" y="884"/>
                  </a:cubicBezTo>
                  <a:cubicBezTo>
                    <a:pt x="152" y="879"/>
                    <a:pt x="152" y="879"/>
                    <a:pt x="152" y="879"/>
                  </a:cubicBezTo>
                  <a:cubicBezTo>
                    <a:pt x="144" y="877"/>
                    <a:pt x="138" y="871"/>
                    <a:pt x="134" y="864"/>
                  </a:cubicBezTo>
                  <a:cubicBezTo>
                    <a:pt x="130" y="857"/>
                    <a:pt x="130" y="848"/>
                    <a:pt x="133" y="841"/>
                  </a:cubicBezTo>
                  <a:cubicBezTo>
                    <a:pt x="146" y="807"/>
                    <a:pt x="146" y="807"/>
                    <a:pt x="146" y="807"/>
                  </a:cubicBezTo>
                  <a:cubicBezTo>
                    <a:pt x="148" y="804"/>
                    <a:pt x="146" y="801"/>
                    <a:pt x="143" y="799"/>
                  </a:cubicBezTo>
                  <a:cubicBezTo>
                    <a:pt x="101" y="781"/>
                    <a:pt x="101" y="781"/>
                    <a:pt x="101" y="781"/>
                  </a:cubicBezTo>
                  <a:cubicBezTo>
                    <a:pt x="92" y="776"/>
                    <a:pt x="84" y="768"/>
                    <a:pt x="81" y="758"/>
                  </a:cubicBezTo>
                  <a:cubicBezTo>
                    <a:pt x="78" y="747"/>
                    <a:pt x="80" y="736"/>
                    <a:pt x="85" y="727"/>
                  </a:cubicBezTo>
                  <a:cubicBezTo>
                    <a:pt x="86" y="726"/>
                    <a:pt x="86" y="726"/>
                    <a:pt x="86" y="726"/>
                  </a:cubicBezTo>
                  <a:cubicBezTo>
                    <a:pt x="114" y="681"/>
                    <a:pt x="150" y="641"/>
                    <a:pt x="174" y="594"/>
                  </a:cubicBezTo>
                  <a:cubicBezTo>
                    <a:pt x="184" y="573"/>
                    <a:pt x="184" y="573"/>
                    <a:pt x="184" y="573"/>
                  </a:cubicBezTo>
                  <a:cubicBezTo>
                    <a:pt x="191" y="559"/>
                    <a:pt x="182" y="537"/>
                    <a:pt x="178" y="522"/>
                  </a:cubicBezTo>
                  <a:cubicBezTo>
                    <a:pt x="175" y="505"/>
                    <a:pt x="175" y="505"/>
                    <a:pt x="175" y="505"/>
                  </a:cubicBezTo>
                  <a:cubicBezTo>
                    <a:pt x="166" y="468"/>
                    <a:pt x="168" y="422"/>
                    <a:pt x="177" y="386"/>
                  </a:cubicBezTo>
                  <a:cubicBezTo>
                    <a:pt x="227" y="187"/>
                    <a:pt x="445" y="75"/>
                    <a:pt x="662" y="75"/>
                  </a:cubicBezTo>
                  <a:cubicBezTo>
                    <a:pt x="929" y="75"/>
                    <a:pt x="1195" y="247"/>
                    <a:pt x="1135" y="6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199" name="Freeform 47"/>
            <p:cNvSpPr/>
            <p:nvPr/>
          </p:nvSpPr>
          <p:spPr bwMode="auto">
            <a:xfrm>
              <a:off x="866776" y="496888"/>
              <a:ext cx="3243263" cy="2638425"/>
            </a:xfrm>
            <a:custGeom>
              <a:avLst/>
              <a:gdLst>
                <a:gd name="T0" fmla="*/ 571 w 863"/>
                <a:gd name="T1" fmla="*/ 31 h 702"/>
                <a:gd name="T2" fmla="*/ 506 w 863"/>
                <a:gd name="T3" fmla="*/ 7 h 702"/>
                <a:gd name="T4" fmla="*/ 463 w 863"/>
                <a:gd name="T5" fmla="*/ 16 h 702"/>
                <a:gd name="T6" fmla="*/ 416 w 863"/>
                <a:gd name="T7" fmla="*/ 0 h 702"/>
                <a:gd name="T8" fmla="*/ 378 w 863"/>
                <a:gd name="T9" fmla="*/ 10 h 702"/>
                <a:gd name="T10" fmla="*/ 348 w 863"/>
                <a:gd name="T11" fmla="*/ 7 h 702"/>
                <a:gd name="T12" fmla="*/ 262 w 863"/>
                <a:gd name="T13" fmla="*/ 36 h 702"/>
                <a:gd name="T14" fmla="*/ 253 w 863"/>
                <a:gd name="T15" fmla="*/ 36 h 702"/>
                <a:gd name="T16" fmla="*/ 149 w 863"/>
                <a:gd name="T17" fmla="*/ 84 h 702"/>
                <a:gd name="T18" fmla="*/ 58 w 863"/>
                <a:gd name="T19" fmla="*/ 191 h 702"/>
                <a:gd name="T20" fmla="*/ 23 w 863"/>
                <a:gd name="T21" fmla="*/ 242 h 702"/>
                <a:gd name="T22" fmla="*/ 24 w 863"/>
                <a:gd name="T23" fmla="*/ 250 h 702"/>
                <a:gd name="T24" fmla="*/ 0 w 863"/>
                <a:gd name="T25" fmla="*/ 326 h 702"/>
                <a:gd name="T26" fmla="*/ 61 w 863"/>
                <a:gd name="T27" fmla="*/ 438 h 702"/>
                <a:gd name="T28" fmla="*/ 161 w 863"/>
                <a:gd name="T29" fmla="*/ 509 h 702"/>
                <a:gd name="T30" fmla="*/ 211 w 863"/>
                <a:gd name="T31" fmla="*/ 496 h 702"/>
                <a:gd name="T32" fmla="*/ 275 w 863"/>
                <a:gd name="T33" fmla="*/ 535 h 702"/>
                <a:gd name="T34" fmla="*/ 405 w 863"/>
                <a:gd name="T35" fmla="*/ 626 h 702"/>
                <a:gd name="T36" fmla="*/ 460 w 863"/>
                <a:gd name="T37" fmla="*/ 614 h 702"/>
                <a:gd name="T38" fmla="*/ 609 w 863"/>
                <a:gd name="T39" fmla="*/ 702 h 702"/>
                <a:gd name="T40" fmla="*/ 766 w 863"/>
                <a:gd name="T41" fmla="*/ 594 h 702"/>
                <a:gd name="T42" fmla="*/ 854 w 863"/>
                <a:gd name="T43" fmla="*/ 446 h 702"/>
                <a:gd name="T44" fmla="*/ 852 w 863"/>
                <a:gd name="T45" fmla="*/ 415 h 702"/>
                <a:gd name="T46" fmla="*/ 863 w 863"/>
                <a:gd name="T47" fmla="*/ 365 h 702"/>
                <a:gd name="T48" fmla="*/ 834 w 863"/>
                <a:gd name="T49" fmla="*/ 288 h 702"/>
                <a:gd name="T50" fmla="*/ 836 w 863"/>
                <a:gd name="T51" fmla="*/ 270 h 702"/>
                <a:gd name="T52" fmla="*/ 767 w 863"/>
                <a:gd name="T53" fmla="*/ 164 h 702"/>
                <a:gd name="T54" fmla="*/ 571 w 863"/>
                <a:gd name="T55" fmla="*/ 3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3" h="702">
                  <a:moveTo>
                    <a:pt x="571" y="31"/>
                  </a:moveTo>
                  <a:cubicBezTo>
                    <a:pt x="554" y="16"/>
                    <a:pt x="531" y="7"/>
                    <a:pt x="506" y="7"/>
                  </a:cubicBezTo>
                  <a:cubicBezTo>
                    <a:pt x="490" y="7"/>
                    <a:pt x="476" y="10"/>
                    <a:pt x="463" y="16"/>
                  </a:cubicBezTo>
                  <a:cubicBezTo>
                    <a:pt x="450" y="6"/>
                    <a:pt x="434" y="0"/>
                    <a:pt x="416" y="0"/>
                  </a:cubicBezTo>
                  <a:cubicBezTo>
                    <a:pt x="402" y="0"/>
                    <a:pt x="389" y="3"/>
                    <a:pt x="378" y="10"/>
                  </a:cubicBezTo>
                  <a:cubicBezTo>
                    <a:pt x="368" y="8"/>
                    <a:pt x="358" y="7"/>
                    <a:pt x="348" y="7"/>
                  </a:cubicBezTo>
                  <a:cubicBezTo>
                    <a:pt x="315" y="7"/>
                    <a:pt x="285" y="18"/>
                    <a:pt x="262" y="36"/>
                  </a:cubicBezTo>
                  <a:cubicBezTo>
                    <a:pt x="259" y="36"/>
                    <a:pt x="256" y="36"/>
                    <a:pt x="253" y="36"/>
                  </a:cubicBezTo>
                  <a:cubicBezTo>
                    <a:pt x="212" y="36"/>
                    <a:pt x="175" y="55"/>
                    <a:pt x="149" y="84"/>
                  </a:cubicBezTo>
                  <a:cubicBezTo>
                    <a:pt x="98" y="93"/>
                    <a:pt x="60" y="137"/>
                    <a:pt x="58" y="191"/>
                  </a:cubicBezTo>
                  <a:cubicBezTo>
                    <a:pt x="38" y="198"/>
                    <a:pt x="23" y="219"/>
                    <a:pt x="23" y="242"/>
                  </a:cubicBezTo>
                  <a:cubicBezTo>
                    <a:pt x="23" y="245"/>
                    <a:pt x="23" y="247"/>
                    <a:pt x="24" y="250"/>
                  </a:cubicBezTo>
                  <a:cubicBezTo>
                    <a:pt x="9" y="271"/>
                    <a:pt x="0" y="297"/>
                    <a:pt x="0" y="326"/>
                  </a:cubicBezTo>
                  <a:cubicBezTo>
                    <a:pt x="0" y="373"/>
                    <a:pt x="24" y="414"/>
                    <a:pt x="61" y="438"/>
                  </a:cubicBezTo>
                  <a:cubicBezTo>
                    <a:pt x="75" y="479"/>
                    <a:pt x="114" y="509"/>
                    <a:pt x="161" y="509"/>
                  </a:cubicBezTo>
                  <a:cubicBezTo>
                    <a:pt x="179" y="509"/>
                    <a:pt x="196" y="504"/>
                    <a:pt x="211" y="496"/>
                  </a:cubicBezTo>
                  <a:cubicBezTo>
                    <a:pt x="226" y="516"/>
                    <a:pt x="249" y="531"/>
                    <a:pt x="275" y="535"/>
                  </a:cubicBezTo>
                  <a:cubicBezTo>
                    <a:pt x="294" y="588"/>
                    <a:pt x="345" y="626"/>
                    <a:pt x="405" y="626"/>
                  </a:cubicBezTo>
                  <a:cubicBezTo>
                    <a:pt x="424" y="626"/>
                    <a:pt x="443" y="622"/>
                    <a:pt x="460" y="614"/>
                  </a:cubicBezTo>
                  <a:cubicBezTo>
                    <a:pt x="489" y="667"/>
                    <a:pt x="545" y="702"/>
                    <a:pt x="609" y="702"/>
                  </a:cubicBezTo>
                  <a:cubicBezTo>
                    <a:pt x="681" y="702"/>
                    <a:pt x="742" y="658"/>
                    <a:pt x="766" y="594"/>
                  </a:cubicBezTo>
                  <a:cubicBezTo>
                    <a:pt x="819" y="565"/>
                    <a:pt x="854" y="510"/>
                    <a:pt x="854" y="446"/>
                  </a:cubicBezTo>
                  <a:cubicBezTo>
                    <a:pt x="854" y="435"/>
                    <a:pt x="853" y="425"/>
                    <a:pt x="852" y="415"/>
                  </a:cubicBezTo>
                  <a:cubicBezTo>
                    <a:pt x="859" y="400"/>
                    <a:pt x="863" y="383"/>
                    <a:pt x="863" y="365"/>
                  </a:cubicBezTo>
                  <a:cubicBezTo>
                    <a:pt x="863" y="335"/>
                    <a:pt x="852" y="308"/>
                    <a:pt x="834" y="288"/>
                  </a:cubicBezTo>
                  <a:cubicBezTo>
                    <a:pt x="835" y="282"/>
                    <a:pt x="836" y="276"/>
                    <a:pt x="836" y="270"/>
                  </a:cubicBezTo>
                  <a:cubicBezTo>
                    <a:pt x="836" y="223"/>
                    <a:pt x="808" y="182"/>
                    <a:pt x="767" y="164"/>
                  </a:cubicBezTo>
                  <a:cubicBezTo>
                    <a:pt x="734" y="87"/>
                    <a:pt x="659" y="33"/>
                    <a:pt x="57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200" name="Group 48"/>
          <p:cNvGrpSpPr/>
          <p:nvPr/>
        </p:nvGrpSpPr>
        <p:grpSpPr>
          <a:xfrm>
            <a:off x="8542953" y="2672571"/>
            <a:ext cx="523301" cy="295020"/>
            <a:chOff x="3175" y="1588"/>
            <a:chExt cx="2427288" cy="1368425"/>
          </a:xfrm>
          <a:solidFill>
            <a:srgbClr val="F2E059"/>
          </a:solidFill>
        </p:grpSpPr>
        <p:sp>
          <p:nvSpPr>
            <p:cNvPr id="201" name="Freeform 5"/>
            <p:cNvSpPr>
              <a:spLocks noEditPoints="1"/>
            </p:cNvSpPr>
            <p:nvPr/>
          </p:nvSpPr>
          <p:spPr bwMode="auto">
            <a:xfrm>
              <a:off x="3175" y="1588"/>
              <a:ext cx="2427288" cy="1368425"/>
            </a:xfrm>
            <a:custGeom>
              <a:avLst/>
              <a:gdLst>
                <a:gd name="T0" fmla="*/ 1434 w 1529"/>
                <a:gd name="T1" fmla="*/ 288 h 862"/>
                <a:gd name="T2" fmla="*/ 1434 w 1529"/>
                <a:gd name="T3" fmla="*/ 0 h 862"/>
                <a:gd name="T4" fmla="*/ 0 w 1529"/>
                <a:gd name="T5" fmla="*/ 0 h 862"/>
                <a:gd name="T6" fmla="*/ 0 w 1529"/>
                <a:gd name="T7" fmla="*/ 862 h 862"/>
                <a:gd name="T8" fmla="*/ 1434 w 1529"/>
                <a:gd name="T9" fmla="*/ 862 h 862"/>
                <a:gd name="T10" fmla="*/ 1434 w 1529"/>
                <a:gd name="T11" fmla="*/ 671 h 862"/>
                <a:gd name="T12" fmla="*/ 1529 w 1529"/>
                <a:gd name="T13" fmla="*/ 671 h 862"/>
                <a:gd name="T14" fmla="*/ 1529 w 1529"/>
                <a:gd name="T15" fmla="*/ 288 h 862"/>
                <a:gd name="T16" fmla="*/ 1434 w 1529"/>
                <a:gd name="T17" fmla="*/ 288 h 862"/>
                <a:gd name="T18" fmla="*/ 1241 w 1529"/>
                <a:gd name="T19" fmla="*/ 671 h 862"/>
                <a:gd name="T20" fmla="*/ 192 w 1529"/>
                <a:gd name="T21" fmla="*/ 671 h 862"/>
                <a:gd name="T22" fmla="*/ 192 w 1529"/>
                <a:gd name="T23" fmla="*/ 190 h 862"/>
                <a:gd name="T24" fmla="*/ 1241 w 1529"/>
                <a:gd name="T25" fmla="*/ 190 h 862"/>
                <a:gd name="T26" fmla="*/ 1241 w 1529"/>
                <a:gd name="T27" fmla="*/ 67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9" h="862">
                  <a:moveTo>
                    <a:pt x="1434" y="288"/>
                  </a:moveTo>
                  <a:lnTo>
                    <a:pt x="1434" y="0"/>
                  </a:lnTo>
                  <a:lnTo>
                    <a:pt x="0" y="0"/>
                  </a:lnTo>
                  <a:lnTo>
                    <a:pt x="0" y="862"/>
                  </a:lnTo>
                  <a:lnTo>
                    <a:pt x="1434" y="862"/>
                  </a:lnTo>
                  <a:lnTo>
                    <a:pt x="1434" y="671"/>
                  </a:lnTo>
                  <a:lnTo>
                    <a:pt x="1529" y="671"/>
                  </a:lnTo>
                  <a:lnTo>
                    <a:pt x="1529" y="288"/>
                  </a:lnTo>
                  <a:lnTo>
                    <a:pt x="1434" y="288"/>
                  </a:lnTo>
                  <a:close/>
                  <a:moveTo>
                    <a:pt x="1241" y="671"/>
                  </a:moveTo>
                  <a:lnTo>
                    <a:pt x="192" y="671"/>
                  </a:lnTo>
                  <a:lnTo>
                    <a:pt x="192" y="190"/>
                  </a:lnTo>
                  <a:lnTo>
                    <a:pt x="1241" y="190"/>
                  </a:lnTo>
                  <a:lnTo>
                    <a:pt x="1241" y="6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sp>
          <p:nvSpPr>
            <p:cNvPr id="202" name="Freeform 6"/>
            <p:cNvSpPr/>
            <p:nvPr/>
          </p:nvSpPr>
          <p:spPr bwMode="auto">
            <a:xfrm>
              <a:off x="458788" y="458788"/>
              <a:ext cx="908050" cy="454025"/>
            </a:xfrm>
            <a:custGeom>
              <a:avLst/>
              <a:gdLst>
                <a:gd name="T0" fmla="*/ 287 w 572"/>
                <a:gd name="T1" fmla="*/ 0 h 286"/>
                <a:gd name="T2" fmla="*/ 0 w 572"/>
                <a:gd name="T3" fmla="*/ 0 h 286"/>
                <a:gd name="T4" fmla="*/ 0 w 572"/>
                <a:gd name="T5" fmla="*/ 286 h 286"/>
                <a:gd name="T6" fmla="*/ 572 w 572"/>
                <a:gd name="T7" fmla="*/ 286 h 286"/>
                <a:gd name="T8" fmla="*/ 287 w 572"/>
                <a:gd name="T9" fmla="*/ 0 h 286"/>
              </a:gdLst>
              <a:ahLst/>
              <a:cxnLst>
                <a:cxn ang="0">
                  <a:pos x="T0" y="T1"/>
                </a:cxn>
                <a:cxn ang="0">
                  <a:pos x="T2" y="T3"/>
                </a:cxn>
                <a:cxn ang="0">
                  <a:pos x="T4" y="T5"/>
                </a:cxn>
                <a:cxn ang="0">
                  <a:pos x="T6" y="T7"/>
                </a:cxn>
                <a:cxn ang="0">
                  <a:pos x="T8" y="T9"/>
                </a:cxn>
              </a:cxnLst>
              <a:rect l="0" t="0" r="r" b="b"/>
              <a:pathLst>
                <a:path w="572" h="286">
                  <a:moveTo>
                    <a:pt x="287" y="0"/>
                  </a:moveTo>
                  <a:lnTo>
                    <a:pt x="0" y="0"/>
                  </a:lnTo>
                  <a:lnTo>
                    <a:pt x="0" y="286"/>
                  </a:lnTo>
                  <a:lnTo>
                    <a:pt x="572" y="286"/>
                  </a:lnTo>
                  <a:lnTo>
                    <a:pt x="2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solidFill>
                  <a:schemeClr val="bg1"/>
                </a:solidFill>
                <a:latin typeface="微软雅黑" panose="020B0503020204020204" pitchFamily="34" charset="-122"/>
                <a:ea typeface="微软雅黑" panose="020B0503020204020204" pitchFamily="34" charset="-122"/>
              </a:endParaRPr>
            </a:p>
          </p:txBody>
        </p:sp>
      </p:grpSp>
      <p:sp>
        <p:nvSpPr>
          <p:cNvPr id="203" name="TextBox 51"/>
          <p:cNvSpPr txBox="1"/>
          <p:nvPr/>
        </p:nvSpPr>
        <p:spPr>
          <a:xfrm>
            <a:off x="4828786" y="2889340"/>
            <a:ext cx="2450455" cy="570284"/>
          </a:xfrm>
          <a:prstGeom prst="rect">
            <a:avLst/>
          </a:prstGeom>
          <a:noFill/>
        </p:spPr>
        <p:txBody>
          <a:bodyPr wrap="square"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输入你的文字信息输入你的文字信息输入你的文字信息</a:t>
            </a: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59" name="TextBox 93"/>
          <p:cNvSpPr txBox="1"/>
          <p:nvPr/>
        </p:nvSpPr>
        <p:spPr>
          <a:xfrm>
            <a:off x="4811033" y="530795"/>
            <a:ext cx="2569934" cy="523220"/>
          </a:xfrm>
          <a:prstGeom prst="rect">
            <a:avLst/>
          </a:prstGeom>
          <a:noFill/>
        </p:spPr>
        <p:txBody>
          <a:bodyPr wrap="none" rtlCol="0">
            <a:spAutoFit/>
          </a:bodyPr>
          <a:lstStyle/>
          <a:p>
            <a:r>
              <a:rPr lang="zh-CN" altLang="en-US" sz="2800" spc="300" dirty="0">
                <a:solidFill>
                  <a:schemeClr val="bg1">
                    <a:lumMod val="95000"/>
                  </a:schemeClr>
                </a:solidFill>
                <a:latin typeface="方正兰亭细黑_GBK" pitchFamily="2" charset="-122"/>
                <a:ea typeface="方正兰亭细黑_GBK" pitchFamily="2" charset="-122"/>
              </a:rPr>
              <a:t>解决问题能力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500" fill="hold"/>
                                        <p:tgtEl>
                                          <p:spTgt spid="159"/>
                                        </p:tgtEl>
                                        <p:attrNameLst>
                                          <p:attrName>ppt_w</p:attrName>
                                        </p:attrNameLst>
                                      </p:cBhvr>
                                      <p:tavLst>
                                        <p:tav tm="0">
                                          <p:val>
                                            <p:fltVal val="0"/>
                                          </p:val>
                                        </p:tav>
                                        <p:tav tm="100000">
                                          <p:val>
                                            <p:strVal val="#ppt_w"/>
                                          </p:val>
                                        </p:tav>
                                      </p:tavLst>
                                    </p:anim>
                                    <p:anim calcmode="lin" valueType="num">
                                      <p:cBhvr>
                                        <p:cTn id="8" dur="500" fill="hold"/>
                                        <p:tgtEl>
                                          <p:spTgt spid="159"/>
                                        </p:tgtEl>
                                        <p:attrNameLst>
                                          <p:attrName>ppt_h</p:attrName>
                                        </p:attrNameLst>
                                      </p:cBhvr>
                                      <p:tavLst>
                                        <p:tav tm="0">
                                          <p:val>
                                            <p:fltVal val="0"/>
                                          </p:val>
                                        </p:tav>
                                        <p:tav tm="100000">
                                          <p:val>
                                            <p:strVal val="#ppt_h"/>
                                          </p:val>
                                        </p:tav>
                                      </p:tavLst>
                                    </p:anim>
                                    <p:animEffect transition="in" filter="fade">
                                      <p:cBhvr>
                                        <p:cTn id="9" dur="500"/>
                                        <p:tgtEl>
                                          <p:spTgt spid="1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p:cTn id="12" dur="500" fill="hold"/>
                                        <p:tgtEl>
                                          <p:spTgt spid="157"/>
                                        </p:tgtEl>
                                        <p:attrNameLst>
                                          <p:attrName>ppt_w</p:attrName>
                                        </p:attrNameLst>
                                      </p:cBhvr>
                                      <p:tavLst>
                                        <p:tav tm="0">
                                          <p:val>
                                            <p:fltVal val="0"/>
                                          </p:val>
                                        </p:tav>
                                        <p:tav tm="100000">
                                          <p:val>
                                            <p:strVal val="#ppt_w"/>
                                          </p:val>
                                        </p:tav>
                                      </p:tavLst>
                                    </p:anim>
                                    <p:anim calcmode="lin" valueType="num">
                                      <p:cBhvr>
                                        <p:cTn id="13" dur="500" fill="hold"/>
                                        <p:tgtEl>
                                          <p:spTgt spid="157"/>
                                        </p:tgtEl>
                                        <p:attrNameLst>
                                          <p:attrName>ppt_h</p:attrName>
                                        </p:attrNameLst>
                                      </p:cBhvr>
                                      <p:tavLst>
                                        <p:tav tm="0">
                                          <p:val>
                                            <p:fltVal val="0"/>
                                          </p:val>
                                        </p:tav>
                                        <p:tav tm="100000">
                                          <p:val>
                                            <p:strVal val="#ppt_h"/>
                                          </p:val>
                                        </p:tav>
                                      </p:tavLst>
                                    </p:anim>
                                    <p:animEffect transition="in" filter="fade">
                                      <p:cBhvr>
                                        <p:cTn id="14" dur="500"/>
                                        <p:tgtEl>
                                          <p:spTgt spid="157"/>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wipe(right)">
                                      <p:cBhvr>
                                        <p:cTn id="18" dur="500"/>
                                        <p:tgtEl>
                                          <p:spTgt spid="167"/>
                                        </p:tgtEl>
                                      </p:cBhvr>
                                    </p:animEffect>
                                  </p:childTnLst>
                                </p:cTn>
                              </p:par>
                              <p:par>
                                <p:cTn id="19" presetID="22" presetClass="entr" presetSubtype="8" fill="hold" nodeType="withEffect">
                                  <p:stCondLst>
                                    <p:cond delay="0"/>
                                  </p:stCondLst>
                                  <p:childTnLst>
                                    <p:set>
                                      <p:cBhvr>
                                        <p:cTn id="20" dur="1" fill="hold">
                                          <p:stCondLst>
                                            <p:cond delay="0"/>
                                          </p:stCondLst>
                                        </p:cTn>
                                        <p:tgtEl>
                                          <p:spTgt spid="168"/>
                                        </p:tgtEl>
                                        <p:attrNameLst>
                                          <p:attrName>style.visibility</p:attrName>
                                        </p:attrNameLst>
                                      </p:cBhvr>
                                      <p:to>
                                        <p:strVal val="visible"/>
                                      </p:to>
                                    </p:set>
                                    <p:animEffect transition="in" filter="wipe(left)">
                                      <p:cBhvr>
                                        <p:cTn id="21" dur="500"/>
                                        <p:tgtEl>
                                          <p:spTgt spid="168"/>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animEffect transition="in" filter="fade">
                                      <p:cBhvr>
                                        <p:cTn id="27" dur="500"/>
                                        <p:tgtEl>
                                          <p:spTgt spid="173"/>
                                        </p:tgtEl>
                                      </p:cBhvr>
                                    </p:animEffect>
                                  </p:childTnLst>
                                </p:cTn>
                              </p:par>
                              <p:par>
                                <p:cTn id="28" presetID="53" presetClass="entr" presetSubtype="16" fill="hold" nodeType="withEffect">
                                  <p:stCondLst>
                                    <p:cond delay="0"/>
                                  </p:stCondLst>
                                  <p:childTnLst>
                                    <p:set>
                                      <p:cBhvr>
                                        <p:cTn id="29" dur="1" fill="hold">
                                          <p:stCondLst>
                                            <p:cond delay="0"/>
                                          </p:stCondLst>
                                        </p:cTn>
                                        <p:tgtEl>
                                          <p:spTgt spid="169"/>
                                        </p:tgtEl>
                                        <p:attrNameLst>
                                          <p:attrName>style.visibility</p:attrName>
                                        </p:attrNameLst>
                                      </p:cBhvr>
                                      <p:to>
                                        <p:strVal val="visible"/>
                                      </p:to>
                                    </p:set>
                                    <p:anim calcmode="lin" valueType="num">
                                      <p:cBhvr>
                                        <p:cTn id="30" dur="500" fill="hold"/>
                                        <p:tgtEl>
                                          <p:spTgt spid="169"/>
                                        </p:tgtEl>
                                        <p:attrNameLst>
                                          <p:attrName>ppt_w</p:attrName>
                                        </p:attrNameLst>
                                      </p:cBhvr>
                                      <p:tavLst>
                                        <p:tav tm="0">
                                          <p:val>
                                            <p:fltVal val="0"/>
                                          </p:val>
                                        </p:tav>
                                        <p:tav tm="100000">
                                          <p:val>
                                            <p:strVal val="#ppt_w"/>
                                          </p:val>
                                        </p:tav>
                                      </p:tavLst>
                                    </p:anim>
                                    <p:anim calcmode="lin" valueType="num">
                                      <p:cBhvr>
                                        <p:cTn id="31" dur="500" fill="hold"/>
                                        <p:tgtEl>
                                          <p:spTgt spid="169"/>
                                        </p:tgtEl>
                                        <p:attrNameLst>
                                          <p:attrName>ppt_h</p:attrName>
                                        </p:attrNameLst>
                                      </p:cBhvr>
                                      <p:tavLst>
                                        <p:tav tm="0">
                                          <p:val>
                                            <p:fltVal val="0"/>
                                          </p:val>
                                        </p:tav>
                                        <p:tav tm="100000">
                                          <p:val>
                                            <p:strVal val="#ppt_h"/>
                                          </p:val>
                                        </p:tav>
                                      </p:tavLst>
                                    </p:anim>
                                    <p:animEffect transition="in" filter="fade">
                                      <p:cBhvr>
                                        <p:cTn id="32" dur="500"/>
                                        <p:tgtEl>
                                          <p:spTgt spid="16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p:cTn id="35" dur="500" fill="hold"/>
                                        <p:tgtEl>
                                          <p:spTgt spid="176"/>
                                        </p:tgtEl>
                                        <p:attrNameLst>
                                          <p:attrName>ppt_w</p:attrName>
                                        </p:attrNameLst>
                                      </p:cBhvr>
                                      <p:tavLst>
                                        <p:tav tm="0">
                                          <p:val>
                                            <p:fltVal val="0"/>
                                          </p:val>
                                        </p:tav>
                                        <p:tav tm="100000">
                                          <p:val>
                                            <p:strVal val="#ppt_w"/>
                                          </p:val>
                                        </p:tav>
                                      </p:tavLst>
                                    </p:anim>
                                    <p:anim calcmode="lin" valueType="num">
                                      <p:cBhvr>
                                        <p:cTn id="36" dur="500" fill="hold"/>
                                        <p:tgtEl>
                                          <p:spTgt spid="176"/>
                                        </p:tgtEl>
                                        <p:attrNameLst>
                                          <p:attrName>ppt_h</p:attrName>
                                        </p:attrNameLst>
                                      </p:cBhvr>
                                      <p:tavLst>
                                        <p:tav tm="0">
                                          <p:val>
                                            <p:fltVal val="0"/>
                                          </p:val>
                                        </p:tav>
                                        <p:tav tm="100000">
                                          <p:val>
                                            <p:strVal val="#ppt_h"/>
                                          </p:val>
                                        </p:tav>
                                      </p:tavLst>
                                    </p:anim>
                                    <p:animEffect transition="in" filter="fade">
                                      <p:cBhvr>
                                        <p:cTn id="37" dur="500"/>
                                        <p:tgtEl>
                                          <p:spTgt spid="17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4"/>
                                        </p:tgtEl>
                                        <p:attrNameLst>
                                          <p:attrName>style.visibility</p:attrName>
                                        </p:attrNameLst>
                                      </p:cBhvr>
                                      <p:to>
                                        <p:strVal val="visible"/>
                                      </p:to>
                                    </p:set>
                                    <p:anim calcmode="lin" valueType="num">
                                      <p:cBhvr>
                                        <p:cTn id="40" dur="500" fill="hold"/>
                                        <p:tgtEl>
                                          <p:spTgt spid="174"/>
                                        </p:tgtEl>
                                        <p:attrNameLst>
                                          <p:attrName>ppt_w</p:attrName>
                                        </p:attrNameLst>
                                      </p:cBhvr>
                                      <p:tavLst>
                                        <p:tav tm="0">
                                          <p:val>
                                            <p:fltVal val="0"/>
                                          </p:val>
                                        </p:tav>
                                        <p:tav tm="100000">
                                          <p:val>
                                            <p:strVal val="#ppt_w"/>
                                          </p:val>
                                        </p:tav>
                                      </p:tavLst>
                                    </p:anim>
                                    <p:anim calcmode="lin" valueType="num">
                                      <p:cBhvr>
                                        <p:cTn id="41" dur="500" fill="hold"/>
                                        <p:tgtEl>
                                          <p:spTgt spid="174"/>
                                        </p:tgtEl>
                                        <p:attrNameLst>
                                          <p:attrName>ppt_h</p:attrName>
                                        </p:attrNameLst>
                                      </p:cBhvr>
                                      <p:tavLst>
                                        <p:tav tm="0">
                                          <p:val>
                                            <p:fltVal val="0"/>
                                          </p:val>
                                        </p:tav>
                                        <p:tav tm="100000">
                                          <p:val>
                                            <p:strVal val="#ppt_h"/>
                                          </p:val>
                                        </p:tav>
                                      </p:tavLst>
                                    </p:anim>
                                    <p:animEffect transition="in" filter="fade">
                                      <p:cBhvr>
                                        <p:cTn id="42" dur="500"/>
                                        <p:tgtEl>
                                          <p:spTgt spid="17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77"/>
                                        </p:tgtEl>
                                        <p:attrNameLst>
                                          <p:attrName>style.visibility</p:attrName>
                                        </p:attrNameLst>
                                      </p:cBhvr>
                                      <p:to>
                                        <p:strVal val="visible"/>
                                      </p:to>
                                    </p:set>
                                    <p:anim calcmode="lin" valueType="num">
                                      <p:cBhvr>
                                        <p:cTn id="45" dur="500" fill="hold"/>
                                        <p:tgtEl>
                                          <p:spTgt spid="177"/>
                                        </p:tgtEl>
                                        <p:attrNameLst>
                                          <p:attrName>ppt_w</p:attrName>
                                        </p:attrNameLst>
                                      </p:cBhvr>
                                      <p:tavLst>
                                        <p:tav tm="0">
                                          <p:val>
                                            <p:fltVal val="0"/>
                                          </p:val>
                                        </p:tav>
                                        <p:tav tm="100000">
                                          <p:val>
                                            <p:strVal val="#ppt_w"/>
                                          </p:val>
                                        </p:tav>
                                      </p:tavLst>
                                    </p:anim>
                                    <p:anim calcmode="lin" valueType="num">
                                      <p:cBhvr>
                                        <p:cTn id="46" dur="500" fill="hold"/>
                                        <p:tgtEl>
                                          <p:spTgt spid="177"/>
                                        </p:tgtEl>
                                        <p:attrNameLst>
                                          <p:attrName>ppt_h</p:attrName>
                                        </p:attrNameLst>
                                      </p:cBhvr>
                                      <p:tavLst>
                                        <p:tav tm="0">
                                          <p:val>
                                            <p:fltVal val="0"/>
                                          </p:val>
                                        </p:tav>
                                        <p:tav tm="100000">
                                          <p:val>
                                            <p:strVal val="#ppt_h"/>
                                          </p:val>
                                        </p:tav>
                                      </p:tavLst>
                                    </p:anim>
                                    <p:animEffect transition="in" filter="fade">
                                      <p:cBhvr>
                                        <p:cTn id="47" dur="500"/>
                                        <p:tgtEl>
                                          <p:spTgt spid="17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75"/>
                                        </p:tgtEl>
                                        <p:attrNameLst>
                                          <p:attrName>style.visibility</p:attrName>
                                        </p:attrNameLst>
                                      </p:cBhvr>
                                      <p:to>
                                        <p:strVal val="visible"/>
                                      </p:to>
                                    </p:set>
                                    <p:anim calcmode="lin" valueType="num">
                                      <p:cBhvr>
                                        <p:cTn id="50" dur="500" fill="hold"/>
                                        <p:tgtEl>
                                          <p:spTgt spid="175"/>
                                        </p:tgtEl>
                                        <p:attrNameLst>
                                          <p:attrName>ppt_w</p:attrName>
                                        </p:attrNameLst>
                                      </p:cBhvr>
                                      <p:tavLst>
                                        <p:tav tm="0">
                                          <p:val>
                                            <p:fltVal val="0"/>
                                          </p:val>
                                        </p:tav>
                                        <p:tav tm="100000">
                                          <p:val>
                                            <p:strVal val="#ppt_w"/>
                                          </p:val>
                                        </p:tav>
                                      </p:tavLst>
                                    </p:anim>
                                    <p:anim calcmode="lin" valueType="num">
                                      <p:cBhvr>
                                        <p:cTn id="51" dur="500" fill="hold"/>
                                        <p:tgtEl>
                                          <p:spTgt spid="175"/>
                                        </p:tgtEl>
                                        <p:attrNameLst>
                                          <p:attrName>ppt_h</p:attrName>
                                        </p:attrNameLst>
                                      </p:cBhvr>
                                      <p:tavLst>
                                        <p:tav tm="0">
                                          <p:val>
                                            <p:fltVal val="0"/>
                                          </p:val>
                                        </p:tav>
                                        <p:tav tm="100000">
                                          <p:val>
                                            <p:strVal val="#ppt_h"/>
                                          </p:val>
                                        </p:tav>
                                      </p:tavLst>
                                    </p:anim>
                                    <p:animEffect transition="in" filter="fade">
                                      <p:cBhvr>
                                        <p:cTn id="52" dur="500"/>
                                        <p:tgtEl>
                                          <p:spTgt spid="175"/>
                                        </p:tgtEl>
                                      </p:cBhvr>
                                    </p:animEffect>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58"/>
                                        </p:tgtEl>
                                        <p:attrNameLst>
                                          <p:attrName>style.visibility</p:attrName>
                                        </p:attrNameLst>
                                      </p:cBhvr>
                                      <p:to>
                                        <p:strVal val="visible"/>
                                      </p:to>
                                    </p:set>
                                    <p:anim calcmode="lin" valueType="num">
                                      <p:cBhvr>
                                        <p:cTn id="56" dur="500" fill="hold"/>
                                        <p:tgtEl>
                                          <p:spTgt spid="158"/>
                                        </p:tgtEl>
                                        <p:attrNameLst>
                                          <p:attrName>ppt_w</p:attrName>
                                        </p:attrNameLst>
                                      </p:cBhvr>
                                      <p:tavLst>
                                        <p:tav tm="0">
                                          <p:val>
                                            <p:fltVal val="0"/>
                                          </p:val>
                                        </p:tav>
                                        <p:tav tm="100000">
                                          <p:val>
                                            <p:strVal val="#ppt_w"/>
                                          </p:val>
                                        </p:tav>
                                      </p:tavLst>
                                    </p:anim>
                                    <p:anim calcmode="lin" valueType="num">
                                      <p:cBhvr>
                                        <p:cTn id="57" dur="500" fill="hold"/>
                                        <p:tgtEl>
                                          <p:spTgt spid="158"/>
                                        </p:tgtEl>
                                        <p:attrNameLst>
                                          <p:attrName>ppt_h</p:attrName>
                                        </p:attrNameLst>
                                      </p:cBhvr>
                                      <p:tavLst>
                                        <p:tav tm="0">
                                          <p:val>
                                            <p:fltVal val="0"/>
                                          </p:val>
                                        </p:tav>
                                        <p:tav tm="100000">
                                          <p:val>
                                            <p:strVal val="#ppt_h"/>
                                          </p:val>
                                        </p:tav>
                                      </p:tavLst>
                                    </p:anim>
                                    <p:animEffect transition="in" filter="fade">
                                      <p:cBhvr>
                                        <p:cTn id="58" dur="500"/>
                                        <p:tgtEl>
                                          <p:spTgt spid="15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0"/>
                                        </p:tgtEl>
                                        <p:attrNameLst>
                                          <p:attrName>style.visibility</p:attrName>
                                        </p:attrNameLst>
                                      </p:cBhvr>
                                      <p:to>
                                        <p:strVal val="visible"/>
                                      </p:to>
                                    </p:set>
                                    <p:anim calcmode="lin" valueType="num">
                                      <p:cBhvr>
                                        <p:cTn id="61" dur="500" fill="hold"/>
                                        <p:tgtEl>
                                          <p:spTgt spid="160"/>
                                        </p:tgtEl>
                                        <p:attrNameLst>
                                          <p:attrName>ppt_w</p:attrName>
                                        </p:attrNameLst>
                                      </p:cBhvr>
                                      <p:tavLst>
                                        <p:tav tm="0">
                                          <p:val>
                                            <p:fltVal val="0"/>
                                          </p:val>
                                        </p:tav>
                                        <p:tav tm="100000">
                                          <p:val>
                                            <p:strVal val="#ppt_w"/>
                                          </p:val>
                                        </p:tav>
                                      </p:tavLst>
                                    </p:anim>
                                    <p:anim calcmode="lin" valueType="num">
                                      <p:cBhvr>
                                        <p:cTn id="62" dur="500" fill="hold"/>
                                        <p:tgtEl>
                                          <p:spTgt spid="160"/>
                                        </p:tgtEl>
                                        <p:attrNameLst>
                                          <p:attrName>ppt_h</p:attrName>
                                        </p:attrNameLst>
                                      </p:cBhvr>
                                      <p:tavLst>
                                        <p:tav tm="0">
                                          <p:val>
                                            <p:fltVal val="0"/>
                                          </p:val>
                                        </p:tav>
                                        <p:tav tm="100000">
                                          <p:val>
                                            <p:strVal val="#ppt_h"/>
                                          </p:val>
                                        </p:tav>
                                      </p:tavLst>
                                    </p:anim>
                                    <p:animEffect transition="in" filter="fade">
                                      <p:cBhvr>
                                        <p:cTn id="63" dur="500"/>
                                        <p:tgtEl>
                                          <p:spTgt spid="160"/>
                                        </p:tgtEl>
                                      </p:cBhvr>
                                    </p:animEffect>
                                  </p:childTnLst>
                                </p:cTn>
                              </p:par>
                            </p:childTnLst>
                          </p:cTn>
                        </p:par>
                        <p:par>
                          <p:cTn id="64" fill="hold">
                            <p:stCondLst>
                              <p:cond delay="2000"/>
                            </p:stCondLst>
                            <p:childTnLst>
                              <p:par>
                                <p:cTn id="65" presetID="22" presetClass="entr" presetSubtype="4" fill="hold" nodeType="afterEffect">
                                  <p:stCondLst>
                                    <p:cond delay="0"/>
                                  </p:stCondLst>
                                  <p:childTnLst>
                                    <p:set>
                                      <p:cBhvr>
                                        <p:cTn id="66" dur="1" fill="hold">
                                          <p:stCondLst>
                                            <p:cond delay="0"/>
                                          </p:stCondLst>
                                        </p:cTn>
                                        <p:tgtEl>
                                          <p:spTgt spid="165"/>
                                        </p:tgtEl>
                                        <p:attrNameLst>
                                          <p:attrName>style.visibility</p:attrName>
                                        </p:attrNameLst>
                                      </p:cBhvr>
                                      <p:to>
                                        <p:strVal val="visible"/>
                                      </p:to>
                                    </p:set>
                                    <p:animEffect transition="in" filter="wipe(down)">
                                      <p:cBhvr>
                                        <p:cTn id="67" dur="500"/>
                                        <p:tgtEl>
                                          <p:spTgt spid="165"/>
                                        </p:tgtEl>
                                      </p:cBhvr>
                                    </p:animEffect>
                                  </p:childTnLst>
                                </p:cTn>
                              </p:par>
                              <p:par>
                                <p:cTn id="68" presetID="22" presetClass="entr" presetSubtype="4" fill="hold" nodeType="withEffect">
                                  <p:stCondLst>
                                    <p:cond delay="0"/>
                                  </p:stCondLst>
                                  <p:childTnLst>
                                    <p:set>
                                      <p:cBhvr>
                                        <p:cTn id="69" dur="1" fill="hold">
                                          <p:stCondLst>
                                            <p:cond delay="0"/>
                                          </p:stCondLst>
                                        </p:cTn>
                                        <p:tgtEl>
                                          <p:spTgt spid="163"/>
                                        </p:tgtEl>
                                        <p:attrNameLst>
                                          <p:attrName>style.visibility</p:attrName>
                                        </p:attrNameLst>
                                      </p:cBhvr>
                                      <p:to>
                                        <p:strVal val="visible"/>
                                      </p:to>
                                    </p:set>
                                    <p:animEffect transition="in" filter="wipe(down)">
                                      <p:cBhvr>
                                        <p:cTn id="70" dur="500"/>
                                        <p:tgtEl>
                                          <p:spTgt spid="163"/>
                                        </p:tgtEl>
                                      </p:cBhvr>
                                    </p:animEffect>
                                  </p:childTnLst>
                                </p:cTn>
                              </p:par>
                            </p:childTnLst>
                          </p:cTn>
                        </p:par>
                        <p:par>
                          <p:cTn id="71" fill="hold">
                            <p:stCondLst>
                              <p:cond delay="2500"/>
                            </p:stCondLst>
                            <p:childTnLst>
                              <p:par>
                                <p:cTn id="72" presetID="22" presetClass="entr" presetSubtype="8" fill="hold" nodeType="after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wipe(left)">
                                      <p:cBhvr>
                                        <p:cTn id="74" dur="500"/>
                                        <p:tgtEl>
                                          <p:spTgt spid="164"/>
                                        </p:tgtEl>
                                      </p:cBhvr>
                                    </p:animEffect>
                                  </p:childTnLst>
                                </p:cTn>
                              </p:par>
                              <p:par>
                                <p:cTn id="75" presetID="22" presetClass="entr" presetSubtype="2" fill="hold" nodeType="with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wipe(right)">
                                      <p:cBhvr>
                                        <p:cTn id="77" dur="500"/>
                                        <p:tgtEl>
                                          <p:spTgt spid="166"/>
                                        </p:tgtEl>
                                      </p:cBhvr>
                                    </p:animEffect>
                                  </p:childTnLst>
                                </p:cTn>
                              </p:par>
                            </p:childTnLst>
                          </p:cTn>
                        </p:par>
                        <p:par>
                          <p:cTn id="78" fill="hold">
                            <p:stCondLst>
                              <p:cond delay="3000"/>
                            </p:stCondLst>
                            <p:childTnLst>
                              <p:par>
                                <p:cTn id="79" presetID="53" presetClass="entr" presetSubtype="16" fill="hold" nodeType="afterEffect">
                                  <p:stCondLst>
                                    <p:cond delay="0"/>
                                  </p:stCondLst>
                                  <p:childTnLst>
                                    <p:set>
                                      <p:cBhvr>
                                        <p:cTn id="80" dur="1" fill="hold">
                                          <p:stCondLst>
                                            <p:cond delay="0"/>
                                          </p:stCondLst>
                                        </p:cTn>
                                        <p:tgtEl>
                                          <p:spTgt spid="197"/>
                                        </p:tgtEl>
                                        <p:attrNameLst>
                                          <p:attrName>style.visibility</p:attrName>
                                        </p:attrNameLst>
                                      </p:cBhvr>
                                      <p:to>
                                        <p:strVal val="visible"/>
                                      </p:to>
                                    </p:set>
                                    <p:anim calcmode="lin" valueType="num">
                                      <p:cBhvr>
                                        <p:cTn id="81" dur="500" fill="hold"/>
                                        <p:tgtEl>
                                          <p:spTgt spid="197"/>
                                        </p:tgtEl>
                                        <p:attrNameLst>
                                          <p:attrName>ppt_w</p:attrName>
                                        </p:attrNameLst>
                                      </p:cBhvr>
                                      <p:tavLst>
                                        <p:tav tm="0">
                                          <p:val>
                                            <p:fltVal val="0"/>
                                          </p:val>
                                        </p:tav>
                                        <p:tav tm="100000">
                                          <p:val>
                                            <p:strVal val="#ppt_w"/>
                                          </p:val>
                                        </p:tav>
                                      </p:tavLst>
                                    </p:anim>
                                    <p:anim calcmode="lin" valueType="num">
                                      <p:cBhvr>
                                        <p:cTn id="82" dur="500" fill="hold"/>
                                        <p:tgtEl>
                                          <p:spTgt spid="197"/>
                                        </p:tgtEl>
                                        <p:attrNameLst>
                                          <p:attrName>ppt_h</p:attrName>
                                        </p:attrNameLst>
                                      </p:cBhvr>
                                      <p:tavLst>
                                        <p:tav tm="0">
                                          <p:val>
                                            <p:fltVal val="0"/>
                                          </p:val>
                                        </p:tav>
                                        <p:tav tm="100000">
                                          <p:val>
                                            <p:strVal val="#ppt_h"/>
                                          </p:val>
                                        </p:tav>
                                      </p:tavLst>
                                    </p:anim>
                                    <p:animEffect transition="in" filter="fade">
                                      <p:cBhvr>
                                        <p:cTn id="83" dur="500"/>
                                        <p:tgtEl>
                                          <p:spTgt spid="197"/>
                                        </p:tgtEl>
                                      </p:cBhvr>
                                    </p:animEffect>
                                  </p:childTnLst>
                                </p:cTn>
                              </p:par>
                              <p:par>
                                <p:cTn id="84" presetID="53" presetClass="entr" presetSubtype="16"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 calcmode="lin" valueType="num">
                                      <p:cBhvr>
                                        <p:cTn id="86" dur="500" fill="hold"/>
                                        <p:tgtEl>
                                          <p:spTgt spid="200"/>
                                        </p:tgtEl>
                                        <p:attrNameLst>
                                          <p:attrName>ppt_w</p:attrName>
                                        </p:attrNameLst>
                                      </p:cBhvr>
                                      <p:tavLst>
                                        <p:tav tm="0">
                                          <p:val>
                                            <p:fltVal val="0"/>
                                          </p:val>
                                        </p:tav>
                                        <p:tav tm="100000">
                                          <p:val>
                                            <p:strVal val="#ppt_w"/>
                                          </p:val>
                                        </p:tav>
                                      </p:tavLst>
                                    </p:anim>
                                    <p:anim calcmode="lin" valueType="num">
                                      <p:cBhvr>
                                        <p:cTn id="87" dur="500" fill="hold"/>
                                        <p:tgtEl>
                                          <p:spTgt spid="200"/>
                                        </p:tgtEl>
                                        <p:attrNameLst>
                                          <p:attrName>ppt_h</p:attrName>
                                        </p:attrNameLst>
                                      </p:cBhvr>
                                      <p:tavLst>
                                        <p:tav tm="0">
                                          <p:val>
                                            <p:fltVal val="0"/>
                                          </p:val>
                                        </p:tav>
                                        <p:tav tm="100000">
                                          <p:val>
                                            <p:strVal val="#ppt_h"/>
                                          </p:val>
                                        </p:tav>
                                      </p:tavLst>
                                    </p:anim>
                                    <p:animEffect transition="in" filter="fade">
                                      <p:cBhvr>
                                        <p:cTn id="88" dur="500"/>
                                        <p:tgtEl>
                                          <p:spTgt spid="20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9"/>
                                        </p:tgtEl>
                                        <p:attrNameLst>
                                          <p:attrName>style.visibility</p:attrName>
                                        </p:attrNameLst>
                                      </p:cBhvr>
                                      <p:to>
                                        <p:strVal val="visible"/>
                                      </p:to>
                                    </p:set>
                                    <p:anim calcmode="lin" valueType="num">
                                      <p:cBhvr>
                                        <p:cTn id="91" dur="500" fill="hold"/>
                                        <p:tgtEl>
                                          <p:spTgt spid="179"/>
                                        </p:tgtEl>
                                        <p:attrNameLst>
                                          <p:attrName>ppt_w</p:attrName>
                                        </p:attrNameLst>
                                      </p:cBhvr>
                                      <p:tavLst>
                                        <p:tav tm="0">
                                          <p:val>
                                            <p:fltVal val="0"/>
                                          </p:val>
                                        </p:tav>
                                        <p:tav tm="100000">
                                          <p:val>
                                            <p:strVal val="#ppt_w"/>
                                          </p:val>
                                        </p:tav>
                                      </p:tavLst>
                                    </p:anim>
                                    <p:anim calcmode="lin" valueType="num">
                                      <p:cBhvr>
                                        <p:cTn id="92" dur="500" fill="hold"/>
                                        <p:tgtEl>
                                          <p:spTgt spid="179"/>
                                        </p:tgtEl>
                                        <p:attrNameLst>
                                          <p:attrName>ppt_h</p:attrName>
                                        </p:attrNameLst>
                                      </p:cBhvr>
                                      <p:tavLst>
                                        <p:tav tm="0">
                                          <p:val>
                                            <p:fltVal val="0"/>
                                          </p:val>
                                        </p:tav>
                                        <p:tav tm="100000">
                                          <p:val>
                                            <p:strVal val="#ppt_h"/>
                                          </p:val>
                                        </p:tav>
                                      </p:tavLst>
                                    </p:anim>
                                    <p:animEffect transition="in" filter="fade">
                                      <p:cBhvr>
                                        <p:cTn id="93" dur="500"/>
                                        <p:tgtEl>
                                          <p:spTgt spid="17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81"/>
                                        </p:tgtEl>
                                        <p:attrNameLst>
                                          <p:attrName>style.visibility</p:attrName>
                                        </p:attrNameLst>
                                      </p:cBhvr>
                                      <p:to>
                                        <p:strVal val="visible"/>
                                      </p:to>
                                    </p:set>
                                    <p:anim calcmode="lin" valueType="num">
                                      <p:cBhvr>
                                        <p:cTn id="96" dur="500" fill="hold"/>
                                        <p:tgtEl>
                                          <p:spTgt spid="181"/>
                                        </p:tgtEl>
                                        <p:attrNameLst>
                                          <p:attrName>ppt_w</p:attrName>
                                        </p:attrNameLst>
                                      </p:cBhvr>
                                      <p:tavLst>
                                        <p:tav tm="0">
                                          <p:val>
                                            <p:fltVal val="0"/>
                                          </p:val>
                                        </p:tav>
                                        <p:tav tm="100000">
                                          <p:val>
                                            <p:strVal val="#ppt_w"/>
                                          </p:val>
                                        </p:tav>
                                      </p:tavLst>
                                    </p:anim>
                                    <p:anim calcmode="lin" valueType="num">
                                      <p:cBhvr>
                                        <p:cTn id="97" dur="500" fill="hold"/>
                                        <p:tgtEl>
                                          <p:spTgt spid="181"/>
                                        </p:tgtEl>
                                        <p:attrNameLst>
                                          <p:attrName>ppt_h</p:attrName>
                                        </p:attrNameLst>
                                      </p:cBhvr>
                                      <p:tavLst>
                                        <p:tav tm="0">
                                          <p:val>
                                            <p:fltVal val="0"/>
                                          </p:val>
                                        </p:tav>
                                        <p:tav tm="100000">
                                          <p:val>
                                            <p:strVal val="#ppt_h"/>
                                          </p:val>
                                        </p:tav>
                                      </p:tavLst>
                                    </p:anim>
                                    <p:animEffect transition="in" filter="fade">
                                      <p:cBhvr>
                                        <p:cTn id="98" dur="500"/>
                                        <p:tgtEl>
                                          <p:spTgt spid="181"/>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80"/>
                                        </p:tgtEl>
                                        <p:attrNameLst>
                                          <p:attrName>style.visibility</p:attrName>
                                        </p:attrNameLst>
                                      </p:cBhvr>
                                      <p:to>
                                        <p:strVal val="visible"/>
                                      </p:to>
                                    </p:set>
                                    <p:anim calcmode="lin" valueType="num">
                                      <p:cBhvr>
                                        <p:cTn id="101" dur="500" fill="hold"/>
                                        <p:tgtEl>
                                          <p:spTgt spid="180"/>
                                        </p:tgtEl>
                                        <p:attrNameLst>
                                          <p:attrName>ppt_w</p:attrName>
                                        </p:attrNameLst>
                                      </p:cBhvr>
                                      <p:tavLst>
                                        <p:tav tm="0">
                                          <p:val>
                                            <p:fltVal val="0"/>
                                          </p:val>
                                        </p:tav>
                                        <p:tav tm="100000">
                                          <p:val>
                                            <p:strVal val="#ppt_w"/>
                                          </p:val>
                                        </p:tav>
                                      </p:tavLst>
                                    </p:anim>
                                    <p:anim calcmode="lin" valueType="num">
                                      <p:cBhvr>
                                        <p:cTn id="102" dur="500" fill="hold"/>
                                        <p:tgtEl>
                                          <p:spTgt spid="180"/>
                                        </p:tgtEl>
                                        <p:attrNameLst>
                                          <p:attrName>ppt_h</p:attrName>
                                        </p:attrNameLst>
                                      </p:cBhvr>
                                      <p:tavLst>
                                        <p:tav tm="0">
                                          <p:val>
                                            <p:fltVal val="0"/>
                                          </p:val>
                                        </p:tav>
                                        <p:tav tm="100000">
                                          <p:val>
                                            <p:strVal val="#ppt_h"/>
                                          </p:val>
                                        </p:tav>
                                      </p:tavLst>
                                    </p:anim>
                                    <p:animEffect transition="in" filter="fade">
                                      <p:cBhvr>
                                        <p:cTn id="103" dur="500"/>
                                        <p:tgtEl>
                                          <p:spTgt spid="180"/>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82"/>
                                        </p:tgtEl>
                                        <p:attrNameLst>
                                          <p:attrName>style.visibility</p:attrName>
                                        </p:attrNameLst>
                                      </p:cBhvr>
                                      <p:to>
                                        <p:strVal val="visible"/>
                                      </p:to>
                                    </p:set>
                                    <p:anim calcmode="lin" valueType="num">
                                      <p:cBhvr>
                                        <p:cTn id="106" dur="500" fill="hold"/>
                                        <p:tgtEl>
                                          <p:spTgt spid="182"/>
                                        </p:tgtEl>
                                        <p:attrNameLst>
                                          <p:attrName>ppt_w</p:attrName>
                                        </p:attrNameLst>
                                      </p:cBhvr>
                                      <p:tavLst>
                                        <p:tav tm="0">
                                          <p:val>
                                            <p:fltVal val="0"/>
                                          </p:val>
                                        </p:tav>
                                        <p:tav tm="100000">
                                          <p:val>
                                            <p:strVal val="#ppt_w"/>
                                          </p:val>
                                        </p:tav>
                                      </p:tavLst>
                                    </p:anim>
                                    <p:anim calcmode="lin" valueType="num">
                                      <p:cBhvr>
                                        <p:cTn id="107" dur="500" fill="hold"/>
                                        <p:tgtEl>
                                          <p:spTgt spid="182"/>
                                        </p:tgtEl>
                                        <p:attrNameLst>
                                          <p:attrName>ppt_h</p:attrName>
                                        </p:attrNameLst>
                                      </p:cBhvr>
                                      <p:tavLst>
                                        <p:tav tm="0">
                                          <p:val>
                                            <p:fltVal val="0"/>
                                          </p:val>
                                        </p:tav>
                                        <p:tav tm="100000">
                                          <p:val>
                                            <p:strVal val="#ppt_h"/>
                                          </p:val>
                                        </p:tav>
                                      </p:tavLst>
                                    </p:anim>
                                    <p:animEffect transition="in" filter="fade">
                                      <p:cBhvr>
                                        <p:cTn id="108" dur="500"/>
                                        <p:tgtEl>
                                          <p:spTgt spid="182"/>
                                        </p:tgtEl>
                                      </p:cBhvr>
                                    </p:animEffect>
                                  </p:childTnLst>
                                </p:cTn>
                              </p:par>
                            </p:childTnLst>
                          </p:cTn>
                        </p:par>
                        <p:par>
                          <p:cTn id="109" fill="hold">
                            <p:stCondLst>
                              <p:cond delay="3500"/>
                            </p:stCondLst>
                            <p:childTnLst>
                              <p:par>
                                <p:cTn id="110" presetID="53" presetClass="entr" presetSubtype="16" fill="hold" grpId="0" nodeType="afterEffect">
                                  <p:stCondLst>
                                    <p:cond delay="0"/>
                                  </p:stCondLst>
                                  <p:childTnLst>
                                    <p:set>
                                      <p:cBhvr>
                                        <p:cTn id="111" dur="1" fill="hold">
                                          <p:stCondLst>
                                            <p:cond delay="0"/>
                                          </p:stCondLst>
                                        </p:cTn>
                                        <p:tgtEl>
                                          <p:spTgt spid="161"/>
                                        </p:tgtEl>
                                        <p:attrNameLst>
                                          <p:attrName>style.visibility</p:attrName>
                                        </p:attrNameLst>
                                      </p:cBhvr>
                                      <p:to>
                                        <p:strVal val="visible"/>
                                      </p:to>
                                    </p:set>
                                    <p:anim calcmode="lin" valueType="num">
                                      <p:cBhvr>
                                        <p:cTn id="112" dur="500" fill="hold"/>
                                        <p:tgtEl>
                                          <p:spTgt spid="161"/>
                                        </p:tgtEl>
                                        <p:attrNameLst>
                                          <p:attrName>ppt_w</p:attrName>
                                        </p:attrNameLst>
                                      </p:cBhvr>
                                      <p:tavLst>
                                        <p:tav tm="0">
                                          <p:val>
                                            <p:fltVal val="0"/>
                                          </p:val>
                                        </p:tav>
                                        <p:tav tm="100000">
                                          <p:val>
                                            <p:strVal val="#ppt_w"/>
                                          </p:val>
                                        </p:tav>
                                      </p:tavLst>
                                    </p:anim>
                                    <p:anim calcmode="lin" valueType="num">
                                      <p:cBhvr>
                                        <p:cTn id="113" dur="500" fill="hold"/>
                                        <p:tgtEl>
                                          <p:spTgt spid="161"/>
                                        </p:tgtEl>
                                        <p:attrNameLst>
                                          <p:attrName>ppt_h</p:attrName>
                                        </p:attrNameLst>
                                      </p:cBhvr>
                                      <p:tavLst>
                                        <p:tav tm="0">
                                          <p:val>
                                            <p:fltVal val="0"/>
                                          </p:val>
                                        </p:tav>
                                        <p:tav tm="100000">
                                          <p:val>
                                            <p:strVal val="#ppt_h"/>
                                          </p:val>
                                        </p:tav>
                                      </p:tavLst>
                                    </p:anim>
                                    <p:animEffect transition="in" filter="fade">
                                      <p:cBhvr>
                                        <p:cTn id="114" dur="500"/>
                                        <p:tgtEl>
                                          <p:spTgt spid="161"/>
                                        </p:tgtEl>
                                      </p:cBhvr>
                                    </p:animEffect>
                                  </p:childTnLst>
                                </p:cTn>
                              </p:par>
                            </p:childTnLst>
                          </p:cTn>
                        </p:par>
                        <p:par>
                          <p:cTn id="115" fill="hold">
                            <p:stCondLst>
                              <p:cond delay="4000"/>
                            </p:stCondLst>
                            <p:childTnLst>
                              <p:par>
                                <p:cTn id="116" presetID="22" presetClass="entr" presetSubtype="4" fill="hold" nodeType="afterEffect">
                                  <p:stCondLst>
                                    <p:cond delay="0"/>
                                  </p:stCondLst>
                                  <p:childTnLst>
                                    <p:set>
                                      <p:cBhvr>
                                        <p:cTn id="117" dur="1" fill="hold">
                                          <p:stCondLst>
                                            <p:cond delay="0"/>
                                          </p:stCondLst>
                                        </p:cTn>
                                        <p:tgtEl>
                                          <p:spTgt spid="162"/>
                                        </p:tgtEl>
                                        <p:attrNameLst>
                                          <p:attrName>style.visibility</p:attrName>
                                        </p:attrNameLst>
                                      </p:cBhvr>
                                      <p:to>
                                        <p:strVal val="visible"/>
                                      </p:to>
                                    </p:set>
                                    <p:animEffect transition="in" filter="wipe(down)">
                                      <p:cBhvr>
                                        <p:cTn id="118" dur="500"/>
                                        <p:tgtEl>
                                          <p:spTgt spid="162"/>
                                        </p:tgtEl>
                                      </p:cBhvr>
                                    </p:animEffect>
                                  </p:childTnLst>
                                </p:cTn>
                              </p:par>
                            </p:childTnLst>
                          </p:cTn>
                        </p:par>
                        <p:par>
                          <p:cTn id="119" fill="hold">
                            <p:stCondLst>
                              <p:cond delay="4500"/>
                            </p:stCondLst>
                            <p:childTnLst>
                              <p:par>
                                <p:cTn id="120" presetID="53" presetClass="entr" presetSubtype="16" fill="hold" nodeType="afterEffect">
                                  <p:stCondLst>
                                    <p:cond delay="0"/>
                                  </p:stCondLst>
                                  <p:childTnLst>
                                    <p:set>
                                      <p:cBhvr>
                                        <p:cTn id="121" dur="1" fill="hold">
                                          <p:stCondLst>
                                            <p:cond delay="0"/>
                                          </p:stCondLst>
                                        </p:cTn>
                                        <p:tgtEl>
                                          <p:spTgt spid="183"/>
                                        </p:tgtEl>
                                        <p:attrNameLst>
                                          <p:attrName>style.visibility</p:attrName>
                                        </p:attrNameLst>
                                      </p:cBhvr>
                                      <p:to>
                                        <p:strVal val="visible"/>
                                      </p:to>
                                    </p:set>
                                    <p:anim calcmode="lin" valueType="num">
                                      <p:cBhvr>
                                        <p:cTn id="122" dur="500" fill="hold"/>
                                        <p:tgtEl>
                                          <p:spTgt spid="183"/>
                                        </p:tgtEl>
                                        <p:attrNameLst>
                                          <p:attrName>ppt_w</p:attrName>
                                        </p:attrNameLst>
                                      </p:cBhvr>
                                      <p:tavLst>
                                        <p:tav tm="0">
                                          <p:val>
                                            <p:fltVal val="0"/>
                                          </p:val>
                                        </p:tav>
                                        <p:tav tm="100000">
                                          <p:val>
                                            <p:strVal val="#ppt_w"/>
                                          </p:val>
                                        </p:tav>
                                      </p:tavLst>
                                    </p:anim>
                                    <p:anim calcmode="lin" valueType="num">
                                      <p:cBhvr>
                                        <p:cTn id="123" dur="500" fill="hold"/>
                                        <p:tgtEl>
                                          <p:spTgt spid="183"/>
                                        </p:tgtEl>
                                        <p:attrNameLst>
                                          <p:attrName>ppt_h</p:attrName>
                                        </p:attrNameLst>
                                      </p:cBhvr>
                                      <p:tavLst>
                                        <p:tav tm="0">
                                          <p:val>
                                            <p:fltVal val="0"/>
                                          </p:val>
                                        </p:tav>
                                        <p:tav tm="100000">
                                          <p:val>
                                            <p:strVal val="#ppt_h"/>
                                          </p:val>
                                        </p:tav>
                                      </p:tavLst>
                                    </p:anim>
                                    <p:animEffect transition="in" filter="fade">
                                      <p:cBhvr>
                                        <p:cTn id="124" dur="500"/>
                                        <p:tgtEl>
                                          <p:spTgt spid="18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78"/>
                                        </p:tgtEl>
                                        <p:attrNameLst>
                                          <p:attrName>style.visibility</p:attrName>
                                        </p:attrNameLst>
                                      </p:cBhvr>
                                      <p:to>
                                        <p:strVal val="visible"/>
                                      </p:to>
                                    </p:set>
                                    <p:anim calcmode="lin" valueType="num">
                                      <p:cBhvr>
                                        <p:cTn id="127" dur="500" fill="hold"/>
                                        <p:tgtEl>
                                          <p:spTgt spid="178"/>
                                        </p:tgtEl>
                                        <p:attrNameLst>
                                          <p:attrName>ppt_w</p:attrName>
                                        </p:attrNameLst>
                                      </p:cBhvr>
                                      <p:tavLst>
                                        <p:tav tm="0">
                                          <p:val>
                                            <p:fltVal val="0"/>
                                          </p:val>
                                        </p:tav>
                                        <p:tav tm="100000">
                                          <p:val>
                                            <p:strVal val="#ppt_w"/>
                                          </p:val>
                                        </p:tav>
                                      </p:tavLst>
                                    </p:anim>
                                    <p:anim calcmode="lin" valueType="num">
                                      <p:cBhvr>
                                        <p:cTn id="128" dur="500" fill="hold"/>
                                        <p:tgtEl>
                                          <p:spTgt spid="178"/>
                                        </p:tgtEl>
                                        <p:attrNameLst>
                                          <p:attrName>ppt_h</p:attrName>
                                        </p:attrNameLst>
                                      </p:cBhvr>
                                      <p:tavLst>
                                        <p:tav tm="0">
                                          <p:val>
                                            <p:fltVal val="0"/>
                                          </p:val>
                                        </p:tav>
                                        <p:tav tm="100000">
                                          <p:val>
                                            <p:strVal val="#ppt_h"/>
                                          </p:val>
                                        </p:tav>
                                      </p:tavLst>
                                    </p:anim>
                                    <p:animEffect transition="in" filter="fade">
                                      <p:cBhvr>
                                        <p:cTn id="129" dur="500"/>
                                        <p:tgtEl>
                                          <p:spTgt spid="17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03"/>
                                        </p:tgtEl>
                                        <p:attrNameLst>
                                          <p:attrName>style.visibility</p:attrName>
                                        </p:attrNameLst>
                                      </p:cBhvr>
                                      <p:to>
                                        <p:strVal val="visible"/>
                                      </p:to>
                                    </p:set>
                                    <p:anim calcmode="lin" valueType="num">
                                      <p:cBhvr>
                                        <p:cTn id="132" dur="500" fill="hold"/>
                                        <p:tgtEl>
                                          <p:spTgt spid="203"/>
                                        </p:tgtEl>
                                        <p:attrNameLst>
                                          <p:attrName>ppt_w</p:attrName>
                                        </p:attrNameLst>
                                      </p:cBhvr>
                                      <p:tavLst>
                                        <p:tav tm="0">
                                          <p:val>
                                            <p:fltVal val="0"/>
                                          </p:val>
                                        </p:tav>
                                        <p:tav tm="100000">
                                          <p:val>
                                            <p:strVal val="#ppt_w"/>
                                          </p:val>
                                        </p:tav>
                                      </p:tavLst>
                                    </p:anim>
                                    <p:anim calcmode="lin" valueType="num">
                                      <p:cBhvr>
                                        <p:cTn id="133" dur="500" fill="hold"/>
                                        <p:tgtEl>
                                          <p:spTgt spid="203"/>
                                        </p:tgtEl>
                                        <p:attrNameLst>
                                          <p:attrName>ppt_h</p:attrName>
                                        </p:attrNameLst>
                                      </p:cBhvr>
                                      <p:tavLst>
                                        <p:tav tm="0">
                                          <p:val>
                                            <p:fltVal val="0"/>
                                          </p:val>
                                        </p:tav>
                                        <p:tav tm="100000">
                                          <p:val>
                                            <p:strVal val="#ppt_h"/>
                                          </p:val>
                                        </p:tav>
                                      </p:tavLst>
                                    </p:anim>
                                    <p:animEffect transition="in" filter="fade">
                                      <p:cBhvr>
                                        <p:cTn id="134"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animBg="1"/>
      <p:bldP spid="159" grpId="0" animBg="1"/>
      <p:bldP spid="160" grpId="0" animBg="1"/>
      <p:bldP spid="161" grpId="0" animBg="1"/>
      <p:bldP spid="173" grpId="0" animBg="1"/>
      <p:bldP spid="174" grpId="0"/>
      <p:bldP spid="175" grpId="0"/>
      <p:bldP spid="176" grpId="0"/>
      <p:bldP spid="177" grpId="0"/>
      <p:bldP spid="178" grpId="0"/>
      <p:bldP spid="179" grpId="0"/>
      <p:bldP spid="180" grpId="0"/>
      <p:bldP spid="181" grpId="0"/>
      <p:bldP spid="182" grpId="0"/>
      <p:bldP spid="20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3"/>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宽屏</PresentationFormat>
  <Paragraphs>231</Paragraphs>
  <Slides>21</Slides>
  <Notes>21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Abel</vt:lpstr>
      <vt:lpstr>FontAwesome</vt:lpstr>
      <vt:lpstr>Kozuka Gothic Pro R</vt:lpstr>
      <vt:lpstr>方正兰亭特黑_GBK</vt:lpstr>
      <vt:lpstr>方正兰亭细黑_GBK</vt:lpstr>
      <vt:lpstr>方正兰亭细黑_GBK_M</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4</cp:revision>
  <dcterms:created xsi:type="dcterms:W3CDTF">2016-09-09T09:04:00Z</dcterms:created>
  <dcterms:modified xsi:type="dcterms:W3CDTF">2021-01-30T16:12:17Z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