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15" r:id="rId2"/>
    <p:sldId id="395" r:id="rId3"/>
    <p:sldId id="258" r:id="rId4"/>
    <p:sldId id="399" r:id="rId5"/>
    <p:sldId id="400" r:id="rId6"/>
    <p:sldId id="401" r:id="rId7"/>
    <p:sldId id="402" r:id="rId8"/>
    <p:sldId id="396" r:id="rId9"/>
    <p:sldId id="405" r:id="rId10"/>
    <p:sldId id="407" r:id="rId11"/>
    <p:sldId id="406" r:id="rId12"/>
    <p:sldId id="411" r:id="rId13"/>
    <p:sldId id="273" r:id="rId14"/>
    <p:sldId id="410" r:id="rId15"/>
    <p:sldId id="416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246"/>
    <a:srgbClr val="09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518" autoAdjust="0"/>
  </p:normalViewPr>
  <p:slideViewPr>
    <p:cSldViewPr snapToGrid="0">
      <p:cViewPr varScale="1">
        <p:scale>
          <a:sx n="86" d="100"/>
          <a:sy n="86" d="100"/>
        </p:scale>
        <p:origin x="10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45441-8662-40C9-8B97-07E8A97C8913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1AA3C-9855-47E7-A100-B684445D7E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EFC8B-282D-42E1-9C6D-34A0E5AC91C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EFC8B-282D-42E1-9C6D-34A0E5AC91C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424E46-9E8B-4FAB-9DE0-1CB38AB4711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AA3C-9855-47E7-A100-B684445D7EC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155A-6C3F-4654-B89E-25DB213E399B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E2E0-6DDF-4FAE-9DBA-F1C48BF5C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155A-6C3F-4654-B89E-25DB213E399B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E2E0-6DDF-4FAE-9DBA-F1C48BF5C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no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35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华文细黑" panose="02010600040101010101" pitchFamily="2" charset="-12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155A-6C3F-4654-B89E-25DB213E399B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E2E0-6DDF-4FAE-9DBA-F1C48BF5C1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"/>
            <a:ext cx="12192000" cy="3413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" name="组合 2"/>
          <p:cNvGrpSpPr/>
          <p:nvPr/>
        </p:nvGrpSpPr>
        <p:grpSpPr>
          <a:xfrm>
            <a:off x="4730158" y="1883915"/>
            <a:ext cx="2731683" cy="2750205"/>
            <a:chOff x="4730158" y="1883915"/>
            <a:chExt cx="2731683" cy="2750205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4730158" y="1883915"/>
              <a:ext cx="2731683" cy="273168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4730158" y="1902437"/>
              <a:ext cx="2731683" cy="27316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875" y="2006154"/>
              <a:ext cx="2524249" cy="2524249"/>
            </a:xfrm>
            <a:prstGeom prst="ellipse">
              <a:avLst/>
            </a:prstGeom>
          </p:spPr>
        </p:pic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500724" y="4788686"/>
            <a:ext cx="319054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000000"/>
                </a:solidFill>
                <a:latin typeface="+mn-ea"/>
                <a:ea typeface="+mn-ea"/>
              </a:rPr>
              <a:t>姓  名：喜爱</a:t>
            </a: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</a:rPr>
              <a:t>PPT</a:t>
            </a:r>
            <a:endParaRPr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7140" y="5423438"/>
            <a:ext cx="4737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班级：物理电子学院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3020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班</a:t>
            </a:r>
          </a:p>
        </p:txBody>
      </p:sp>
      <p:sp>
        <p:nvSpPr>
          <p:cNvPr id="38" name="文本框 17"/>
          <p:cNvSpPr txBox="1">
            <a:spLocks noChangeArrowheads="1"/>
          </p:cNvSpPr>
          <p:nvPr/>
        </p:nvSpPr>
        <p:spPr bwMode="auto">
          <a:xfrm>
            <a:off x="2855606" y="478349"/>
            <a:ext cx="64807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学生会主席竞选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957538" y="6080881"/>
            <a:ext cx="8276923" cy="50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汇报人：喜爱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PPT  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汇报时间：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xx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xx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endParaRPr lang="zh-CN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-0.00115 L -0.00729 -2.96296E-6 " pathEditMode="relative" rAng="0" ptsTypes="AA">
                                      <p:cBhvr>
                                        <p:cTn id="31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2" grpId="0"/>
      <p:bldP spid="38" grpId="0"/>
      <p:bldP spid="38" grpId="1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 bwMode="auto">
          <a:xfrm>
            <a:off x="507999" y="336367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auto">
          <a:xfrm>
            <a:off x="758757" y="573932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235414" y="865762"/>
            <a:ext cx="106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94788" y="362339"/>
            <a:ext cx="36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工作计划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88321" y="374032"/>
            <a:ext cx="319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+mn-ea"/>
              </a:rPr>
              <a:t>此处输入部门名称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318685" y="1927712"/>
            <a:ext cx="806448" cy="785284"/>
            <a:chOff x="1318685" y="1753976"/>
            <a:chExt cx="806448" cy="785284"/>
          </a:xfrm>
        </p:grpSpPr>
        <p:sp>
          <p:nvSpPr>
            <p:cNvPr id="30" name="矩形 29"/>
            <p:cNvSpPr/>
            <p:nvPr/>
          </p:nvSpPr>
          <p:spPr>
            <a:xfrm>
              <a:off x="1318685" y="1753976"/>
              <a:ext cx="662516" cy="662517"/>
            </a:xfrm>
            <a:prstGeom prst="rect">
              <a:avLst/>
            </a:prstGeom>
            <a:solidFill>
              <a:srgbClr val="093B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464733" y="1876743"/>
              <a:ext cx="660400" cy="662517"/>
            </a:xfrm>
            <a:prstGeom prst="rect">
              <a:avLst/>
            </a:prstGeom>
            <a:solidFill>
              <a:srgbClr val="093B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2" name="文本框 47"/>
            <p:cNvSpPr txBox="1">
              <a:spLocks noChangeArrowheads="1"/>
            </p:cNvSpPr>
            <p:nvPr/>
          </p:nvSpPr>
          <p:spPr bwMode="auto">
            <a:xfrm>
              <a:off x="1454151" y="1773026"/>
              <a:ext cx="516467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eaLnBrk="1" hangingPunct="1"/>
              <a:r>
                <a:rPr lang="en-US" altLang="zh-CN" sz="3735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735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4331039" y="1750900"/>
            <a:ext cx="10583" cy="3816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51"/>
          <p:cNvGrpSpPr/>
          <p:nvPr/>
        </p:nvGrpSpPr>
        <p:grpSpPr bwMode="auto">
          <a:xfrm>
            <a:off x="4797300" y="1868447"/>
            <a:ext cx="806449" cy="785284"/>
            <a:chOff x="4697077" y="1440874"/>
            <a:chExt cx="616528" cy="598823"/>
          </a:xfrm>
        </p:grpSpPr>
        <p:sp>
          <p:nvSpPr>
            <p:cNvPr id="35" name="矩形 34"/>
            <p:cNvSpPr/>
            <p:nvPr/>
          </p:nvSpPr>
          <p:spPr>
            <a:xfrm>
              <a:off x="4697077" y="1440874"/>
              <a:ext cx="504874" cy="505207"/>
            </a:xfrm>
            <a:prstGeom prst="rect">
              <a:avLst/>
            </a:prstGeom>
            <a:solidFill>
              <a:srgbClr val="093B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4808731" y="1534490"/>
              <a:ext cx="504874" cy="505207"/>
            </a:xfrm>
            <a:prstGeom prst="rect">
              <a:avLst/>
            </a:prstGeom>
            <a:solidFill>
              <a:srgbClr val="093B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2" name="文本框 84"/>
            <p:cNvSpPr txBox="1">
              <a:spLocks noChangeArrowheads="1"/>
            </p:cNvSpPr>
            <p:nvPr/>
          </p:nvSpPr>
          <p:spPr bwMode="auto">
            <a:xfrm>
              <a:off x="4800987" y="1454723"/>
              <a:ext cx="394854" cy="50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eaLnBrk="1" hangingPunct="1"/>
              <a:r>
                <a:rPr lang="en-US" altLang="zh-CN" sz="3735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735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85"/>
          <p:cNvGrpSpPr/>
          <p:nvPr/>
        </p:nvGrpSpPr>
        <p:grpSpPr bwMode="auto">
          <a:xfrm>
            <a:off x="8288867" y="1885381"/>
            <a:ext cx="806451" cy="783167"/>
            <a:chOff x="4697077" y="1440874"/>
            <a:chExt cx="616528" cy="598823"/>
          </a:xfrm>
        </p:grpSpPr>
        <p:sp>
          <p:nvSpPr>
            <p:cNvPr id="54" name="矩形 53"/>
            <p:cNvSpPr/>
            <p:nvPr/>
          </p:nvSpPr>
          <p:spPr>
            <a:xfrm>
              <a:off x="4697077" y="1440874"/>
              <a:ext cx="504873" cy="504953"/>
            </a:xfrm>
            <a:prstGeom prst="rect">
              <a:avLst/>
            </a:prstGeom>
            <a:solidFill>
              <a:srgbClr val="093B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5" name="矩形 54"/>
            <p:cNvSpPr/>
            <p:nvPr/>
          </p:nvSpPr>
          <p:spPr>
            <a:xfrm>
              <a:off x="4808732" y="1534744"/>
              <a:ext cx="504873" cy="504953"/>
            </a:xfrm>
            <a:prstGeom prst="rect">
              <a:avLst/>
            </a:prstGeom>
            <a:solidFill>
              <a:srgbClr val="093B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6" name="文本框 88"/>
            <p:cNvSpPr txBox="1">
              <a:spLocks noChangeArrowheads="1"/>
            </p:cNvSpPr>
            <p:nvPr/>
          </p:nvSpPr>
          <p:spPr bwMode="auto">
            <a:xfrm>
              <a:off x="4800987" y="1454723"/>
              <a:ext cx="394854" cy="50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eaLnBrk="1" hangingPunct="1"/>
              <a:r>
                <a:rPr lang="en-US" altLang="zh-CN" sz="3735"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735"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689009" y="1750900"/>
            <a:ext cx="8467" cy="3816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147391" y="2226163"/>
            <a:ext cx="2111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明确工作计划</a:t>
            </a:r>
          </a:p>
        </p:txBody>
      </p:sp>
      <p:sp>
        <p:nvSpPr>
          <p:cNvPr id="59" name="文本框 92"/>
          <p:cNvSpPr txBox="1">
            <a:spLocks noChangeArrowheads="1"/>
          </p:cNvSpPr>
          <p:nvPr/>
        </p:nvSpPr>
        <p:spPr bwMode="auto">
          <a:xfrm>
            <a:off x="5612311" y="2175362"/>
            <a:ext cx="2086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+mn-ea"/>
                <a:ea typeface="+mn-ea"/>
              </a:rPr>
              <a:t>坚持服务学生</a:t>
            </a:r>
          </a:p>
        </p:txBody>
      </p:sp>
      <p:sp>
        <p:nvSpPr>
          <p:cNvPr id="60" name="文本框 94"/>
          <p:cNvSpPr txBox="1">
            <a:spLocks noChangeArrowheads="1"/>
          </p:cNvSpPr>
          <p:nvPr/>
        </p:nvSpPr>
        <p:spPr bwMode="auto">
          <a:xfrm>
            <a:off x="9129279" y="2204996"/>
            <a:ext cx="264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+mn-ea"/>
                <a:ea typeface="+mn-ea"/>
              </a:rPr>
              <a:t>不断创新前进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166286" y="2861162"/>
            <a:ext cx="28088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1</a:t>
            </a:r>
            <a:r>
              <a:rPr lang="zh-CN" altLang="zh-CN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2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3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4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5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6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4674533" y="2827296"/>
            <a:ext cx="3253316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1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2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3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4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5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6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8183134" y="2842112"/>
            <a:ext cx="29399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1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2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3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</a:endParaRPr>
          </a:p>
          <a:p>
            <a:pPr eaLnBrk="1" hangingPunct="1">
              <a:lnSpc>
                <a:spcPct val="150000"/>
              </a:lnSpc>
              <a:buClr>
                <a:srgbClr val="E84E2D"/>
              </a:buClr>
            </a:pPr>
            <a:r>
              <a:rPr lang="en-US" altLang="zh-CN" sz="1600" dirty="0">
                <a:latin typeface="+mj-ea"/>
                <a:ea typeface="+mj-ea"/>
              </a:rPr>
              <a:t>4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Clr>
                <a:srgbClr val="E84E2D"/>
              </a:buClr>
            </a:pPr>
            <a:r>
              <a:rPr lang="en-US" altLang="zh-CN" sz="1600" dirty="0">
                <a:latin typeface="+mj-ea"/>
                <a:ea typeface="+mj-ea"/>
              </a:rPr>
              <a:t>5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Clr>
                <a:srgbClr val="E84E2D"/>
              </a:buClr>
            </a:pPr>
            <a:r>
              <a:rPr lang="en-US" altLang="zh-CN" sz="1600" dirty="0">
                <a:latin typeface="+mj-ea"/>
                <a:ea typeface="+mj-ea"/>
              </a:rPr>
              <a:t>6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zh-CN" sz="16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9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 bwMode="auto">
          <a:xfrm>
            <a:off x="507999" y="336367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auto">
          <a:xfrm>
            <a:off x="758757" y="573932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235414" y="865762"/>
            <a:ext cx="106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94788" y="362339"/>
            <a:ext cx="36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工作计划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88321" y="374032"/>
            <a:ext cx="319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+mn-ea"/>
              </a:rPr>
              <a:t>此处输入部门名称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318685" y="1927712"/>
            <a:ext cx="806448" cy="785284"/>
            <a:chOff x="1318685" y="1753976"/>
            <a:chExt cx="806448" cy="785284"/>
          </a:xfrm>
        </p:grpSpPr>
        <p:sp>
          <p:nvSpPr>
            <p:cNvPr id="30" name="矩形 29"/>
            <p:cNvSpPr/>
            <p:nvPr/>
          </p:nvSpPr>
          <p:spPr>
            <a:xfrm>
              <a:off x="1318685" y="1753976"/>
              <a:ext cx="662516" cy="662517"/>
            </a:xfrm>
            <a:prstGeom prst="rect">
              <a:avLst/>
            </a:prstGeom>
            <a:solidFill>
              <a:srgbClr val="093B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464733" y="1876743"/>
              <a:ext cx="660400" cy="662517"/>
            </a:xfrm>
            <a:prstGeom prst="rect">
              <a:avLst/>
            </a:prstGeom>
            <a:solidFill>
              <a:srgbClr val="093B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2" name="文本框 47"/>
            <p:cNvSpPr txBox="1">
              <a:spLocks noChangeArrowheads="1"/>
            </p:cNvSpPr>
            <p:nvPr/>
          </p:nvSpPr>
          <p:spPr bwMode="auto">
            <a:xfrm>
              <a:off x="1454151" y="1773026"/>
              <a:ext cx="516467" cy="666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eaLnBrk="1" hangingPunct="1"/>
              <a:r>
                <a:rPr lang="en-US" altLang="zh-CN" sz="3735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735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4331039" y="1750900"/>
            <a:ext cx="10583" cy="3816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51"/>
          <p:cNvGrpSpPr/>
          <p:nvPr/>
        </p:nvGrpSpPr>
        <p:grpSpPr bwMode="auto">
          <a:xfrm>
            <a:off x="4797300" y="1868447"/>
            <a:ext cx="806449" cy="785284"/>
            <a:chOff x="4697077" y="1440874"/>
            <a:chExt cx="616528" cy="598823"/>
          </a:xfrm>
        </p:grpSpPr>
        <p:sp>
          <p:nvSpPr>
            <p:cNvPr id="35" name="矩形 34"/>
            <p:cNvSpPr/>
            <p:nvPr/>
          </p:nvSpPr>
          <p:spPr>
            <a:xfrm>
              <a:off x="4697077" y="1440874"/>
              <a:ext cx="504874" cy="505207"/>
            </a:xfrm>
            <a:prstGeom prst="rect">
              <a:avLst/>
            </a:prstGeom>
            <a:solidFill>
              <a:srgbClr val="093B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4808731" y="1534490"/>
              <a:ext cx="504874" cy="505207"/>
            </a:xfrm>
            <a:prstGeom prst="rect">
              <a:avLst/>
            </a:prstGeom>
            <a:solidFill>
              <a:srgbClr val="093B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2" name="文本框 84"/>
            <p:cNvSpPr txBox="1">
              <a:spLocks noChangeArrowheads="1"/>
            </p:cNvSpPr>
            <p:nvPr/>
          </p:nvSpPr>
          <p:spPr bwMode="auto">
            <a:xfrm>
              <a:off x="4800987" y="1454723"/>
              <a:ext cx="394854" cy="50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eaLnBrk="1" hangingPunct="1"/>
              <a:r>
                <a:rPr lang="en-US" altLang="zh-CN" sz="3735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735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85"/>
          <p:cNvGrpSpPr/>
          <p:nvPr/>
        </p:nvGrpSpPr>
        <p:grpSpPr bwMode="auto">
          <a:xfrm>
            <a:off x="8288867" y="1885381"/>
            <a:ext cx="806451" cy="783167"/>
            <a:chOff x="4697077" y="1440874"/>
            <a:chExt cx="616528" cy="598823"/>
          </a:xfrm>
        </p:grpSpPr>
        <p:sp>
          <p:nvSpPr>
            <p:cNvPr id="54" name="矩形 53"/>
            <p:cNvSpPr/>
            <p:nvPr/>
          </p:nvSpPr>
          <p:spPr>
            <a:xfrm>
              <a:off x="4697077" y="1440874"/>
              <a:ext cx="504873" cy="504953"/>
            </a:xfrm>
            <a:prstGeom prst="rect">
              <a:avLst/>
            </a:prstGeom>
            <a:solidFill>
              <a:srgbClr val="093B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5" name="矩形 54"/>
            <p:cNvSpPr/>
            <p:nvPr/>
          </p:nvSpPr>
          <p:spPr>
            <a:xfrm>
              <a:off x="4808732" y="1534744"/>
              <a:ext cx="504873" cy="504953"/>
            </a:xfrm>
            <a:prstGeom prst="rect">
              <a:avLst/>
            </a:prstGeom>
            <a:solidFill>
              <a:srgbClr val="093B5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6" name="文本框 88"/>
            <p:cNvSpPr txBox="1">
              <a:spLocks noChangeArrowheads="1"/>
            </p:cNvSpPr>
            <p:nvPr/>
          </p:nvSpPr>
          <p:spPr bwMode="auto">
            <a:xfrm>
              <a:off x="4800987" y="1454723"/>
              <a:ext cx="394854" cy="50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eaLnBrk="1" hangingPunct="1"/>
              <a:r>
                <a:rPr lang="en-US" altLang="zh-CN" sz="3735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6</a:t>
              </a:r>
              <a:endParaRPr lang="zh-CN" altLang="en-US" sz="3735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689009" y="1750900"/>
            <a:ext cx="8467" cy="3816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147391" y="2226163"/>
            <a:ext cx="2111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开展联谊活动</a:t>
            </a:r>
          </a:p>
        </p:txBody>
      </p:sp>
      <p:sp>
        <p:nvSpPr>
          <p:cNvPr id="59" name="文本框 92"/>
          <p:cNvSpPr txBox="1">
            <a:spLocks noChangeArrowheads="1"/>
          </p:cNvSpPr>
          <p:nvPr/>
        </p:nvSpPr>
        <p:spPr bwMode="auto">
          <a:xfrm>
            <a:off x="5612311" y="2175362"/>
            <a:ext cx="2086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+mn-ea"/>
                <a:ea typeface="+mn-ea"/>
              </a:rPr>
              <a:t>承办体育比赛</a:t>
            </a:r>
          </a:p>
        </p:txBody>
      </p:sp>
      <p:sp>
        <p:nvSpPr>
          <p:cNvPr id="60" name="文本框 94"/>
          <p:cNvSpPr txBox="1">
            <a:spLocks noChangeArrowheads="1"/>
          </p:cNvSpPr>
          <p:nvPr/>
        </p:nvSpPr>
        <p:spPr bwMode="auto">
          <a:xfrm>
            <a:off x="9129279" y="2204996"/>
            <a:ext cx="264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+mn-ea"/>
                <a:ea typeface="+mn-ea"/>
              </a:rPr>
              <a:t>开展课余活动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166286" y="2861162"/>
            <a:ext cx="28088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1</a:t>
            </a:r>
            <a:r>
              <a:rPr lang="zh-CN" altLang="zh-CN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2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3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4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5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6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4674533" y="2827296"/>
            <a:ext cx="3253316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1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2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3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4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5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6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8183134" y="2842112"/>
            <a:ext cx="29399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1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2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latin typeface="+mj-ea"/>
                <a:ea typeface="+mj-ea"/>
              </a:rPr>
              <a:t>3</a:t>
            </a:r>
            <a:r>
              <a:rPr lang="zh-CN" altLang="en-US" sz="1600" dirty="0">
                <a:latin typeface="+mj-ea"/>
                <a:ea typeface="+mj-ea"/>
              </a:rPr>
              <a:t>、</a:t>
            </a:r>
            <a:r>
              <a:rPr lang="zh-CN" altLang="en-US" sz="1600" dirty="0">
                <a:latin typeface="+mj-ea"/>
              </a:rPr>
              <a:t>添加相关的描述文字</a:t>
            </a:r>
            <a:endParaRPr lang="en-US" altLang="zh-CN" sz="1600" dirty="0">
              <a:latin typeface="+mj-ea"/>
            </a:endParaRPr>
          </a:p>
          <a:p>
            <a:pPr eaLnBrk="1" hangingPunct="1">
              <a:lnSpc>
                <a:spcPct val="150000"/>
              </a:lnSpc>
              <a:buClr>
                <a:srgbClr val="E84E2D"/>
              </a:buClr>
            </a:pPr>
            <a:r>
              <a:rPr lang="en-US" altLang="zh-CN" sz="1600" dirty="0">
                <a:latin typeface="+mj-ea"/>
                <a:ea typeface="+mj-ea"/>
              </a:rPr>
              <a:t>4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Clr>
                <a:srgbClr val="E84E2D"/>
              </a:buClr>
            </a:pPr>
            <a:r>
              <a:rPr lang="en-US" altLang="zh-CN" sz="1600" dirty="0">
                <a:latin typeface="+mj-ea"/>
                <a:ea typeface="+mj-ea"/>
              </a:rPr>
              <a:t>5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Clr>
                <a:srgbClr val="E84E2D"/>
              </a:buClr>
            </a:pPr>
            <a:r>
              <a:rPr lang="en-US" altLang="zh-CN" sz="1600" dirty="0">
                <a:latin typeface="+mj-ea"/>
                <a:ea typeface="+mj-ea"/>
              </a:rPr>
              <a:t>6</a:t>
            </a:r>
            <a:r>
              <a:rPr lang="zh-CN" altLang="en-US" sz="1600" dirty="0">
                <a:latin typeface="+mj-ea"/>
                <a:ea typeface="+mj-ea"/>
              </a:rPr>
              <a:t>、添加相关的描述文字</a:t>
            </a:r>
            <a:endParaRPr lang="en-US" altLang="zh-CN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zh-CN" sz="16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9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 bwMode="auto">
          <a:xfrm>
            <a:off x="507999" y="336367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758757" y="573932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1235414" y="865762"/>
            <a:ext cx="106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294788" y="362339"/>
            <a:ext cx="36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工作计划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688321" y="374032"/>
            <a:ext cx="319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+mn-ea"/>
              </a:rPr>
              <a:t>此处输入部门名称</a:t>
            </a:r>
          </a:p>
        </p:txBody>
      </p:sp>
      <p:sp>
        <p:nvSpPr>
          <p:cNvPr id="25" name="矩形 24"/>
          <p:cNvSpPr/>
          <p:nvPr/>
        </p:nvSpPr>
        <p:spPr>
          <a:xfrm>
            <a:off x="1384270" y="1595539"/>
            <a:ext cx="2615762" cy="209547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384270" y="3785193"/>
            <a:ext cx="2615762" cy="201839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flipH="1">
            <a:off x="4084173" y="1595538"/>
            <a:ext cx="6772750" cy="4207051"/>
          </a:xfrm>
          <a:prstGeom prst="rect">
            <a:avLst/>
          </a:prstGeom>
          <a:solidFill>
            <a:schemeClr val="accent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1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"/>
          <p:cNvSpPr txBox="1"/>
          <p:nvPr/>
        </p:nvSpPr>
        <p:spPr>
          <a:xfrm>
            <a:off x="4401873" y="1855671"/>
            <a:ext cx="607412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未来工作计划：</a:t>
            </a:r>
            <a:endParaRPr lang="en-US" altLang="zh-CN" sz="2800" dirty="0">
              <a:solidFill>
                <a:schemeClr val="bg1"/>
              </a:solidFill>
              <a:latin typeface="+mn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ea"/>
              </a:rPr>
              <a:t>1</a:t>
            </a:r>
            <a:r>
              <a:rPr lang="zh-CN" altLang="zh-CN" sz="2000" dirty="0">
                <a:solidFill>
                  <a:schemeClr val="bg1"/>
                </a:solidFill>
                <a:latin typeface="+mj-ea"/>
              </a:rPr>
              <a:t>、</a:t>
            </a:r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添加相关的描述文字，言短意赅即可</a:t>
            </a:r>
            <a:endParaRPr lang="en-US" altLang="zh-CN" sz="2000" dirty="0">
              <a:solidFill>
                <a:schemeClr val="bg1"/>
              </a:solidFill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、添加相关的描述文字，言短意赅即可</a:t>
            </a:r>
            <a:endParaRPr lang="en-US" altLang="zh-CN" sz="2000" dirty="0">
              <a:solidFill>
                <a:schemeClr val="bg1"/>
              </a:solidFill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、添加相关的描述文字，言短意赅即可</a:t>
            </a:r>
            <a:endParaRPr lang="en-US" altLang="zh-CN" sz="2000" dirty="0">
              <a:solidFill>
                <a:schemeClr val="bg1"/>
              </a:solidFill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ea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、添加相关的描述文字，言短意赅即可</a:t>
            </a:r>
            <a:endParaRPr lang="en-US" altLang="zh-CN" sz="2000" dirty="0">
              <a:solidFill>
                <a:schemeClr val="bg1"/>
              </a:solidFill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ea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、添加相关的描述文字，言短意赅即可</a:t>
            </a:r>
            <a:endParaRPr lang="en-US" altLang="zh-CN" sz="2000" dirty="0">
              <a:solidFill>
                <a:schemeClr val="bg1"/>
              </a:solidFill>
              <a:latin typeface="+mj-ea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ea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+mj-ea"/>
              </a:rPr>
              <a:t>、添加相关的描述文字，言短意赅即可</a:t>
            </a:r>
            <a:endParaRPr lang="en-US" altLang="zh-CN" sz="2000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3" grpId="0"/>
      <p:bldP spid="25" grpId="0" animBg="1"/>
      <p:bldP spid="26" grpId="0" animBg="1"/>
      <p:bldP spid="27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cision 3"/>
          <p:cNvSpPr/>
          <p:nvPr/>
        </p:nvSpPr>
        <p:spPr>
          <a:xfrm>
            <a:off x="3140699" y="1932128"/>
            <a:ext cx="2869780" cy="2815101"/>
          </a:xfrm>
          <a:prstGeom prst="flowChartDecisi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Decision 4"/>
          <p:cNvSpPr/>
          <p:nvPr/>
        </p:nvSpPr>
        <p:spPr>
          <a:xfrm>
            <a:off x="6181520" y="1931308"/>
            <a:ext cx="2869780" cy="2815101"/>
          </a:xfrm>
          <a:prstGeom prst="flowChartDecisi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Decision 5"/>
          <p:cNvSpPr/>
          <p:nvPr/>
        </p:nvSpPr>
        <p:spPr>
          <a:xfrm>
            <a:off x="9222341" y="1932128"/>
            <a:ext cx="2869780" cy="2815101"/>
          </a:xfrm>
          <a:prstGeom prst="flowChartDecisi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Decision 6"/>
          <p:cNvSpPr/>
          <p:nvPr/>
        </p:nvSpPr>
        <p:spPr>
          <a:xfrm>
            <a:off x="99878" y="1931309"/>
            <a:ext cx="2869780" cy="2815101"/>
          </a:xfrm>
          <a:prstGeom prst="flowChartDecisi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2"/>
          <p:cNvSpPr/>
          <p:nvPr/>
        </p:nvSpPr>
        <p:spPr>
          <a:xfrm>
            <a:off x="763692" y="5196118"/>
            <a:ext cx="10664617" cy="102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纵观学生会近几年来，都有举办朗诵比赛，朗诵可以陶冶学生们的情操，提高学生们的知识水平，最重要的是让学生们更加重视文化学习，是学风建设的必要活动之一。而单纯的朗诵对于机械学院来说又不会引起学生们的兴趣，因此比赛中应加入文艺风采展示、趣味问答、观众互动等环节，融文学与才艺于一体，扩大了规模及影响力，使其在各学院当中独具特色</a:t>
            </a:r>
          </a:p>
        </p:txBody>
      </p:sp>
      <p:sp>
        <p:nvSpPr>
          <p:cNvPr id="12" name="Diamond 13"/>
          <p:cNvSpPr/>
          <p:nvPr/>
        </p:nvSpPr>
        <p:spPr>
          <a:xfrm>
            <a:off x="2597979" y="2090549"/>
            <a:ext cx="914400" cy="914400"/>
          </a:xfrm>
          <a:prstGeom prst="diamon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iamond 14"/>
          <p:cNvSpPr/>
          <p:nvPr/>
        </p:nvSpPr>
        <p:spPr>
          <a:xfrm>
            <a:off x="5638799" y="3615318"/>
            <a:ext cx="914400" cy="914400"/>
          </a:xfrm>
          <a:prstGeom prst="diamon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iamond 15"/>
          <p:cNvSpPr/>
          <p:nvPr/>
        </p:nvSpPr>
        <p:spPr>
          <a:xfrm>
            <a:off x="8679621" y="2090549"/>
            <a:ext cx="914400" cy="914400"/>
          </a:xfrm>
          <a:prstGeom prst="diamon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矩形 22"/>
          <p:cNvSpPr/>
          <p:nvPr/>
        </p:nvSpPr>
        <p:spPr bwMode="auto">
          <a:xfrm>
            <a:off x="507999" y="336367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auto">
          <a:xfrm>
            <a:off x="758757" y="573932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235414" y="865762"/>
            <a:ext cx="106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94788" y="362339"/>
            <a:ext cx="36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工作计划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688321" y="374032"/>
            <a:ext cx="319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+mn-ea"/>
              </a:rPr>
              <a:t>此处输入部门名称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23" grpId="0" animBg="1"/>
      <p:bldP spid="24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71690" y="2067859"/>
            <a:ext cx="9376655" cy="399228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perspectiveHeroicExtremeLeftFacing">
              <a:rot lat="1200000" lon="600000" rev="18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38009" y="2883751"/>
            <a:ext cx="8720122" cy="183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请各位评委给我一张信任的投票！</a:t>
            </a:r>
            <a:endParaRPr lang="en-US" altLang="zh-CN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给我一个施展才能的计划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507999" y="336367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758757" y="573932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1235414" y="865762"/>
            <a:ext cx="106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294788" y="362339"/>
            <a:ext cx="36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致谢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88321" y="374032"/>
            <a:ext cx="319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+mn-ea"/>
              </a:rPr>
              <a:t>此处输入部门名称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13" grpId="0" animBg="1"/>
      <p:bldP spid="14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"/>
            <a:ext cx="12192000" cy="3413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" name="组合 2"/>
          <p:cNvGrpSpPr/>
          <p:nvPr/>
        </p:nvGrpSpPr>
        <p:grpSpPr>
          <a:xfrm>
            <a:off x="4730158" y="1883915"/>
            <a:ext cx="2731683" cy="2750205"/>
            <a:chOff x="4730158" y="1883915"/>
            <a:chExt cx="2731683" cy="2750205"/>
          </a:xfrm>
          <a:solidFill>
            <a:srgbClr val="7A5246"/>
          </a:solidFill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4730158" y="1883915"/>
              <a:ext cx="2731683" cy="273168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4730158" y="1902437"/>
              <a:ext cx="2731683" cy="273168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875" y="2006154"/>
              <a:ext cx="2524249" cy="2524249"/>
            </a:xfrm>
            <a:prstGeom prst="ellipse">
              <a:avLst/>
            </a:prstGeom>
            <a:grpFill/>
          </p:spPr>
        </p:pic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500726" y="4811376"/>
            <a:ext cx="319054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000000"/>
                </a:solidFill>
                <a:latin typeface="+mn-ea"/>
                <a:ea typeface="+mn-ea"/>
              </a:rPr>
              <a:t>姓  名：喜爱</a:t>
            </a:r>
            <a:r>
              <a:rPr lang="en-US" altLang="zh-CN" sz="2400">
                <a:solidFill>
                  <a:srgbClr val="000000"/>
                </a:solidFill>
                <a:latin typeface="+mn-ea"/>
                <a:ea typeface="+mn-ea"/>
              </a:rPr>
              <a:t>PPT</a:t>
            </a:r>
            <a:endParaRPr lang="zh-CN" altLang="en-US" sz="2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7140" y="5423438"/>
            <a:ext cx="4737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班级：物理电子学院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3020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班</a:t>
            </a:r>
          </a:p>
        </p:txBody>
      </p:sp>
      <p:sp>
        <p:nvSpPr>
          <p:cNvPr id="38" name="文本框 17"/>
          <p:cNvSpPr txBox="1">
            <a:spLocks noChangeArrowheads="1"/>
          </p:cNvSpPr>
          <p:nvPr/>
        </p:nvSpPr>
        <p:spPr bwMode="auto">
          <a:xfrm>
            <a:off x="2855606" y="478349"/>
            <a:ext cx="64807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感谢大家的聆听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957538" y="6080881"/>
            <a:ext cx="8276923" cy="50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成功就在于面临挫折打击时，勇敢的再跨一步 </a:t>
            </a:r>
            <a:endParaRPr lang="zh-CN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-0.00115 L -0.00729 -2.96296E-6 " pathEditMode="relative" rAng="0" ptsTypes="AA">
                                      <p:cBhvr>
                                        <p:cTn id="31" dur="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2" grpId="0"/>
      <p:bldP spid="38" grpId="0"/>
      <p:bldP spid="38" grpId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3695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41" name="文本框 1"/>
          <p:cNvSpPr txBox="1">
            <a:spLocks noChangeArrowheads="1"/>
          </p:cNvSpPr>
          <p:nvPr/>
        </p:nvSpPr>
        <p:spPr bwMode="auto">
          <a:xfrm>
            <a:off x="138113" y="3370263"/>
            <a:ext cx="334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目录 </a:t>
            </a: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/ </a:t>
            </a:r>
            <a:r>
              <a:rPr lang="en-US" altLang="zh-CN" sz="2665" dirty="0">
                <a:solidFill>
                  <a:schemeClr val="bg1"/>
                </a:solidFill>
                <a:latin typeface="+mn-ea"/>
                <a:ea typeface="+mn-ea"/>
              </a:rPr>
              <a:t>CONTENTS</a:t>
            </a:r>
            <a:endParaRPr lang="zh-CN" altLang="en-US" sz="2665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196" name="图片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803400"/>
            <a:ext cx="28289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6997171" y="171132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100" dirty="0">
                <a:latin typeface="+mn-ea"/>
                <a:ea typeface="+mn-ea"/>
                <a:cs typeface="Times New Roman" panose="02020603050405020304" pitchFamily="18" charset="0"/>
              </a:rPr>
              <a:t>自我介绍</a:t>
            </a:r>
            <a:endParaRPr lang="zh-CN" altLang="zh-CN" sz="28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97171" y="247173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100" dirty="0">
                <a:latin typeface="+mn-ea"/>
                <a:ea typeface="+mn-ea"/>
                <a:cs typeface="Times New Roman" panose="02020603050405020304" pitchFamily="18" charset="0"/>
              </a:rPr>
              <a:t>我的</a:t>
            </a:r>
            <a:r>
              <a:rPr lang="zh-CN" altLang="en-US" sz="2800" kern="100" dirty="0">
                <a:latin typeface="+mn-ea"/>
                <a:cs typeface="Times New Roman" panose="02020603050405020304" pitchFamily="18" charset="0"/>
              </a:rPr>
              <a:t>宣言</a:t>
            </a:r>
            <a:endParaRPr lang="zh-CN" altLang="zh-CN" sz="28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97171" y="323215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100" dirty="0">
                <a:latin typeface="+mn-ea"/>
                <a:ea typeface="+mn-ea"/>
                <a:cs typeface="Times New Roman" panose="02020603050405020304" pitchFamily="18" charset="0"/>
              </a:rPr>
              <a:t>我的承诺</a:t>
            </a:r>
            <a:endParaRPr lang="zh-CN" altLang="zh-CN" sz="28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97171" y="399256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100" dirty="0">
                <a:latin typeface="+mn-ea"/>
                <a:ea typeface="+mn-ea"/>
                <a:cs typeface="Times New Roman" panose="02020603050405020304" pitchFamily="18" charset="0"/>
              </a:rPr>
              <a:t>我的优势</a:t>
            </a:r>
            <a:endParaRPr lang="zh-CN" altLang="zh-CN" sz="28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97171" y="475297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100" dirty="0">
                <a:latin typeface="+mn-ea"/>
                <a:ea typeface="+mn-ea"/>
                <a:cs typeface="Times New Roman" panose="02020603050405020304" pitchFamily="18" charset="0"/>
              </a:rPr>
              <a:t>工作计划</a:t>
            </a:r>
            <a:endParaRPr lang="zh-CN" altLang="zh-CN" sz="28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6221413" y="1701800"/>
            <a:ext cx="479425" cy="481013"/>
            <a:chOff x="2558424" y="1401428"/>
            <a:chExt cx="1318727" cy="1318727"/>
          </a:xfrm>
        </p:grpSpPr>
        <p:sp>
          <p:nvSpPr>
            <p:cNvPr id="27" name="椭圆 26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8216" name="Freeform 11"/>
            <p:cNvSpPr/>
            <p:nvPr/>
          </p:nvSpPr>
          <p:spPr bwMode="auto">
            <a:xfrm>
              <a:off x="2676010" y="1814946"/>
              <a:ext cx="1083553" cy="597017"/>
            </a:xfrm>
            <a:custGeom>
              <a:avLst/>
              <a:gdLst>
                <a:gd name="T0" fmla="*/ 11105 w 683"/>
                <a:gd name="T1" fmla="*/ 187362 h 376"/>
                <a:gd name="T2" fmla="*/ 529878 w 683"/>
                <a:gd name="T3" fmla="*/ 1588 h 376"/>
                <a:gd name="T4" fmla="*/ 540983 w 683"/>
                <a:gd name="T5" fmla="*/ 1588 h 376"/>
                <a:gd name="T6" fmla="*/ 1070861 w 683"/>
                <a:gd name="T7" fmla="*/ 187362 h 376"/>
                <a:gd name="T8" fmla="*/ 1083553 w 683"/>
                <a:gd name="T9" fmla="*/ 204828 h 376"/>
                <a:gd name="T10" fmla="*/ 1070861 w 683"/>
                <a:gd name="T11" fmla="*/ 220706 h 376"/>
                <a:gd name="T12" fmla="*/ 890005 w 683"/>
                <a:gd name="T13" fmla="*/ 273104 h 376"/>
                <a:gd name="T14" fmla="*/ 536224 w 683"/>
                <a:gd name="T15" fmla="*/ 188950 h 376"/>
                <a:gd name="T16" fmla="*/ 520359 w 683"/>
                <a:gd name="T17" fmla="*/ 206415 h 376"/>
                <a:gd name="T18" fmla="*/ 536224 w 683"/>
                <a:gd name="T19" fmla="*/ 222294 h 376"/>
                <a:gd name="T20" fmla="*/ 864621 w 683"/>
                <a:gd name="T21" fmla="*/ 293745 h 376"/>
                <a:gd name="T22" fmla="*/ 864621 w 683"/>
                <a:gd name="T23" fmla="*/ 404892 h 376"/>
                <a:gd name="T24" fmla="*/ 864621 w 683"/>
                <a:gd name="T25" fmla="*/ 406480 h 376"/>
                <a:gd name="T26" fmla="*/ 534637 w 683"/>
                <a:gd name="T27" fmla="*/ 484282 h 376"/>
                <a:gd name="T28" fmla="*/ 206240 w 683"/>
                <a:gd name="T29" fmla="*/ 406480 h 376"/>
                <a:gd name="T30" fmla="*/ 206240 w 683"/>
                <a:gd name="T31" fmla="*/ 404892 h 376"/>
                <a:gd name="T32" fmla="*/ 206240 w 683"/>
                <a:gd name="T33" fmla="*/ 276279 h 376"/>
                <a:gd name="T34" fmla="*/ 112639 w 683"/>
                <a:gd name="T35" fmla="*/ 249286 h 376"/>
                <a:gd name="T36" fmla="*/ 112639 w 683"/>
                <a:gd name="T37" fmla="*/ 395365 h 376"/>
                <a:gd name="T38" fmla="*/ 145954 w 683"/>
                <a:gd name="T39" fmla="*/ 439824 h 376"/>
                <a:gd name="T40" fmla="*/ 118985 w 683"/>
                <a:gd name="T41" fmla="*/ 481107 h 376"/>
                <a:gd name="T42" fmla="*/ 130090 w 683"/>
                <a:gd name="T43" fmla="*/ 536680 h 376"/>
                <a:gd name="T44" fmla="*/ 44421 w 683"/>
                <a:gd name="T45" fmla="*/ 573200 h 376"/>
                <a:gd name="T46" fmla="*/ 61872 w 683"/>
                <a:gd name="T47" fmla="*/ 477931 h 376"/>
                <a:gd name="T48" fmla="*/ 41248 w 683"/>
                <a:gd name="T49" fmla="*/ 439824 h 376"/>
                <a:gd name="T50" fmla="*/ 72977 w 683"/>
                <a:gd name="T51" fmla="*/ 395365 h 376"/>
                <a:gd name="T52" fmla="*/ 72977 w 683"/>
                <a:gd name="T53" fmla="*/ 238172 h 376"/>
                <a:gd name="T54" fmla="*/ 12692 w 683"/>
                <a:gd name="T55" fmla="*/ 220706 h 376"/>
                <a:gd name="T56" fmla="*/ 0 w 683"/>
                <a:gd name="T57" fmla="*/ 204828 h 376"/>
                <a:gd name="T58" fmla="*/ 11105 w 683"/>
                <a:gd name="T59" fmla="*/ 187362 h 3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>
            <a:grpSpLocks noChangeAspect="1"/>
          </p:cNvGrpSpPr>
          <p:nvPr/>
        </p:nvGrpSpPr>
        <p:grpSpPr bwMode="auto">
          <a:xfrm>
            <a:off x="6221413" y="2462213"/>
            <a:ext cx="479425" cy="481012"/>
            <a:chOff x="1928879" y="1944350"/>
            <a:chExt cx="1129689" cy="1129689"/>
          </a:xfrm>
        </p:grpSpPr>
        <p:sp>
          <p:nvSpPr>
            <p:cNvPr id="31" name="椭圆 30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8214" name="Freeform 7"/>
            <p:cNvSpPr>
              <a:spLocks noEditPoints="1"/>
            </p:cNvSpPr>
            <p:nvPr/>
          </p:nvSpPr>
          <p:spPr bwMode="auto">
            <a:xfrm>
              <a:off x="2108994" y="2226858"/>
              <a:ext cx="751325" cy="615695"/>
            </a:xfrm>
            <a:custGeom>
              <a:avLst/>
              <a:gdLst>
                <a:gd name="T0" fmla="*/ 413696 w 563"/>
                <a:gd name="T1" fmla="*/ 496830 h 461"/>
                <a:gd name="T2" fmla="*/ 428375 w 563"/>
                <a:gd name="T3" fmla="*/ 494159 h 461"/>
                <a:gd name="T4" fmla="*/ 736645 w 563"/>
                <a:gd name="T5" fmla="*/ 331220 h 461"/>
                <a:gd name="T6" fmla="*/ 745987 w 563"/>
                <a:gd name="T7" fmla="*/ 301837 h 461"/>
                <a:gd name="T8" fmla="*/ 716628 w 563"/>
                <a:gd name="T9" fmla="*/ 293824 h 461"/>
                <a:gd name="T10" fmla="*/ 415030 w 563"/>
                <a:gd name="T11" fmla="*/ 452756 h 461"/>
                <a:gd name="T12" fmla="*/ 78736 w 563"/>
                <a:gd name="T13" fmla="*/ 380636 h 461"/>
                <a:gd name="T14" fmla="*/ 50711 w 563"/>
                <a:gd name="T15" fmla="*/ 337898 h 461"/>
                <a:gd name="T16" fmla="*/ 94750 w 563"/>
                <a:gd name="T17" fmla="*/ 309851 h 461"/>
                <a:gd name="T18" fmla="*/ 417699 w 563"/>
                <a:gd name="T19" fmla="*/ 377965 h 461"/>
                <a:gd name="T20" fmla="*/ 428375 w 563"/>
                <a:gd name="T21" fmla="*/ 375293 h 461"/>
                <a:gd name="T22" fmla="*/ 736645 w 563"/>
                <a:gd name="T23" fmla="*/ 212355 h 461"/>
                <a:gd name="T24" fmla="*/ 745987 w 563"/>
                <a:gd name="T25" fmla="*/ 184308 h 461"/>
                <a:gd name="T26" fmla="*/ 716628 w 563"/>
                <a:gd name="T27" fmla="*/ 174959 h 461"/>
                <a:gd name="T28" fmla="*/ 413696 w 563"/>
                <a:gd name="T29" fmla="*/ 335227 h 461"/>
                <a:gd name="T30" fmla="*/ 78736 w 563"/>
                <a:gd name="T31" fmla="*/ 263106 h 461"/>
                <a:gd name="T32" fmla="*/ 50711 w 563"/>
                <a:gd name="T33" fmla="*/ 219032 h 461"/>
                <a:gd name="T34" fmla="*/ 94750 w 563"/>
                <a:gd name="T35" fmla="*/ 190986 h 461"/>
                <a:gd name="T36" fmla="*/ 397682 w 563"/>
                <a:gd name="T37" fmla="*/ 255093 h 461"/>
                <a:gd name="T38" fmla="*/ 408358 w 563"/>
                <a:gd name="T39" fmla="*/ 252422 h 461"/>
                <a:gd name="T40" fmla="*/ 717962 w 563"/>
                <a:gd name="T41" fmla="*/ 92154 h 461"/>
                <a:gd name="T42" fmla="*/ 713959 w 563"/>
                <a:gd name="T43" fmla="*/ 64107 h 461"/>
                <a:gd name="T44" fmla="*/ 413696 w 563"/>
                <a:gd name="T45" fmla="*/ 5342 h 461"/>
                <a:gd name="T46" fmla="*/ 332291 w 563"/>
                <a:gd name="T47" fmla="*/ 16027 h 461"/>
                <a:gd name="T48" fmla="*/ 54715 w 563"/>
                <a:gd name="T49" fmla="*/ 152254 h 461"/>
                <a:gd name="T50" fmla="*/ 44039 w 563"/>
                <a:gd name="T51" fmla="*/ 158932 h 461"/>
                <a:gd name="T52" fmla="*/ 9342 w 563"/>
                <a:gd name="T53" fmla="*/ 209684 h 461"/>
                <a:gd name="T54" fmla="*/ 33363 w 563"/>
                <a:gd name="T55" fmla="*/ 285811 h 461"/>
                <a:gd name="T56" fmla="*/ 9342 w 563"/>
                <a:gd name="T57" fmla="*/ 328549 h 461"/>
                <a:gd name="T58" fmla="*/ 33363 w 563"/>
                <a:gd name="T59" fmla="*/ 404676 h 461"/>
                <a:gd name="T60" fmla="*/ 9342 w 563"/>
                <a:gd name="T61" fmla="*/ 447414 h 461"/>
                <a:gd name="T62" fmla="*/ 69394 w 563"/>
                <a:gd name="T63" fmla="*/ 540903 h 461"/>
                <a:gd name="T64" fmla="*/ 415030 w 563"/>
                <a:gd name="T65" fmla="*/ 614359 h 461"/>
                <a:gd name="T66" fmla="*/ 428375 w 563"/>
                <a:gd name="T67" fmla="*/ 613024 h 461"/>
                <a:gd name="T68" fmla="*/ 736645 w 563"/>
                <a:gd name="T69" fmla="*/ 450085 h 461"/>
                <a:gd name="T70" fmla="*/ 745987 w 563"/>
                <a:gd name="T71" fmla="*/ 420703 h 461"/>
                <a:gd name="T72" fmla="*/ 716628 w 563"/>
                <a:gd name="T73" fmla="*/ 411354 h 461"/>
                <a:gd name="T74" fmla="*/ 413696 w 563"/>
                <a:gd name="T75" fmla="*/ 571621 h 461"/>
                <a:gd name="T76" fmla="*/ 78736 w 563"/>
                <a:gd name="T77" fmla="*/ 499501 h 461"/>
                <a:gd name="T78" fmla="*/ 50711 w 563"/>
                <a:gd name="T79" fmla="*/ 455427 h 461"/>
                <a:gd name="T80" fmla="*/ 94750 w 563"/>
                <a:gd name="T81" fmla="*/ 427380 h 461"/>
                <a:gd name="T82" fmla="*/ 413696 w 563"/>
                <a:gd name="T83" fmla="*/ 496830 h 461"/>
                <a:gd name="T84" fmla="*/ 395013 w 563"/>
                <a:gd name="T85" fmla="*/ 76127 h 461"/>
                <a:gd name="T86" fmla="*/ 539139 w 563"/>
                <a:gd name="T87" fmla="*/ 104174 h 461"/>
                <a:gd name="T88" fmla="*/ 476417 w 563"/>
                <a:gd name="T89" fmla="*/ 134892 h 461"/>
                <a:gd name="T90" fmla="*/ 332291 w 563"/>
                <a:gd name="T91" fmla="*/ 105510 h 461"/>
                <a:gd name="T92" fmla="*/ 395013 w 563"/>
                <a:gd name="T93" fmla="*/ 76127 h 4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>
            <a:grpSpLocks noChangeAspect="1"/>
          </p:cNvGrpSpPr>
          <p:nvPr/>
        </p:nvGrpSpPr>
        <p:grpSpPr bwMode="auto">
          <a:xfrm>
            <a:off x="6221413" y="3222625"/>
            <a:ext cx="479425" cy="481013"/>
            <a:chOff x="1928879" y="1944350"/>
            <a:chExt cx="1129689" cy="1129689"/>
          </a:xfrm>
        </p:grpSpPr>
        <p:sp>
          <p:nvSpPr>
            <p:cNvPr id="34" name="椭圆 33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8212" name="Freeform 18"/>
            <p:cNvSpPr>
              <a:spLocks noEditPoints="1"/>
            </p:cNvSpPr>
            <p:nvPr/>
          </p:nvSpPr>
          <p:spPr bwMode="auto">
            <a:xfrm>
              <a:off x="2155101" y="2105687"/>
              <a:ext cx="659346" cy="790830"/>
            </a:xfrm>
            <a:custGeom>
              <a:avLst/>
              <a:gdLst>
                <a:gd name="T0" fmla="*/ 659346 w 456"/>
                <a:gd name="T1" fmla="*/ 761968 h 548"/>
                <a:gd name="T2" fmla="*/ 630427 w 456"/>
                <a:gd name="T3" fmla="*/ 790830 h 548"/>
                <a:gd name="T4" fmla="*/ 121458 w 456"/>
                <a:gd name="T5" fmla="*/ 790830 h 548"/>
                <a:gd name="T6" fmla="*/ 0 w 456"/>
                <a:gd name="T7" fmla="*/ 669608 h 548"/>
                <a:gd name="T8" fmla="*/ 121458 w 456"/>
                <a:gd name="T9" fmla="*/ 548386 h 548"/>
                <a:gd name="T10" fmla="*/ 630427 w 456"/>
                <a:gd name="T11" fmla="*/ 548386 h 548"/>
                <a:gd name="T12" fmla="*/ 659346 w 456"/>
                <a:gd name="T13" fmla="*/ 575805 h 548"/>
                <a:gd name="T14" fmla="*/ 630427 w 456"/>
                <a:gd name="T15" fmla="*/ 604667 h 548"/>
                <a:gd name="T16" fmla="*/ 130134 w 456"/>
                <a:gd name="T17" fmla="*/ 604667 h 548"/>
                <a:gd name="T18" fmla="*/ 65067 w 456"/>
                <a:gd name="T19" fmla="*/ 669608 h 548"/>
                <a:gd name="T20" fmla="*/ 130134 w 456"/>
                <a:gd name="T21" fmla="*/ 734548 h 548"/>
                <a:gd name="T22" fmla="*/ 630427 w 456"/>
                <a:gd name="T23" fmla="*/ 734548 h 548"/>
                <a:gd name="T24" fmla="*/ 659346 w 456"/>
                <a:gd name="T25" fmla="*/ 761968 h 548"/>
                <a:gd name="T26" fmla="*/ 339795 w 456"/>
                <a:gd name="T27" fmla="*/ 112563 h 548"/>
                <a:gd name="T28" fmla="*/ 446794 w 456"/>
                <a:gd name="T29" fmla="*/ 8659 h 548"/>
                <a:gd name="T30" fmla="*/ 446794 w 456"/>
                <a:gd name="T31" fmla="*/ 0 h 548"/>
                <a:gd name="T32" fmla="*/ 438118 w 456"/>
                <a:gd name="T33" fmla="*/ 0 h 548"/>
                <a:gd name="T34" fmla="*/ 329673 w 456"/>
                <a:gd name="T35" fmla="*/ 103905 h 548"/>
                <a:gd name="T36" fmla="*/ 331119 w 456"/>
                <a:gd name="T37" fmla="*/ 111120 h 548"/>
                <a:gd name="T38" fmla="*/ 339795 w 456"/>
                <a:gd name="T39" fmla="*/ 112563 h 548"/>
                <a:gd name="T40" fmla="*/ 537888 w 456"/>
                <a:gd name="T41" fmla="*/ 197708 h 548"/>
                <a:gd name="T42" fmla="*/ 426551 w 456"/>
                <a:gd name="T43" fmla="*/ 122665 h 548"/>
                <a:gd name="T44" fmla="*/ 335457 w 456"/>
                <a:gd name="T45" fmla="*/ 141426 h 548"/>
                <a:gd name="T46" fmla="*/ 245809 w 456"/>
                <a:gd name="T47" fmla="*/ 122665 h 548"/>
                <a:gd name="T48" fmla="*/ 134472 w 456"/>
                <a:gd name="T49" fmla="*/ 197708 h 548"/>
                <a:gd name="T50" fmla="*/ 253038 w 456"/>
                <a:gd name="T51" fmla="*/ 492104 h 548"/>
                <a:gd name="T52" fmla="*/ 335457 w 456"/>
                <a:gd name="T53" fmla="*/ 473344 h 548"/>
                <a:gd name="T54" fmla="*/ 419321 w 456"/>
                <a:gd name="T55" fmla="*/ 492104 h 548"/>
                <a:gd name="T56" fmla="*/ 537888 w 456"/>
                <a:gd name="T57" fmla="*/ 197708 h 548"/>
                <a:gd name="T58" fmla="*/ 248701 w 456"/>
                <a:gd name="T59" fmla="*/ 181833 h 548"/>
                <a:gd name="T60" fmla="*/ 242917 w 456"/>
                <a:gd name="T61" fmla="*/ 181833 h 548"/>
                <a:gd name="T62" fmla="*/ 185080 w 456"/>
                <a:gd name="T63" fmla="*/ 232342 h 548"/>
                <a:gd name="T64" fmla="*/ 172066 w 456"/>
                <a:gd name="T65" fmla="*/ 243887 h 548"/>
                <a:gd name="T66" fmla="*/ 170620 w 456"/>
                <a:gd name="T67" fmla="*/ 243887 h 548"/>
                <a:gd name="T68" fmla="*/ 167728 w 456"/>
                <a:gd name="T69" fmla="*/ 242444 h 548"/>
                <a:gd name="T70" fmla="*/ 157607 w 456"/>
                <a:gd name="T71" fmla="*/ 226570 h 548"/>
                <a:gd name="T72" fmla="*/ 242917 w 456"/>
                <a:gd name="T73" fmla="*/ 152971 h 548"/>
                <a:gd name="T74" fmla="*/ 250147 w 456"/>
                <a:gd name="T75" fmla="*/ 152971 h 548"/>
                <a:gd name="T76" fmla="*/ 261714 w 456"/>
                <a:gd name="T77" fmla="*/ 168845 h 548"/>
                <a:gd name="T78" fmla="*/ 248701 w 456"/>
                <a:gd name="T79" fmla="*/ 181833 h 5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>
            <a:grpSpLocks noChangeAspect="1"/>
          </p:cNvGrpSpPr>
          <p:nvPr/>
        </p:nvGrpSpPr>
        <p:grpSpPr bwMode="auto">
          <a:xfrm>
            <a:off x="6221413" y="3983038"/>
            <a:ext cx="479425" cy="481012"/>
            <a:chOff x="1928879" y="1944350"/>
            <a:chExt cx="1129689" cy="1129689"/>
          </a:xfrm>
        </p:grpSpPr>
        <p:sp>
          <p:nvSpPr>
            <p:cNvPr id="39" name="椭圆 38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119073" y="2251134"/>
              <a:ext cx="749300" cy="509588"/>
              <a:chOff x="3897313" y="2018126"/>
              <a:chExt cx="749300" cy="509588"/>
            </a:xfrm>
            <a:solidFill>
              <a:schemeClr val="bg1"/>
            </a:solidFill>
          </p:grpSpPr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3897313" y="2018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+mn-lt"/>
                  <a:ea typeface="+mn-ea"/>
                </a:endParaRPr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+mn-lt"/>
                  <a:ea typeface="+mn-ea"/>
                </a:endParaRPr>
              </a:p>
            </p:txBody>
          </p:sp>
          <p:sp>
            <p:nvSpPr>
              <p:cNvPr id="4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+mn-lt"/>
                  <a:ea typeface="+mn-ea"/>
                </a:endParaRPr>
              </a:p>
            </p:txBody>
          </p:sp>
          <p:sp>
            <p:nvSpPr>
              <p:cNvPr id="4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+mn-lt"/>
                  <a:ea typeface="+mn-ea"/>
                </a:endParaRPr>
              </a:p>
            </p:txBody>
          </p:sp>
          <p:sp>
            <p:nvSpPr>
              <p:cNvPr id="4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+mn-lt"/>
                  <a:ea typeface="+mn-ea"/>
                </a:endParaRPr>
              </a:p>
            </p:txBody>
          </p:sp>
          <p:sp>
            <p:nvSpPr>
              <p:cNvPr id="4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+mn-lt"/>
                  <a:ea typeface="+mn-ea"/>
                </a:endParaRPr>
              </a:p>
            </p:txBody>
          </p:sp>
          <p:sp>
            <p:nvSpPr>
              <p:cNvPr id="4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+mn-lt"/>
                  <a:ea typeface="+mn-ea"/>
                </a:endParaRPr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+mn-lt"/>
                  <a:ea typeface="+mn-ea"/>
                </a:endParaRPr>
              </a:p>
            </p:txBody>
          </p:sp>
          <p:sp>
            <p:nvSpPr>
              <p:cNvPr id="4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+mn-lt"/>
                  <a:ea typeface="+mn-ea"/>
                </a:endParaRPr>
              </a:p>
            </p:txBody>
          </p:sp>
          <p:sp>
            <p:nvSpPr>
              <p:cNvPr id="5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+mn-lt"/>
                  <a:ea typeface="+mn-ea"/>
                </a:endParaRPr>
              </a:p>
            </p:txBody>
          </p:sp>
          <p:sp>
            <p:nvSpPr>
              <p:cNvPr id="5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52" name="组合 51"/>
          <p:cNvGrpSpPr>
            <a:grpSpLocks noChangeAspect="1"/>
          </p:cNvGrpSpPr>
          <p:nvPr/>
        </p:nvGrpSpPr>
        <p:grpSpPr bwMode="auto">
          <a:xfrm>
            <a:off x="6221413" y="4743450"/>
            <a:ext cx="479425" cy="481013"/>
            <a:chOff x="2817516" y="1944350"/>
            <a:chExt cx="1129689" cy="1129689"/>
          </a:xfrm>
        </p:grpSpPr>
        <p:sp>
          <p:nvSpPr>
            <p:cNvPr id="53" name="椭圆 52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8208" name="Freeform 5"/>
            <p:cNvSpPr>
              <a:spLocks noEditPoints="1"/>
            </p:cNvSpPr>
            <p:nvPr/>
          </p:nvSpPr>
          <p:spPr bwMode="auto">
            <a:xfrm>
              <a:off x="3195035" y="2160665"/>
              <a:ext cx="444894" cy="657916"/>
            </a:xfrm>
            <a:custGeom>
              <a:avLst/>
              <a:gdLst>
                <a:gd name="T0" fmla="*/ 266092 w 316"/>
                <a:gd name="T1" fmla="*/ 22541 h 467"/>
                <a:gd name="T2" fmla="*/ 316776 w 316"/>
                <a:gd name="T3" fmla="*/ 9862 h 467"/>
                <a:gd name="T4" fmla="*/ 422368 w 316"/>
                <a:gd name="T5" fmla="*/ 73258 h 467"/>
                <a:gd name="T6" fmla="*/ 435039 w 316"/>
                <a:gd name="T7" fmla="*/ 125384 h 467"/>
                <a:gd name="T8" fmla="*/ 419552 w 316"/>
                <a:gd name="T9" fmla="*/ 147925 h 467"/>
                <a:gd name="T10" fmla="*/ 252013 w 316"/>
                <a:gd name="T11" fmla="*/ 46491 h 467"/>
                <a:gd name="T12" fmla="*/ 266092 w 316"/>
                <a:gd name="T13" fmla="*/ 22541 h 467"/>
                <a:gd name="T14" fmla="*/ 230894 w 316"/>
                <a:gd name="T15" fmla="*/ 81711 h 467"/>
                <a:gd name="T16" fmla="*/ 206960 w 316"/>
                <a:gd name="T17" fmla="*/ 119749 h 467"/>
                <a:gd name="T18" fmla="*/ 374499 w 316"/>
                <a:gd name="T19" fmla="*/ 221184 h 467"/>
                <a:gd name="T20" fmla="*/ 398434 w 316"/>
                <a:gd name="T21" fmla="*/ 183146 h 467"/>
                <a:gd name="T22" fmla="*/ 230894 w 316"/>
                <a:gd name="T23" fmla="*/ 81711 h 467"/>
                <a:gd name="T24" fmla="*/ 2816 w 316"/>
                <a:gd name="T25" fmla="*/ 628331 h 467"/>
                <a:gd name="T26" fmla="*/ 18303 w 316"/>
                <a:gd name="T27" fmla="*/ 498720 h 467"/>
                <a:gd name="T28" fmla="*/ 126710 w 316"/>
                <a:gd name="T29" fmla="*/ 564934 h 467"/>
                <a:gd name="T30" fmla="*/ 18303 w 316"/>
                <a:gd name="T31" fmla="*/ 638193 h 467"/>
                <a:gd name="T32" fmla="*/ 2816 w 316"/>
                <a:gd name="T33" fmla="*/ 628331 h 467"/>
                <a:gd name="T34" fmla="*/ 28158 w 316"/>
                <a:gd name="T35" fmla="*/ 417009 h 467"/>
                <a:gd name="T36" fmla="*/ 187250 w 316"/>
                <a:gd name="T37" fmla="*/ 153561 h 467"/>
                <a:gd name="T38" fmla="*/ 242157 w 316"/>
                <a:gd name="T39" fmla="*/ 187372 h 467"/>
                <a:gd name="T40" fmla="*/ 83066 w 316"/>
                <a:gd name="T41" fmla="*/ 450820 h 467"/>
                <a:gd name="T42" fmla="*/ 28158 w 316"/>
                <a:gd name="T43" fmla="*/ 417009 h 467"/>
                <a:gd name="T44" fmla="*/ 139381 w 316"/>
                <a:gd name="T45" fmla="*/ 484632 h 467"/>
                <a:gd name="T46" fmla="*/ 298473 w 316"/>
                <a:gd name="T47" fmla="*/ 222593 h 467"/>
                <a:gd name="T48" fmla="*/ 354789 w 316"/>
                <a:gd name="T49" fmla="*/ 256404 h 467"/>
                <a:gd name="T50" fmla="*/ 195697 w 316"/>
                <a:gd name="T51" fmla="*/ 518443 h 467"/>
                <a:gd name="T52" fmla="*/ 139381 w 316"/>
                <a:gd name="T53" fmla="*/ 484632 h 467"/>
                <a:gd name="T54" fmla="*/ 133750 w 316"/>
                <a:gd name="T55" fmla="*/ 628331 h 467"/>
                <a:gd name="T56" fmla="*/ 423776 w 316"/>
                <a:gd name="T57" fmla="*/ 628331 h 467"/>
                <a:gd name="T58" fmla="*/ 437855 w 316"/>
                <a:gd name="T59" fmla="*/ 642419 h 467"/>
                <a:gd name="T60" fmla="*/ 423776 w 316"/>
                <a:gd name="T61" fmla="*/ 657916 h 467"/>
                <a:gd name="T62" fmla="*/ 133750 w 316"/>
                <a:gd name="T63" fmla="*/ 657916 h 467"/>
                <a:gd name="T64" fmla="*/ 118263 w 316"/>
                <a:gd name="T65" fmla="*/ 642419 h 467"/>
                <a:gd name="T66" fmla="*/ 133750 w 316"/>
                <a:gd name="T67" fmla="*/ 628331 h 4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3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7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5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/>
      <p:bldP spid="18" grpId="0"/>
      <p:bldP spid="20" grpId="0"/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 bwMode="auto">
          <a:xfrm>
            <a:off x="507999" y="336367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auto">
          <a:xfrm>
            <a:off x="758757" y="573932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235414" y="865762"/>
            <a:ext cx="106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94788" y="362339"/>
            <a:ext cx="36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自我介绍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88321" y="374032"/>
            <a:ext cx="319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+mn-ea"/>
              </a:rPr>
              <a:t>此处输入部门名称</a:t>
            </a:r>
          </a:p>
        </p:txBody>
      </p:sp>
      <p:sp>
        <p:nvSpPr>
          <p:cNvPr id="36" name="矩形 35"/>
          <p:cNvSpPr/>
          <p:nvPr/>
        </p:nvSpPr>
        <p:spPr>
          <a:xfrm>
            <a:off x="1757847" y="2088989"/>
            <a:ext cx="2422771" cy="312946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1E6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5383049" y="2095363"/>
            <a:ext cx="4369479" cy="9313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265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姓名：大熊猫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383048" y="3026696"/>
            <a:ext cx="6068288" cy="2226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265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座右铭：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具有成功意识的人一定会成功，随意容许自己产生失败意识的人必定失败一次 </a:t>
            </a:r>
            <a:endParaRPr lang="zh-CN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9" grpId="0"/>
      <p:bldP spid="36" grpId="0" animBg="1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 bwMode="auto">
          <a:xfrm>
            <a:off x="507999" y="336367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auto">
          <a:xfrm>
            <a:off x="758757" y="573932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235414" y="865762"/>
            <a:ext cx="106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94788" y="362339"/>
            <a:ext cx="36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丰富的工作经历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88321" y="374032"/>
            <a:ext cx="319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+mn-ea"/>
              </a:rPr>
              <a:t>此处输入部门名称</a:t>
            </a:r>
          </a:p>
        </p:txBody>
      </p:sp>
      <p:sp>
        <p:nvSpPr>
          <p:cNvPr id="10" name="椭圆 9"/>
          <p:cNvSpPr/>
          <p:nvPr/>
        </p:nvSpPr>
        <p:spPr>
          <a:xfrm>
            <a:off x="4751851" y="1975960"/>
            <a:ext cx="526256" cy="526256"/>
          </a:xfrm>
          <a:prstGeom prst="ellipse">
            <a:avLst/>
          </a:prstGeom>
          <a:solidFill>
            <a:srgbClr val="09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5" dirty="0">
                <a:latin typeface="+mn-ea"/>
                <a:cs typeface="Arial" panose="020B0604020202020204" pitchFamily="34" charset="0"/>
              </a:rPr>
              <a:t>1</a:t>
            </a:r>
            <a:endParaRPr lang="zh-CN" altLang="en-US" sz="2665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281712" y="2838193"/>
            <a:ext cx="526256" cy="526256"/>
          </a:xfrm>
          <a:prstGeom prst="ellipse">
            <a:avLst/>
          </a:prstGeom>
          <a:solidFill>
            <a:srgbClr val="09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5" dirty="0">
                <a:latin typeface="+mn-ea"/>
                <a:cs typeface="Arial" panose="020B0604020202020204" pitchFamily="34" charset="0"/>
              </a:rPr>
              <a:t>2</a:t>
            </a:r>
            <a:endParaRPr lang="zh-CN" altLang="en-US" sz="2665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281712" y="3851834"/>
            <a:ext cx="526256" cy="526256"/>
          </a:xfrm>
          <a:prstGeom prst="ellipse">
            <a:avLst/>
          </a:prstGeom>
          <a:solidFill>
            <a:srgbClr val="09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5" dirty="0">
                <a:latin typeface="+mn-ea"/>
                <a:cs typeface="Arial" panose="020B0604020202020204" pitchFamily="34" charset="0"/>
              </a:rPr>
              <a:t>3</a:t>
            </a:r>
            <a:endParaRPr lang="zh-CN" altLang="en-US" sz="2665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751851" y="4714066"/>
            <a:ext cx="526256" cy="526256"/>
          </a:xfrm>
          <a:prstGeom prst="ellipse">
            <a:avLst/>
          </a:prstGeom>
          <a:solidFill>
            <a:srgbClr val="09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65" dirty="0">
                <a:latin typeface="+mn-ea"/>
                <a:cs typeface="Arial" panose="020B0604020202020204" pitchFamily="34" charset="0"/>
              </a:rPr>
              <a:t>4</a:t>
            </a:r>
            <a:endParaRPr lang="zh-CN" altLang="en-US" sz="2665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5327915" y="1963570"/>
            <a:ext cx="47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活动内容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：迎新杯足球赛</a:t>
            </a:r>
          </a:p>
        </p:txBody>
      </p:sp>
      <p:sp>
        <p:nvSpPr>
          <p:cNvPr id="15" name="TextBox 22"/>
          <p:cNvSpPr txBox="1"/>
          <p:nvPr/>
        </p:nvSpPr>
        <p:spPr>
          <a:xfrm>
            <a:off x="5895045" y="2827666"/>
            <a:ext cx="47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活动内容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：学院拔河比赛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5920901" y="3885648"/>
            <a:ext cx="47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活动内容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越野赛选手选拔训练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5423925" y="4746482"/>
            <a:ext cx="470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活动内容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：毕业杯篮球赛</a:t>
            </a:r>
          </a:p>
        </p:txBody>
      </p:sp>
      <p:sp>
        <p:nvSpPr>
          <p:cNvPr id="18" name="弧形 17"/>
          <p:cNvSpPr/>
          <p:nvPr/>
        </p:nvSpPr>
        <p:spPr>
          <a:xfrm rot="2700000">
            <a:off x="-138239" y="1241869"/>
            <a:ext cx="4764533" cy="4764533"/>
          </a:xfrm>
          <a:prstGeom prst="arc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/>
          <p:cNvSpPr/>
          <p:nvPr/>
        </p:nvSpPr>
        <p:spPr>
          <a:xfrm>
            <a:off x="1326023" y="2093082"/>
            <a:ext cx="3052932" cy="305293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翻书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2 0.20069 L 0.00208 -0.0101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105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0.075 L 0.00065 -0.0034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93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-0.07292 L 0.00065 -0.0002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63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12 -0.19884 L -0.00091 -0.0016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986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9" grpId="0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 bwMode="auto">
          <a:xfrm>
            <a:off x="507999" y="336367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auto">
          <a:xfrm>
            <a:off x="758757" y="573932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235414" y="865762"/>
            <a:ext cx="106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94788" y="362339"/>
            <a:ext cx="36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我的宣言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88321" y="374032"/>
            <a:ext cx="319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+mn-ea"/>
              </a:rPr>
              <a:t>此处输入部门名称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2086282"/>
            <a:ext cx="5837383" cy="36421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1" name="组合 20"/>
          <p:cNvGrpSpPr/>
          <p:nvPr/>
        </p:nvGrpSpPr>
        <p:grpSpPr>
          <a:xfrm>
            <a:off x="6105236" y="2201428"/>
            <a:ext cx="5911275" cy="3384772"/>
            <a:chOff x="4578926" y="1582650"/>
            <a:chExt cx="4433456" cy="2538580"/>
          </a:xfrm>
        </p:grpSpPr>
        <p:sp>
          <p:nvSpPr>
            <p:cNvPr id="22" name="文本框 21"/>
            <p:cNvSpPr txBox="1"/>
            <p:nvPr/>
          </p:nvSpPr>
          <p:spPr>
            <a:xfrm>
              <a:off x="4578926" y="1582650"/>
              <a:ext cx="344945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竞选宣言</a:t>
              </a:r>
              <a:endParaRPr lang="zh-CN" altLang="zh-CN" sz="21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578926" y="1898073"/>
              <a:ext cx="4433456" cy="2223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拿破仑说过，不想当元帅的士兵不是好士兵，如今，我作为学生会的一员，学习部的委员，我想说，我不仅要做元帅，而且要做一名出色的元帅。所以，我要竞选学习部副部长。于去年参加竞争并加入了学生会学习部，有幸成为学生会这个大家庭中的一员，与伙伴们一起工作，为学生们创造一个良好学习氛围的宗旨而努力，感受其中的辛酸和快乐。在学习部工作的一年中，对于我来说，首先，让我的大学生活变得丰富熊猫。在这一年中，我积极地参与了学生会组织的各项活动，给我的大学生活带来了许许多多的色彩。在服务于学生们的同时，为自己的大学生活添彩还可以结交许多志同道合的朋友，这是我觉得收获最大也是最开心的事情。</a:t>
              </a:r>
              <a:endParaRPr lang="zh-CN" altLang="en-US" sz="1400" dirty="0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 bwMode="auto">
          <a:xfrm>
            <a:off x="507999" y="336367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auto">
          <a:xfrm>
            <a:off x="758757" y="573932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235414" y="865762"/>
            <a:ext cx="106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94788" y="362339"/>
            <a:ext cx="36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我的承诺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88321" y="374032"/>
            <a:ext cx="319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+mn-ea"/>
              </a:rPr>
              <a:t>此处输入部门名称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6022116" y="2974576"/>
            <a:ext cx="2556933" cy="2376167"/>
            <a:chOff x="4550962" y="2269866"/>
            <a:chExt cx="1918783" cy="1782422"/>
          </a:xfrm>
        </p:grpSpPr>
        <p:sp>
          <p:nvSpPr>
            <p:cNvPr id="12" name="弧形 11"/>
            <p:cNvSpPr/>
            <p:nvPr/>
          </p:nvSpPr>
          <p:spPr bwMode="auto">
            <a:xfrm>
              <a:off x="4919470" y="2269866"/>
              <a:ext cx="1283424" cy="1282913"/>
            </a:xfrm>
            <a:prstGeom prst="arc">
              <a:avLst>
                <a:gd name="adj1" fmla="val 7552355"/>
                <a:gd name="adj2" fmla="val 3283615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4979829" y="2550901"/>
              <a:ext cx="1177001" cy="6850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66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监督</a:t>
              </a:r>
              <a:endParaRPr lang="en-US" altLang="zh-CN" sz="266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  <a:p>
              <a:pPr algn="ctr">
                <a:defRPr/>
              </a:pPr>
              <a:r>
                <a:rPr lang="zh-CN" altLang="en-US" sz="266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寝室文明</a:t>
              </a:r>
            </a:p>
          </p:txBody>
        </p:sp>
        <p:sp>
          <p:nvSpPr>
            <p:cNvPr id="14" name="文本框 17"/>
            <p:cNvSpPr txBox="1">
              <a:spLocks noChangeArrowheads="1"/>
            </p:cNvSpPr>
            <p:nvPr/>
          </p:nvSpPr>
          <p:spPr bwMode="auto">
            <a:xfrm>
              <a:off x="4550962" y="3582947"/>
              <a:ext cx="1918783" cy="46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17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此次添加详细介绍</a:t>
              </a:r>
              <a:endParaRPr lang="en-US" altLang="zh-CN" sz="17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zh-CN" altLang="en-US" sz="17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言短意赅即可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515983" y="2974576"/>
            <a:ext cx="2243667" cy="2376167"/>
            <a:chOff x="2672370" y="2269866"/>
            <a:chExt cx="1681419" cy="1782422"/>
          </a:xfrm>
        </p:grpSpPr>
        <p:sp>
          <p:nvSpPr>
            <p:cNvPr id="16" name="弧形 15"/>
            <p:cNvSpPr/>
            <p:nvPr/>
          </p:nvSpPr>
          <p:spPr bwMode="auto">
            <a:xfrm>
              <a:off x="2894444" y="2269866"/>
              <a:ext cx="1283271" cy="1282913"/>
            </a:xfrm>
            <a:prstGeom prst="arc">
              <a:avLst>
                <a:gd name="adj1" fmla="val 7552355"/>
                <a:gd name="adj2" fmla="val 3283615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 bwMode="auto">
            <a:xfrm>
              <a:off x="2976929" y="2550901"/>
              <a:ext cx="1176993" cy="6233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承办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  <a:p>
              <a:pPr algn="ctr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竞赛比赛</a:t>
              </a:r>
            </a:p>
          </p:txBody>
        </p:sp>
        <p:sp>
          <p:nvSpPr>
            <p:cNvPr id="18" name="文本框 21"/>
            <p:cNvSpPr txBox="1">
              <a:spLocks noChangeArrowheads="1"/>
            </p:cNvSpPr>
            <p:nvPr/>
          </p:nvSpPr>
          <p:spPr bwMode="auto">
            <a:xfrm>
              <a:off x="2672370" y="3582947"/>
              <a:ext cx="1681419" cy="46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17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此次添加详细介绍</a:t>
              </a:r>
              <a:endParaRPr lang="en-US" altLang="zh-CN" sz="17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zh-CN" altLang="en-US" sz="17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言短意赅即可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939999" y="2974576"/>
            <a:ext cx="2313517" cy="2371934"/>
            <a:chOff x="739904" y="2269866"/>
            <a:chExt cx="1735293" cy="1778853"/>
          </a:xfrm>
        </p:grpSpPr>
        <p:sp>
          <p:nvSpPr>
            <p:cNvPr id="28" name="弧形 27"/>
            <p:cNvSpPr/>
            <p:nvPr/>
          </p:nvSpPr>
          <p:spPr bwMode="auto">
            <a:xfrm>
              <a:off x="1016154" y="2269866"/>
              <a:ext cx="1285990" cy="1284217"/>
            </a:xfrm>
            <a:prstGeom prst="arc">
              <a:avLst>
                <a:gd name="adj1" fmla="val 7552355"/>
                <a:gd name="adj2" fmla="val 3283615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 bwMode="auto">
            <a:xfrm>
              <a:off x="1073309" y="2566713"/>
              <a:ext cx="1178030" cy="6232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组织</a:t>
              </a:r>
              <a:endPara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  <a:p>
              <a:pPr algn="ctr">
                <a:defRPr/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问题活动</a:t>
              </a:r>
            </a:p>
          </p:txBody>
        </p:sp>
        <p:sp>
          <p:nvSpPr>
            <p:cNvPr id="31" name="文本框 25"/>
            <p:cNvSpPr txBox="1">
              <a:spLocks noChangeArrowheads="1"/>
            </p:cNvSpPr>
            <p:nvPr/>
          </p:nvSpPr>
          <p:spPr bwMode="auto">
            <a:xfrm>
              <a:off x="739904" y="3579482"/>
              <a:ext cx="1735293" cy="46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7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此次添加详细介绍</a:t>
              </a:r>
              <a:endParaRPr lang="en-US" altLang="zh-CN" sz="17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  <a:p>
              <a:pPr algn="ctr" eaLnBrk="1" hangingPunct="1">
                <a:defRPr/>
              </a:pPr>
              <a:r>
                <a:rPr lang="zh-CN" altLang="en-US" sz="17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言短意赅即可</a:t>
              </a: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8843633" y="2974576"/>
            <a:ext cx="2264833" cy="2376167"/>
            <a:chOff x="6666918" y="2269866"/>
            <a:chExt cx="1698818" cy="1782422"/>
          </a:xfrm>
        </p:grpSpPr>
        <p:sp>
          <p:nvSpPr>
            <p:cNvPr id="33" name="弧形 32"/>
            <p:cNvSpPr/>
            <p:nvPr/>
          </p:nvSpPr>
          <p:spPr bwMode="auto">
            <a:xfrm>
              <a:off x="6909834" y="2269866"/>
              <a:ext cx="1284433" cy="1282913"/>
            </a:xfrm>
            <a:prstGeom prst="arc">
              <a:avLst>
                <a:gd name="adj1" fmla="val 7552355"/>
                <a:gd name="adj2" fmla="val 3283615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 bwMode="auto">
            <a:xfrm>
              <a:off x="6968577" y="2547725"/>
              <a:ext cx="1176472" cy="6850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66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营造</a:t>
              </a:r>
              <a:endParaRPr lang="en-US" altLang="zh-CN" sz="266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  <a:p>
              <a:pPr algn="ctr">
                <a:defRPr/>
              </a:pPr>
              <a:r>
                <a:rPr lang="zh-CN" altLang="en-US" sz="266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和谐环境</a:t>
              </a:r>
            </a:p>
          </p:txBody>
        </p:sp>
        <p:sp>
          <p:nvSpPr>
            <p:cNvPr id="35" name="文本框 29"/>
            <p:cNvSpPr txBox="1">
              <a:spLocks noChangeArrowheads="1"/>
            </p:cNvSpPr>
            <p:nvPr/>
          </p:nvSpPr>
          <p:spPr bwMode="auto">
            <a:xfrm>
              <a:off x="6666918" y="3582947"/>
              <a:ext cx="1698818" cy="46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17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此次添加详细介绍</a:t>
              </a:r>
              <a:endParaRPr lang="en-US" altLang="zh-CN" sz="173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zh-CN" altLang="en-US" sz="173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言短意赅即可</a:t>
              </a:r>
            </a:p>
          </p:txBody>
        </p:sp>
      </p:grpSp>
      <p:sp>
        <p:nvSpPr>
          <p:cNvPr id="36" name="文本框 12"/>
          <p:cNvSpPr txBox="1">
            <a:spLocks noChangeArrowheads="1"/>
          </p:cNvSpPr>
          <p:nvPr/>
        </p:nvSpPr>
        <p:spPr bwMode="auto">
          <a:xfrm>
            <a:off x="3892750" y="1727861"/>
            <a:ext cx="42545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735" dirty="0">
                <a:latin typeface="+mn-ea"/>
                <a:ea typeface="+mn-ea"/>
              </a:rPr>
              <a:t>我的郑重承诺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9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 bwMode="auto">
          <a:xfrm>
            <a:off x="507999" y="336367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auto">
          <a:xfrm>
            <a:off x="758757" y="573932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235414" y="865762"/>
            <a:ext cx="106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94788" y="362339"/>
            <a:ext cx="36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我的优势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88321" y="374032"/>
            <a:ext cx="319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+mn-ea"/>
              </a:rPr>
              <a:t>此处输入部门名称</a:t>
            </a: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1236327" y="1884217"/>
            <a:ext cx="858492" cy="1082812"/>
          </a:xfrm>
          <a:custGeom>
            <a:avLst/>
            <a:gdLst>
              <a:gd name="T0" fmla="*/ 306 w 344"/>
              <a:gd name="T1" fmla="*/ 250 h 434"/>
              <a:gd name="T2" fmla="*/ 296 w 344"/>
              <a:gd name="T3" fmla="*/ 78 h 434"/>
              <a:gd name="T4" fmla="*/ 133 w 344"/>
              <a:gd name="T5" fmla="*/ 21 h 434"/>
              <a:gd name="T6" fmla="*/ 18 w 344"/>
              <a:gd name="T7" fmla="*/ 151 h 434"/>
              <a:gd name="T8" fmla="*/ 78 w 344"/>
              <a:gd name="T9" fmla="*/ 304 h 434"/>
              <a:gd name="T10" fmla="*/ 86 w 344"/>
              <a:gd name="T11" fmla="*/ 287 h 434"/>
              <a:gd name="T12" fmla="*/ 85 w 344"/>
              <a:gd name="T13" fmla="*/ 286 h 434"/>
              <a:gd name="T14" fmla="*/ 84 w 344"/>
              <a:gd name="T15" fmla="*/ 285 h 434"/>
              <a:gd name="T16" fmla="*/ 28 w 344"/>
              <a:gd name="T17" fmla="*/ 179 h 434"/>
              <a:gd name="T18" fmla="*/ 262 w 344"/>
              <a:gd name="T19" fmla="*/ 283 h 434"/>
              <a:gd name="T20" fmla="*/ 262 w 344"/>
              <a:gd name="T21" fmla="*/ 283 h 434"/>
              <a:gd name="T22" fmla="*/ 260 w 344"/>
              <a:gd name="T23" fmla="*/ 285 h 434"/>
              <a:gd name="T24" fmla="*/ 310 w 344"/>
              <a:gd name="T25" fmla="*/ 160 h 434"/>
              <a:gd name="T26" fmla="*/ 31 w 344"/>
              <a:gd name="T27" fmla="*/ 162 h 434"/>
              <a:gd name="T28" fmla="*/ 146 w 344"/>
              <a:gd name="T29" fmla="*/ 35 h 434"/>
              <a:gd name="T30" fmla="*/ 111 w 344"/>
              <a:gd name="T31" fmla="*/ 49 h 434"/>
              <a:gd name="T32" fmla="*/ 78 w 344"/>
              <a:gd name="T33" fmla="*/ 68 h 434"/>
              <a:gd name="T34" fmla="*/ 40 w 344"/>
              <a:gd name="T35" fmla="*/ 128 h 434"/>
              <a:gd name="T36" fmla="*/ 33 w 344"/>
              <a:gd name="T37" fmla="*/ 143 h 434"/>
              <a:gd name="T38" fmla="*/ 130 w 344"/>
              <a:gd name="T39" fmla="*/ 39 h 434"/>
              <a:gd name="T40" fmla="*/ 96 w 344"/>
              <a:gd name="T41" fmla="*/ 57 h 434"/>
              <a:gd name="T42" fmla="*/ 46 w 344"/>
              <a:gd name="T43" fmla="*/ 111 h 434"/>
              <a:gd name="T44" fmla="*/ 34 w 344"/>
              <a:gd name="T45" fmla="*/ 182 h 434"/>
              <a:gd name="T46" fmla="*/ 163 w 344"/>
              <a:gd name="T47" fmla="*/ 312 h 434"/>
              <a:gd name="T48" fmla="*/ 35 w 344"/>
              <a:gd name="T49" fmla="*/ 197 h 434"/>
              <a:gd name="T50" fmla="*/ 50 w 344"/>
              <a:gd name="T51" fmla="*/ 232 h 434"/>
              <a:gd name="T52" fmla="*/ 69 w 344"/>
              <a:gd name="T53" fmla="*/ 264 h 434"/>
              <a:gd name="T54" fmla="*/ 129 w 344"/>
              <a:gd name="T55" fmla="*/ 303 h 434"/>
              <a:gd name="T56" fmla="*/ 144 w 344"/>
              <a:gd name="T57" fmla="*/ 309 h 434"/>
              <a:gd name="T58" fmla="*/ 40 w 344"/>
              <a:gd name="T59" fmla="*/ 213 h 434"/>
              <a:gd name="T60" fmla="*/ 58 w 344"/>
              <a:gd name="T61" fmla="*/ 247 h 434"/>
              <a:gd name="T62" fmla="*/ 112 w 344"/>
              <a:gd name="T63" fmla="*/ 296 h 434"/>
              <a:gd name="T64" fmla="*/ 182 w 344"/>
              <a:gd name="T65" fmla="*/ 309 h 434"/>
              <a:gd name="T66" fmla="*/ 312 w 344"/>
              <a:gd name="T67" fmla="*/ 180 h 434"/>
              <a:gd name="T68" fmla="*/ 197 w 344"/>
              <a:gd name="T69" fmla="*/ 307 h 434"/>
              <a:gd name="T70" fmla="*/ 232 w 344"/>
              <a:gd name="T71" fmla="*/ 293 h 434"/>
              <a:gd name="T72" fmla="*/ 265 w 344"/>
              <a:gd name="T73" fmla="*/ 274 h 434"/>
              <a:gd name="T74" fmla="*/ 303 w 344"/>
              <a:gd name="T75" fmla="*/ 214 h 434"/>
              <a:gd name="T76" fmla="*/ 310 w 344"/>
              <a:gd name="T77" fmla="*/ 199 h 434"/>
              <a:gd name="T78" fmla="*/ 213 w 344"/>
              <a:gd name="T79" fmla="*/ 303 h 434"/>
              <a:gd name="T80" fmla="*/ 247 w 344"/>
              <a:gd name="T81" fmla="*/ 285 h 434"/>
              <a:gd name="T82" fmla="*/ 297 w 344"/>
              <a:gd name="T83" fmla="*/ 231 h 434"/>
              <a:gd name="T84" fmla="*/ 178 w 344"/>
              <a:gd name="T85" fmla="*/ 32 h 434"/>
              <a:gd name="T86" fmla="*/ 310 w 344"/>
              <a:gd name="T87" fmla="*/ 143 h 434"/>
              <a:gd name="T88" fmla="*/ 297 w 344"/>
              <a:gd name="T89" fmla="*/ 111 h 434"/>
              <a:gd name="T90" fmla="*/ 274 w 344"/>
              <a:gd name="T91" fmla="*/ 81 h 434"/>
              <a:gd name="T92" fmla="*/ 247 w 344"/>
              <a:gd name="T93" fmla="*/ 55 h 434"/>
              <a:gd name="T94" fmla="*/ 197 w 344"/>
              <a:gd name="T95" fmla="*/ 35 h 434"/>
              <a:gd name="T96" fmla="*/ 305 w 344"/>
              <a:gd name="T97" fmla="*/ 126 h 434"/>
              <a:gd name="T98" fmla="*/ 288 w 344"/>
              <a:gd name="T99" fmla="*/ 96 h 434"/>
              <a:gd name="T100" fmla="*/ 232 w 344"/>
              <a:gd name="T101" fmla="*/ 49 h 434"/>
              <a:gd name="T102" fmla="*/ 261 w 344"/>
              <a:gd name="T103" fmla="*/ 65 h 434"/>
              <a:gd name="T104" fmla="*/ 166 w 344"/>
              <a:gd name="T105" fmla="*/ 80 h 434"/>
              <a:gd name="T106" fmla="*/ 140 w 344"/>
              <a:gd name="T107" fmla="*/ 419 h 434"/>
              <a:gd name="T108" fmla="*/ 174 w 344"/>
              <a:gd name="T109" fmla="*/ 315 h 434"/>
              <a:gd name="T110" fmla="*/ 179 w 344"/>
              <a:gd name="T111" fmla="*/ 315 h 434"/>
              <a:gd name="T112" fmla="*/ 179 w 344"/>
              <a:gd name="T113" fmla="*/ 315 h 434"/>
              <a:gd name="T114" fmla="*/ 203 w 344"/>
              <a:gd name="T115" fmla="*/ 394 h 434"/>
              <a:gd name="T116" fmla="*/ 147 w 344"/>
              <a:gd name="T117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4" h="434">
                <a:moveTo>
                  <a:pt x="257" y="287"/>
                </a:moveTo>
                <a:cubicBezTo>
                  <a:pt x="285" y="378"/>
                  <a:pt x="285" y="378"/>
                  <a:pt x="285" y="378"/>
                </a:cubicBezTo>
                <a:cubicBezTo>
                  <a:pt x="292" y="379"/>
                  <a:pt x="292" y="379"/>
                  <a:pt x="292" y="379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301" y="286"/>
                  <a:pt x="301" y="286"/>
                  <a:pt x="301" y="286"/>
                </a:cubicBezTo>
                <a:cubicBezTo>
                  <a:pt x="306" y="250"/>
                  <a:pt x="306" y="250"/>
                  <a:pt x="306" y="250"/>
                </a:cubicBezTo>
                <a:cubicBezTo>
                  <a:pt x="335" y="228"/>
                  <a:pt x="335" y="228"/>
                  <a:pt x="335" y="228"/>
                </a:cubicBezTo>
                <a:cubicBezTo>
                  <a:pt x="326" y="193"/>
                  <a:pt x="326" y="193"/>
                  <a:pt x="326" y="193"/>
                </a:cubicBezTo>
                <a:cubicBezTo>
                  <a:pt x="344" y="162"/>
                  <a:pt x="344" y="162"/>
                  <a:pt x="344" y="162"/>
                </a:cubicBezTo>
                <a:cubicBezTo>
                  <a:pt x="322" y="132"/>
                  <a:pt x="322" y="132"/>
                  <a:pt x="322" y="132"/>
                </a:cubicBezTo>
                <a:cubicBezTo>
                  <a:pt x="327" y="97"/>
                  <a:pt x="327" y="97"/>
                  <a:pt x="327" y="97"/>
                </a:cubicBezTo>
                <a:cubicBezTo>
                  <a:pt x="296" y="78"/>
                  <a:pt x="296" y="78"/>
                  <a:pt x="296" y="78"/>
                </a:cubicBezTo>
                <a:cubicBezTo>
                  <a:pt x="287" y="43"/>
                  <a:pt x="287" y="43"/>
                  <a:pt x="287" y="43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29" y="9"/>
                  <a:pt x="229" y="9"/>
                  <a:pt x="229" y="9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62" y="0"/>
                  <a:pt x="162" y="0"/>
                  <a:pt x="162" y="0"/>
                </a:cubicBezTo>
                <a:cubicBezTo>
                  <a:pt x="133" y="21"/>
                  <a:pt x="133" y="21"/>
                  <a:pt x="133" y="21"/>
                </a:cubicBezTo>
                <a:cubicBezTo>
                  <a:pt x="97" y="17"/>
                  <a:pt x="97" y="17"/>
                  <a:pt x="97" y="17"/>
                </a:cubicBezTo>
                <a:cubicBezTo>
                  <a:pt x="78" y="48"/>
                  <a:pt x="78" y="48"/>
                  <a:pt x="78" y="48"/>
                </a:cubicBezTo>
                <a:cubicBezTo>
                  <a:pt x="43" y="57"/>
                  <a:pt x="43" y="57"/>
                  <a:pt x="43" y="57"/>
                </a:cubicBezTo>
                <a:cubicBezTo>
                  <a:pt x="38" y="93"/>
                  <a:pt x="38" y="93"/>
                  <a:pt x="38" y="93"/>
                </a:cubicBezTo>
                <a:cubicBezTo>
                  <a:pt x="9" y="115"/>
                  <a:pt x="9" y="115"/>
                  <a:pt x="9" y="115"/>
                </a:cubicBezTo>
                <a:cubicBezTo>
                  <a:pt x="18" y="151"/>
                  <a:pt x="18" y="151"/>
                  <a:pt x="18" y="151"/>
                </a:cubicBezTo>
                <a:cubicBezTo>
                  <a:pt x="0" y="182"/>
                  <a:pt x="0" y="182"/>
                  <a:pt x="0" y="182"/>
                </a:cubicBezTo>
                <a:cubicBezTo>
                  <a:pt x="21" y="211"/>
                  <a:pt x="21" y="211"/>
                  <a:pt x="21" y="211"/>
                </a:cubicBezTo>
                <a:cubicBezTo>
                  <a:pt x="17" y="247"/>
                  <a:pt x="17" y="247"/>
                  <a:pt x="17" y="247"/>
                </a:cubicBezTo>
                <a:cubicBezTo>
                  <a:pt x="48" y="266"/>
                  <a:pt x="48" y="266"/>
                  <a:pt x="48" y="266"/>
                </a:cubicBezTo>
                <a:cubicBezTo>
                  <a:pt x="57" y="301"/>
                  <a:pt x="57" y="301"/>
                  <a:pt x="57" y="301"/>
                </a:cubicBezTo>
                <a:cubicBezTo>
                  <a:pt x="78" y="304"/>
                  <a:pt x="78" y="304"/>
                  <a:pt x="78" y="304"/>
                </a:cubicBezTo>
                <a:cubicBezTo>
                  <a:pt x="50" y="407"/>
                  <a:pt x="50" y="407"/>
                  <a:pt x="50" y="407"/>
                </a:cubicBezTo>
                <a:cubicBezTo>
                  <a:pt x="58" y="406"/>
                  <a:pt x="58" y="406"/>
                  <a:pt x="58" y="406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8" y="288"/>
                  <a:pt x="87" y="288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6"/>
                  <a:pt x="86" y="286"/>
                  <a:pt x="86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4" y="286"/>
                  <a:pt x="84" y="286"/>
                  <a:pt x="84" y="286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51" y="260"/>
                  <a:pt x="30" y="222"/>
                  <a:pt x="28" y="179"/>
                </a:cubicBezTo>
                <a:cubicBezTo>
                  <a:pt x="23" y="99"/>
                  <a:pt x="84" y="31"/>
                  <a:pt x="163" y="26"/>
                </a:cubicBezTo>
                <a:cubicBezTo>
                  <a:pt x="243" y="22"/>
                  <a:pt x="311" y="83"/>
                  <a:pt x="316" y="162"/>
                </a:cubicBezTo>
                <a:cubicBezTo>
                  <a:pt x="319" y="210"/>
                  <a:pt x="298" y="254"/>
                  <a:pt x="263" y="283"/>
                </a:cubicBezTo>
                <a:cubicBezTo>
                  <a:pt x="263" y="283"/>
                  <a:pt x="263" y="283"/>
                  <a:pt x="263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59" y="286"/>
                  <a:pt x="258" y="286"/>
                  <a:pt x="257" y="287"/>
                </a:cubicBezTo>
                <a:close/>
                <a:moveTo>
                  <a:pt x="310" y="160"/>
                </a:moveTo>
                <a:cubicBezTo>
                  <a:pt x="311" y="160"/>
                  <a:pt x="312" y="161"/>
                  <a:pt x="312" y="162"/>
                </a:cubicBezTo>
                <a:cubicBezTo>
                  <a:pt x="312" y="163"/>
                  <a:pt x="311" y="164"/>
                  <a:pt x="310" y="164"/>
                </a:cubicBezTo>
                <a:cubicBezTo>
                  <a:pt x="309" y="164"/>
                  <a:pt x="308" y="164"/>
                  <a:pt x="307" y="162"/>
                </a:cubicBezTo>
                <a:cubicBezTo>
                  <a:pt x="307" y="161"/>
                  <a:pt x="308" y="160"/>
                  <a:pt x="310" y="160"/>
                </a:cubicBezTo>
                <a:close/>
                <a:moveTo>
                  <a:pt x="33" y="164"/>
                </a:moveTo>
                <a:cubicBezTo>
                  <a:pt x="32" y="164"/>
                  <a:pt x="31" y="163"/>
                  <a:pt x="31" y="162"/>
                </a:cubicBezTo>
                <a:cubicBezTo>
                  <a:pt x="31" y="160"/>
                  <a:pt x="32" y="159"/>
                  <a:pt x="33" y="159"/>
                </a:cubicBezTo>
                <a:cubicBezTo>
                  <a:pt x="35" y="160"/>
                  <a:pt x="36" y="161"/>
                  <a:pt x="36" y="162"/>
                </a:cubicBezTo>
                <a:cubicBezTo>
                  <a:pt x="36" y="163"/>
                  <a:pt x="34" y="164"/>
                  <a:pt x="33" y="164"/>
                </a:cubicBezTo>
                <a:close/>
                <a:moveTo>
                  <a:pt x="142" y="36"/>
                </a:moveTo>
                <a:cubicBezTo>
                  <a:pt x="142" y="34"/>
                  <a:pt x="142" y="33"/>
                  <a:pt x="144" y="33"/>
                </a:cubicBezTo>
                <a:cubicBezTo>
                  <a:pt x="145" y="33"/>
                  <a:pt x="146" y="33"/>
                  <a:pt x="146" y="35"/>
                </a:cubicBezTo>
                <a:cubicBezTo>
                  <a:pt x="147" y="36"/>
                  <a:pt x="146" y="37"/>
                  <a:pt x="145" y="37"/>
                </a:cubicBezTo>
                <a:cubicBezTo>
                  <a:pt x="143" y="38"/>
                  <a:pt x="142" y="37"/>
                  <a:pt x="142" y="36"/>
                </a:cubicBezTo>
                <a:close/>
                <a:moveTo>
                  <a:pt x="108" y="48"/>
                </a:moveTo>
                <a:cubicBezTo>
                  <a:pt x="107" y="47"/>
                  <a:pt x="107" y="45"/>
                  <a:pt x="109" y="45"/>
                </a:cubicBezTo>
                <a:cubicBezTo>
                  <a:pt x="110" y="44"/>
                  <a:pt x="111" y="45"/>
                  <a:pt x="112" y="46"/>
                </a:cubicBezTo>
                <a:cubicBezTo>
                  <a:pt x="112" y="47"/>
                  <a:pt x="112" y="48"/>
                  <a:pt x="111" y="49"/>
                </a:cubicBezTo>
                <a:cubicBezTo>
                  <a:pt x="110" y="50"/>
                  <a:pt x="108" y="49"/>
                  <a:pt x="108" y="48"/>
                </a:cubicBezTo>
                <a:close/>
                <a:moveTo>
                  <a:pt x="78" y="68"/>
                </a:moveTo>
                <a:cubicBezTo>
                  <a:pt x="78" y="67"/>
                  <a:pt x="78" y="66"/>
                  <a:pt x="79" y="65"/>
                </a:cubicBezTo>
                <a:cubicBezTo>
                  <a:pt x="80" y="64"/>
                  <a:pt x="81" y="64"/>
                  <a:pt x="82" y="65"/>
                </a:cubicBezTo>
                <a:cubicBezTo>
                  <a:pt x="83" y="66"/>
                  <a:pt x="83" y="68"/>
                  <a:pt x="82" y="68"/>
                </a:cubicBezTo>
                <a:cubicBezTo>
                  <a:pt x="81" y="69"/>
                  <a:pt x="79" y="69"/>
                  <a:pt x="78" y="68"/>
                </a:cubicBezTo>
                <a:close/>
                <a:moveTo>
                  <a:pt x="55" y="95"/>
                </a:moveTo>
                <a:cubicBezTo>
                  <a:pt x="54" y="95"/>
                  <a:pt x="54" y="93"/>
                  <a:pt x="55" y="92"/>
                </a:cubicBezTo>
                <a:cubicBezTo>
                  <a:pt x="55" y="91"/>
                  <a:pt x="57" y="91"/>
                  <a:pt x="58" y="91"/>
                </a:cubicBezTo>
                <a:cubicBezTo>
                  <a:pt x="59" y="92"/>
                  <a:pt x="59" y="94"/>
                  <a:pt x="59" y="95"/>
                </a:cubicBezTo>
                <a:cubicBezTo>
                  <a:pt x="58" y="96"/>
                  <a:pt x="57" y="96"/>
                  <a:pt x="55" y="95"/>
                </a:cubicBezTo>
                <a:close/>
                <a:moveTo>
                  <a:pt x="40" y="128"/>
                </a:moveTo>
                <a:cubicBezTo>
                  <a:pt x="38" y="128"/>
                  <a:pt x="38" y="127"/>
                  <a:pt x="38" y="125"/>
                </a:cubicBezTo>
                <a:cubicBezTo>
                  <a:pt x="39" y="124"/>
                  <a:pt x="40" y="124"/>
                  <a:pt x="41" y="124"/>
                </a:cubicBezTo>
                <a:cubicBezTo>
                  <a:pt x="42" y="124"/>
                  <a:pt x="43" y="126"/>
                  <a:pt x="43" y="127"/>
                </a:cubicBezTo>
                <a:cubicBezTo>
                  <a:pt x="42" y="128"/>
                  <a:pt x="41" y="129"/>
                  <a:pt x="40" y="128"/>
                </a:cubicBezTo>
                <a:close/>
                <a:moveTo>
                  <a:pt x="35" y="146"/>
                </a:moveTo>
                <a:cubicBezTo>
                  <a:pt x="34" y="146"/>
                  <a:pt x="33" y="144"/>
                  <a:pt x="33" y="143"/>
                </a:cubicBezTo>
                <a:cubicBezTo>
                  <a:pt x="34" y="142"/>
                  <a:pt x="35" y="141"/>
                  <a:pt x="36" y="141"/>
                </a:cubicBezTo>
                <a:cubicBezTo>
                  <a:pt x="37" y="141"/>
                  <a:pt x="38" y="143"/>
                  <a:pt x="38" y="144"/>
                </a:cubicBezTo>
                <a:cubicBezTo>
                  <a:pt x="38" y="145"/>
                  <a:pt x="37" y="146"/>
                  <a:pt x="35" y="146"/>
                </a:cubicBezTo>
                <a:close/>
                <a:moveTo>
                  <a:pt x="125" y="40"/>
                </a:moveTo>
                <a:cubicBezTo>
                  <a:pt x="125" y="39"/>
                  <a:pt x="125" y="38"/>
                  <a:pt x="127" y="37"/>
                </a:cubicBezTo>
                <a:cubicBezTo>
                  <a:pt x="128" y="37"/>
                  <a:pt x="129" y="38"/>
                  <a:pt x="130" y="39"/>
                </a:cubicBezTo>
                <a:cubicBezTo>
                  <a:pt x="130" y="40"/>
                  <a:pt x="129" y="41"/>
                  <a:pt x="128" y="42"/>
                </a:cubicBezTo>
                <a:cubicBezTo>
                  <a:pt x="127" y="42"/>
                  <a:pt x="126" y="42"/>
                  <a:pt x="125" y="40"/>
                </a:cubicBezTo>
                <a:close/>
                <a:moveTo>
                  <a:pt x="93" y="57"/>
                </a:moveTo>
                <a:cubicBezTo>
                  <a:pt x="92" y="56"/>
                  <a:pt x="93" y="54"/>
                  <a:pt x="94" y="54"/>
                </a:cubicBezTo>
                <a:cubicBezTo>
                  <a:pt x="95" y="53"/>
                  <a:pt x="96" y="53"/>
                  <a:pt x="97" y="54"/>
                </a:cubicBezTo>
                <a:cubicBezTo>
                  <a:pt x="98" y="55"/>
                  <a:pt x="97" y="57"/>
                  <a:pt x="96" y="57"/>
                </a:cubicBezTo>
                <a:cubicBezTo>
                  <a:pt x="95" y="58"/>
                  <a:pt x="94" y="58"/>
                  <a:pt x="93" y="57"/>
                </a:cubicBezTo>
                <a:close/>
                <a:moveTo>
                  <a:pt x="46" y="111"/>
                </a:moveTo>
                <a:cubicBezTo>
                  <a:pt x="45" y="111"/>
                  <a:pt x="45" y="109"/>
                  <a:pt x="45" y="108"/>
                </a:cubicBezTo>
                <a:cubicBezTo>
                  <a:pt x="46" y="107"/>
                  <a:pt x="47" y="107"/>
                  <a:pt x="48" y="107"/>
                </a:cubicBezTo>
                <a:cubicBezTo>
                  <a:pt x="50" y="108"/>
                  <a:pt x="50" y="109"/>
                  <a:pt x="50" y="110"/>
                </a:cubicBezTo>
                <a:cubicBezTo>
                  <a:pt x="49" y="111"/>
                  <a:pt x="48" y="112"/>
                  <a:pt x="46" y="111"/>
                </a:cubicBezTo>
                <a:close/>
                <a:moveTo>
                  <a:pt x="66" y="81"/>
                </a:moveTo>
                <a:cubicBezTo>
                  <a:pt x="65" y="80"/>
                  <a:pt x="65" y="79"/>
                  <a:pt x="66" y="78"/>
                </a:cubicBezTo>
                <a:cubicBezTo>
                  <a:pt x="67" y="77"/>
                  <a:pt x="68" y="77"/>
                  <a:pt x="69" y="77"/>
                </a:cubicBezTo>
                <a:cubicBezTo>
                  <a:pt x="70" y="78"/>
                  <a:pt x="70" y="80"/>
                  <a:pt x="69" y="81"/>
                </a:cubicBezTo>
                <a:cubicBezTo>
                  <a:pt x="69" y="82"/>
                  <a:pt x="67" y="82"/>
                  <a:pt x="66" y="81"/>
                </a:cubicBezTo>
                <a:close/>
                <a:moveTo>
                  <a:pt x="34" y="182"/>
                </a:moveTo>
                <a:cubicBezTo>
                  <a:pt x="32" y="182"/>
                  <a:pt x="31" y="181"/>
                  <a:pt x="31" y="180"/>
                </a:cubicBezTo>
                <a:cubicBezTo>
                  <a:pt x="31" y="179"/>
                  <a:pt x="32" y="178"/>
                  <a:pt x="33" y="178"/>
                </a:cubicBezTo>
                <a:cubicBezTo>
                  <a:pt x="34" y="178"/>
                  <a:pt x="36" y="179"/>
                  <a:pt x="36" y="180"/>
                </a:cubicBezTo>
                <a:cubicBezTo>
                  <a:pt x="36" y="181"/>
                  <a:pt x="35" y="182"/>
                  <a:pt x="34" y="182"/>
                </a:cubicBezTo>
                <a:close/>
                <a:moveTo>
                  <a:pt x="165" y="309"/>
                </a:moveTo>
                <a:cubicBezTo>
                  <a:pt x="165" y="311"/>
                  <a:pt x="164" y="312"/>
                  <a:pt x="163" y="312"/>
                </a:cubicBezTo>
                <a:cubicBezTo>
                  <a:pt x="161" y="312"/>
                  <a:pt x="160" y="310"/>
                  <a:pt x="161" y="309"/>
                </a:cubicBezTo>
                <a:cubicBezTo>
                  <a:pt x="161" y="308"/>
                  <a:pt x="162" y="307"/>
                  <a:pt x="163" y="307"/>
                </a:cubicBezTo>
                <a:cubicBezTo>
                  <a:pt x="164" y="307"/>
                  <a:pt x="165" y="308"/>
                  <a:pt x="165" y="309"/>
                </a:cubicBezTo>
                <a:close/>
                <a:moveTo>
                  <a:pt x="36" y="201"/>
                </a:moveTo>
                <a:cubicBezTo>
                  <a:pt x="35" y="201"/>
                  <a:pt x="34" y="201"/>
                  <a:pt x="34" y="199"/>
                </a:cubicBezTo>
                <a:cubicBezTo>
                  <a:pt x="33" y="198"/>
                  <a:pt x="34" y="197"/>
                  <a:pt x="35" y="197"/>
                </a:cubicBezTo>
                <a:cubicBezTo>
                  <a:pt x="37" y="196"/>
                  <a:pt x="38" y="197"/>
                  <a:pt x="38" y="198"/>
                </a:cubicBezTo>
                <a:cubicBezTo>
                  <a:pt x="38" y="200"/>
                  <a:pt x="38" y="201"/>
                  <a:pt x="36" y="201"/>
                </a:cubicBezTo>
                <a:close/>
                <a:moveTo>
                  <a:pt x="49" y="235"/>
                </a:moveTo>
                <a:cubicBezTo>
                  <a:pt x="48" y="236"/>
                  <a:pt x="46" y="235"/>
                  <a:pt x="46" y="234"/>
                </a:cubicBezTo>
                <a:cubicBezTo>
                  <a:pt x="45" y="233"/>
                  <a:pt x="46" y="232"/>
                  <a:pt x="47" y="231"/>
                </a:cubicBezTo>
                <a:cubicBezTo>
                  <a:pt x="48" y="231"/>
                  <a:pt x="49" y="231"/>
                  <a:pt x="50" y="232"/>
                </a:cubicBezTo>
                <a:cubicBezTo>
                  <a:pt x="50" y="233"/>
                  <a:pt x="50" y="235"/>
                  <a:pt x="49" y="235"/>
                </a:cubicBezTo>
                <a:close/>
                <a:moveTo>
                  <a:pt x="69" y="264"/>
                </a:moveTo>
                <a:cubicBezTo>
                  <a:pt x="68" y="265"/>
                  <a:pt x="67" y="265"/>
                  <a:pt x="66" y="264"/>
                </a:cubicBezTo>
                <a:cubicBezTo>
                  <a:pt x="65" y="263"/>
                  <a:pt x="65" y="262"/>
                  <a:pt x="66" y="261"/>
                </a:cubicBezTo>
                <a:cubicBezTo>
                  <a:pt x="67" y="260"/>
                  <a:pt x="68" y="260"/>
                  <a:pt x="69" y="261"/>
                </a:cubicBezTo>
                <a:cubicBezTo>
                  <a:pt x="70" y="262"/>
                  <a:pt x="70" y="264"/>
                  <a:pt x="69" y="264"/>
                </a:cubicBezTo>
                <a:close/>
                <a:moveTo>
                  <a:pt x="96" y="287"/>
                </a:moveTo>
                <a:cubicBezTo>
                  <a:pt x="96" y="288"/>
                  <a:pt x="94" y="289"/>
                  <a:pt x="93" y="288"/>
                </a:cubicBezTo>
                <a:cubicBezTo>
                  <a:pt x="92" y="287"/>
                  <a:pt x="92" y="286"/>
                  <a:pt x="92" y="285"/>
                </a:cubicBezTo>
                <a:cubicBezTo>
                  <a:pt x="93" y="284"/>
                  <a:pt x="95" y="283"/>
                  <a:pt x="96" y="284"/>
                </a:cubicBezTo>
                <a:cubicBezTo>
                  <a:pt x="97" y="285"/>
                  <a:pt x="97" y="286"/>
                  <a:pt x="96" y="287"/>
                </a:cubicBezTo>
                <a:close/>
                <a:moveTo>
                  <a:pt x="129" y="303"/>
                </a:moveTo>
                <a:cubicBezTo>
                  <a:pt x="129" y="304"/>
                  <a:pt x="128" y="305"/>
                  <a:pt x="126" y="304"/>
                </a:cubicBezTo>
                <a:cubicBezTo>
                  <a:pt x="125" y="304"/>
                  <a:pt x="125" y="303"/>
                  <a:pt x="125" y="302"/>
                </a:cubicBezTo>
                <a:cubicBezTo>
                  <a:pt x="125" y="300"/>
                  <a:pt x="127" y="300"/>
                  <a:pt x="128" y="300"/>
                </a:cubicBezTo>
                <a:cubicBezTo>
                  <a:pt x="129" y="300"/>
                  <a:pt x="130" y="302"/>
                  <a:pt x="129" y="303"/>
                </a:cubicBezTo>
                <a:close/>
                <a:moveTo>
                  <a:pt x="147" y="307"/>
                </a:moveTo>
                <a:cubicBezTo>
                  <a:pt x="147" y="309"/>
                  <a:pt x="145" y="309"/>
                  <a:pt x="144" y="309"/>
                </a:cubicBezTo>
                <a:cubicBezTo>
                  <a:pt x="143" y="309"/>
                  <a:pt x="142" y="308"/>
                  <a:pt x="142" y="306"/>
                </a:cubicBezTo>
                <a:cubicBezTo>
                  <a:pt x="143" y="305"/>
                  <a:pt x="144" y="304"/>
                  <a:pt x="145" y="305"/>
                </a:cubicBezTo>
                <a:cubicBezTo>
                  <a:pt x="146" y="305"/>
                  <a:pt x="147" y="306"/>
                  <a:pt x="147" y="307"/>
                </a:cubicBezTo>
                <a:close/>
                <a:moveTo>
                  <a:pt x="41" y="218"/>
                </a:moveTo>
                <a:cubicBezTo>
                  <a:pt x="40" y="218"/>
                  <a:pt x="39" y="217"/>
                  <a:pt x="38" y="216"/>
                </a:cubicBezTo>
                <a:cubicBezTo>
                  <a:pt x="38" y="215"/>
                  <a:pt x="38" y="214"/>
                  <a:pt x="40" y="213"/>
                </a:cubicBezTo>
                <a:cubicBezTo>
                  <a:pt x="41" y="213"/>
                  <a:pt x="42" y="214"/>
                  <a:pt x="42" y="215"/>
                </a:cubicBezTo>
                <a:cubicBezTo>
                  <a:pt x="43" y="216"/>
                  <a:pt x="42" y="217"/>
                  <a:pt x="41" y="218"/>
                </a:cubicBezTo>
                <a:close/>
                <a:moveTo>
                  <a:pt x="58" y="250"/>
                </a:moveTo>
                <a:cubicBezTo>
                  <a:pt x="57" y="251"/>
                  <a:pt x="55" y="250"/>
                  <a:pt x="54" y="249"/>
                </a:cubicBezTo>
                <a:cubicBezTo>
                  <a:pt x="54" y="248"/>
                  <a:pt x="54" y="247"/>
                  <a:pt x="55" y="246"/>
                </a:cubicBezTo>
                <a:cubicBezTo>
                  <a:pt x="56" y="245"/>
                  <a:pt x="58" y="246"/>
                  <a:pt x="58" y="247"/>
                </a:cubicBezTo>
                <a:cubicBezTo>
                  <a:pt x="59" y="248"/>
                  <a:pt x="59" y="249"/>
                  <a:pt x="58" y="250"/>
                </a:cubicBezTo>
                <a:close/>
                <a:moveTo>
                  <a:pt x="112" y="296"/>
                </a:moveTo>
                <a:cubicBezTo>
                  <a:pt x="112" y="297"/>
                  <a:pt x="110" y="298"/>
                  <a:pt x="109" y="297"/>
                </a:cubicBezTo>
                <a:cubicBezTo>
                  <a:pt x="108" y="297"/>
                  <a:pt x="108" y="295"/>
                  <a:pt x="108" y="294"/>
                </a:cubicBezTo>
                <a:cubicBezTo>
                  <a:pt x="109" y="293"/>
                  <a:pt x="110" y="293"/>
                  <a:pt x="111" y="293"/>
                </a:cubicBezTo>
                <a:cubicBezTo>
                  <a:pt x="112" y="294"/>
                  <a:pt x="113" y="295"/>
                  <a:pt x="112" y="296"/>
                </a:cubicBezTo>
                <a:close/>
                <a:moveTo>
                  <a:pt x="82" y="277"/>
                </a:moveTo>
                <a:cubicBezTo>
                  <a:pt x="81" y="278"/>
                  <a:pt x="80" y="278"/>
                  <a:pt x="79" y="277"/>
                </a:cubicBezTo>
                <a:cubicBezTo>
                  <a:pt x="78" y="276"/>
                  <a:pt x="78" y="275"/>
                  <a:pt x="78" y="274"/>
                </a:cubicBezTo>
                <a:cubicBezTo>
                  <a:pt x="79" y="273"/>
                  <a:pt x="81" y="273"/>
                  <a:pt x="82" y="273"/>
                </a:cubicBezTo>
                <a:cubicBezTo>
                  <a:pt x="83" y="274"/>
                  <a:pt x="83" y="276"/>
                  <a:pt x="82" y="277"/>
                </a:cubicBezTo>
                <a:close/>
                <a:moveTo>
                  <a:pt x="182" y="309"/>
                </a:moveTo>
                <a:cubicBezTo>
                  <a:pt x="182" y="310"/>
                  <a:pt x="182" y="311"/>
                  <a:pt x="180" y="311"/>
                </a:cubicBezTo>
                <a:cubicBezTo>
                  <a:pt x="179" y="312"/>
                  <a:pt x="178" y="311"/>
                  <a:pt x="178" y="309"/>
                </a:cubicBezTo>
                <a:cubicBezTo>
                  <a:pt x="178" y="308"/>
                  <a:pt x="179" y="307"/>
                  <a:pt x="180" y="307"/>
                </a:cubicBezTo>
                <a:cubicBezTo>
                  <a:pt x="181" y="307"/>
                  <a:pt x="182" y="308"/>
                  <a:pt x="182" y="309"/>
                </a:cubicBezTo>
                <a:close/>
                <a:moveTo>
                  <a:pt x="310" y="178"/>
                </a:moveTo>
                <a:cubicBezTo>
                  <a:pt x="311" y="178"/>
                  <a:pt x="312" y="179"/>
                  <a:pt x="312" y="180"/>
                </a:cubicBezTo>
                <a:cubicBezTo>
                  <a:pt x="312" y="182"/>
                  <a:pt x="311" y="183"/>
                  <a:pt x="310" y="183"/>
                </a:cubicBezTo>
                <a:cubicBezTo>
                  <a:pt x="309" y="183"/>
                  <a:pt x="308" y="181"/>
                  <a:pt x="308" y="180"/>
                </a:cubicBezTo>
                <a:cubicBezTo>
                  <a:pt x="308" y="179"/>
                  <a:pt x="309" y="178"/>
                  <a:pt x="310" y="178"/>
                </a:cubicBezTo>
                <a:close/>
                <a:moveTo>
                  <a:pt x="201" y="306"/>
                </a:moveTo>
                <a:cubicBezTo>
                  <a:pt x="201" y="308"/>
                  <a:pt x="201" y="309"/>
                  <a:pt x="199" y="309"/>
                </a:cubicBezTo>
                <a:cubicBezTo>
                  <a:pt x="198" y="309"/>
                  <a:pt x="197" y="309"/>
                  <a:pt x="197" y="307"/>
                </a:cubicBezTo>
                <a:cubicBezTo>
                  <a:pt x="196" y="306"/>
                  <a:pt x="197" y="305"/>
                  <a:pt x="198" y="305"/>
                </a:cubicBezTo>
                <a:cubicBezTo>
                  <a:pt x="200" y="304"/>
                  <a:pt x="201" y="305"/>
                  <a:pt x="201" y="306"/>
                </a:cubicBezTo>
                <a:close/>
                <a:moveTo>
                  <a:pt x="235" y="294"/>
                </a:moveTo>
                <a:cubicBezTo>
                  <a:pt x="236" y="295"/>
                  <a:pt x="236" y="296"/>
                  <a:pt x="234" y="297"/>
                </a:cubicBezTo>
                <a:cubicBezTo>
                  <a:pt x="233" y="298"/>
                  <a:pt x="232" y="297"/>
                  <a:pt x="231" y="296"/>
                </a:cubicBezTo>
                <a:cubicBezTo>
                  <a:pt x="231" y="295"/>
                  <a:pt x="231" y="294"/>
                  <a:pt x="232" y="293"/>
                </a:cubicBezTo>
                <a:cubicBezTo>
                  <a:pt x="233" y="292"/>
                  <a:pt x="235" y="293"/>
                  <a:pt x="235" y="294"/>
                </a:cubicBezTo>
                <a:close/>
                <a:moveTo>
                  <a:pt x="265" y="274"/>
                </a:moveTo>
                <a:cubicBezTo>
                  <a:pt x="265" y="275"/>
                  <a:pt x="265" y="276"/>
                  <a:pt x="264" y="277"/>
                </a:cubicBezTo>
                <a:cubicBezTo>
                  <a:pt x="263" y="278"/>
                  <a:pt x="262" y="278"/>
                  <a:pt x="261" y="277"/>
                </a:cubicBezTo>
                <a:cubicBezTo>
                  <a:pt x="260" y="276"/>
                  <a:pt x="260" y="274"/>
                  <a:pt x="261" y="274"/>
                </a:cubicBezTo>
                <a:cubicBezTo>
                  <a:pt x="262" y="273"/>
                  <a:pt x="264" y="273"/>
                  <a:pt x="265" y="274"/>
                </a:cubicBezTo>
                <a:close/>
                <a:moveTo>
                  <a:pt x="288" y="247"/>
                </a:moveTo>
                <a:cubicBezTo>
                  <a:pt x="289" y="247"/>
                  <a:pt x="289" y="249"/>
                  <a:pt x="288" y="250"/>
                </a:cubicBezTo>
                <a:cubicBezTo>
                  <a:pt x="288" y="251"/>
                  <a:pt x="286" y="251"/>
                  <a:pt x="285" y="251"/>
                </a:cubicBezTo>
                <a:cubicBezTo>
                  <a:pt x="284" y="250"/>
                  <a:pt x="284" y="248"/>
                  <a:pt x="284" y="247"/>
                </a:cubicBezTo>
                <a:cubicBezTo>
                  <a:pt x="285" y="246"/>
                  <a:pt x="287" y="246"/>
                  <a:pt x="288" y="247"/>
                </a:cubicBezTo>
                <a:close/>
                <a:moveTo>
                  <a:pt x="303" y="214"/>
                </a:moveTo>
                <a:cubicBezTo>
                  <a:pt x="305" y="214"/>
                  <a:pt x="305" y="215"/>
                  <a:pt x="305" y="217"/>
                </a:cubicBezTo>
                <a:cubicBezTo>
                  <a:pt x="305" y="218"/>
                  <a:pt x="303" y="219"/>
                  <a:pt x="302" y="218"/>
                </a:cubicBezTo>
                <a:cubicBezTo>
                  <a:pt x="301" y="218"/>
                  <a:pt x="300" y="216"/>
                  <a:pt x="301" y="215"/>
                </a:cubicBezTo>
                <a:cubicBezTo>
                  <a:pt x="301" y="214"/>
                  <a:pt x="302" y="213"/>
                  <a:pt x="303" y="214"/>
                </a:cubicBezTo>
                <a:close/>
                <a:moveTo>
                  <a:pt x="308" y="196"/>
                </a:moveTo>
                <a:cubicBezTo>
                  <a:pt x="309" y="197"/>
                  <a:pt x="310" y="198"/>
                  <a:pt x="310" y="199"/>
                </a:cubicBezTo>
                <a:cubicBezTo>
                  <a:pt x="309" y="200"/>
                  <a:pt x="308" y="201"/>
                  <a:pt x="307" y="201"/>
                </a:cubicBezTo>
                <a:cubicBezTo>
                  <a:pt x="306" y="201"/>
                  <a:pt x="305" y="199"/>
                  <a:pt x="305" y="198"/>
                </a:cubicBezTo>
                <a:cubicBezTo>
                  <a:pt x="305" y="197"/>
                  <a:pt x="307" y="196"/>
                  <a:pt x="308" y="196"/>
                </a:cubicBezTo>
                <a:close/>
                <a:moveTo>
                  <a:pt x="218" y="302"/>
                </a:moveTo>
                <a:cubicBezTo>
                  <a:pt x="218" y="303"/>
                  <a:pt x="218" y="304"/>
                  <a:pt x="216" y="305"/>
                </a:cubicBezTo>
                <a:cubicBezTo>
                  <a:pt x="215" y="305"/>
                  <a:pt x="214" y="304"/>
                  <a:pt x="213" y="303"/>
                </a:cubicBezTo>
                <a:cubicBezTo>
                  <a:pt x="213" y="302"/>
                  <a:pt x="214" y="301"/>
                  <a:pt x="215" y="300"/>
                </a:cubicBezTo>
                <a:cubicBezTo>
                  <a:pt x="216" y="300"/>
                  <a:pt x="217" y="300"/>
                  <a:pt x="218" y="302"/>
                </a:cubicBezTo>
                <a:close/>
                <a:moveTo>
                  <a:pt x="250" y="285"/>
                </a:moveTo>
                <a:cubicBezTo>
                  <a:pt x="251" y="286"/>
                  <a:pt x="250" y="288"/>
                  <a:pt x="249" y="288"/>
                </a:cubicBezTo>
                <a:cubicBezTo>
                  <a:pt x="248" y="289"/>
                  <a:pt x="247" y="289"/>
                  <a:pt x="246" y="288"/>
                </a:cubicBezTo>
                <a:cubicBezTo>
                  <a:pt x="245" y="287"/>
                  <a:pt x="246" y="285"/>
                  <a:pt x="247" y="285"/>
                </a:cubicBezTo>
                <a:cubicBezTo>
                  <a:pt x="248" y="284"/>
                  <a:pt x="249" y="284"/>
                  <a:pt x="250" y="285"/>
                </a:cubicBezTo>
                <a:close/>
                <a:moveTo>
                  <a:pt x="297" y="231"/>
                </a:moveTo>
                <a:cubicBezTo>
                  <a:pt x="298" y="231"/>
                  <a:pt x="298" y="233"/>
                  <a:pt x="298" y="234"/>
                </a:cubicBezTo>
                <a:cubicBezTo>
                  <a:pt x="297" y="235"/>
                  <a:pt x="296" y="235"/>
                  <a:pt x="295" y="235"/>
                </a:cubicBezTo>
                <a:cubicBezTo>
                  <a:pt x="294" y="234"/>
                  <a:pt x="293" y="233"/>
                  <a:pt x="294" y="232"/>
                </a:cubicBezTo>
                <a:cubicBezTo>
                  <a:pt x="294" y="231"/>
                  <a:pt x="296" y="230"/>
                  <a:pt x="297" y="231"/>
                </a:cubicBezTo>
                <a:close/>
                <a:moveTo>
                  <a:pt x="277" y="261"/>
                </a:moveTo>
                <a:cubicBezTo>
                  <a:pt x="278" y="262"/>
                  <a:pt x="278" y="263"/>
                  <a:pt x="277" y="264"/>
                </a:cubicBezTo>
                <a:cubicBezTo>
                  <a:pt x="276" y="265"/>
                  <a:pt x="275" y="265"/>
                  <a:pt x="274" y="265"/>
                </a:cubicBezTo>
                <a:cubicBezTo>
                  <a:pt x="273" y="264"/>
                  <a:pt x="273" y="262"/>
                  <a:pt x="274" y="261"/>
                </a:cubicBezTo>
                <a:cubicBezTo>
                  <a:pt x="274" y="260"/>
                  <a:pt x="276" y="260"/>
                  <a:pt x="277" y="261"/>
                </a:cubicBezTo>
                <a:close/>
                <a:moveTo>
                  <a:pt x="178" y="32"/>
                </a:moveTo>
                <a:cubicBezTo>
                  <a:pt x="178" y="31"/>
                  <a:pt x="179" y="30"/>
                  <a:pt x="181" y="30"/>
                </a:cubicBezTo>
                <a:cubicBezTo>
                  <a:pt x="182" y="30"/>
                  <a:pt x="183" y="31"/>
                  <a:pt x="183" y="33"/>
                </a:cubicBezTo>
                <a:cubicBezTo>
                  <a:pt x="183" y="34"/>
                  <a:pt x="182" y="35"/>
                  <a:pt x="180" y="35"/>
                </a:cubicBezTo>
                <a:cubicBezTo>
                  <a:pt x="179" y="35"/>
                  <a:pt x="178" y="34"/>
                  <a:pt x="178" y="32"/>
                </a:cubicBezTo>
                <a:close/>
                <a:moveTo>
                  <a:pt x="307" y="141"/>
                </a:moveTo>
                <a:cubicBezTo>
                  <a:pt x="308" y="141"/>
                  <a:pt x="309" y="142"/>
                  <a:pt x="310" y="143"/>
                </a:cubicBezTo>
                <a:cubicBezTo>
                  <a:pt x="310" y="144"/>
                  <a:pt x="309" y="145"/>
                  <a:pt x="308" y="146"/>
                </a:cubicBezTo>
                <a:cubicBezTo>
                  <a:pt x="307" y="146"/>
                  <a:pt x="305" y="145"/>
                  <a:pt x="305" y="144"/>
                </a:cubicBezTo>
                <a:cubicBezTo>
                  <a:pt x="305" y="143"/>
                  <a:pt x="306" y="141"/>
                  <a:pt x="307" y="141"/>
                </a:cubicBezTo>
                <a:close/>
                <a:moveTo>
                  <a:pt x="294" y="107"/>
                </a:moveTo>
                <a:cubicBezTo>
                  <a:pt x="296" y="106"/>
                  <a:pt x="297" y="107"/>
                  <a:pt x="298" y="108"/>
                </a:cubicBezTo>
                <a:cubicBezTo>
                  <a:pt x="298" y="109"/>
                  <a:pt x="298" y="110"/>
                  <a:pt x="297" y="111"/>
                </a:cubicBezTo>
                <a:cubicBezTo>
                  <a:pt x="295" y="111"/>
                  <a:pt x="294" y="111"/>
                  <a:pt x="293" y="110"/>
                </a:cubicBezTo>
                <a:cubicBezTo>
                  <a:pt x="293" y="109"/>
                  <a:pt x="293" y="107"/>
                  <a:pt x="294" y="107"/>
                </a:cubicBezTo>
                <a:close/>
                <a:moveTo>
                  <a:pt x="274" y="78"/>
                </a:moveTo>
                <a:cubicBezTo>
                  <a:pt x="275" y="77"/>
                  <a:pt x="277" y="77"/>
                  <a:pt x="277" y="78"/>
                </a:cubicBezTo>
                <a:cubicBezTo>
                  <a:pt x="278" y="79"/>
                  <a:pt x="278" y="80"/>
                  <a:pt x="277" y="81"/>
                </a:cubicBezTo>
                <a:cubicBezTo>
                  <a:pt x="276" y="82"/>
                  <a:pt x="275" y="82"/>
                  <a:pt x="274" y="81"/>
                </a:cubicBezTo>
                <a:cubicBezTo>
                  <a:pt x="273" y="80"/>
                  <a:pt x="273" y="79"/>
                  <a:pt x="274" y="78"/>
                </a:cubicBezTo>
                <a:close/>
                <a:moveTo>
                  <a:pt x="247" y="55"/>
                </a:moveTo>
                <a:cubicBezTo>
                  <a:pt x="248" y="54"/>
                  <a:pt x="249" y="53"/>
                  <a:pt x="250" y="54"/>
                </a:cubicBezTo>
                <a:cubicBezTo>
                  <a:pt x="251" y="55"/>
                  <a:pt x="252" y="56"/>
                  <a:pt x="251" y="57"/>
                </a:cubicBezTo>
                <a:cubicBezTo>
                  <a:pt x="250" y="58"/>
                  <a:pt x="249" y="59"/>
                  <a:pt x="248" y="58"/>
                </a:cubicBezTo>
                <a:cubicBezTo>
                  <a:pt x="247" y="57"/>
                  <a:pt x="246" y="56"/>
                  <a:pt x="247" y="55"/>
                </a:cubicBezTo>
                <a:close/>
                <a:moveTo>
                  <a:pt x="214" y="39"/>
                </a:moveTo>
                <a:cubicBezTo>
                  <a:pt x="214" y="38"/>
                  <a:pt x="216" y="37"/>
                  <a:pt x="217" y="37"/>
                </a:cubicBezTo>
                <a:cubicBezTo>
                  <a:pt x="218" y="38"/>
                  <a:pt x="219" y="39"/>
                  <a:pt x="218" y="40"/>
                </a:cubicBezTo>
                <a:cubicBezTo>
                  <a:pt x="218" y="42"/>
                  <a:pt x="217" y="42"/>
                  <a:pt x="215" y="42"/>
                </a:cubicBezTo>
                <a:cubicBezTo>
                  <a:pt x="214" y="41"/>
                  <a:pt x="214" y="40"/>
                  <a:pt x="214" y="39"/>
                </a:cubicBezTo>
                <a:close/>
                <a:moveTo>
                  <a:pt x="197" y="35"/>
                </a:moveTo>
                <a:cubicBezTo>
                  <a:pt x="197" y="33"/>
                  <a:pt x="198" y="33"/>
                  <a:pt x="199" y="33"/>
                </a:cubicBezTo>
                <a:cubicBezTo>
                  <a:pt x="200" y="33"/>
                  <a:pt x="201" y="34"/>
                  <a:pt x="201" y="35"/>
                </a:cubicBezTo>
                <a:cubicBezTo>
                  <a:pt x="201" y="37"/>
                  <a:pt x="200" y="38"/>
                  <a:pt x="198" y="37"/>
                </a:cubicBezTo>
                <a:cubicBezTo>
                  <a:pt x="197" y="37"/>
                  <a:pt x="196" y="36"/>
                  <a:pt x="197" y="35"/>
                </a:cubicBezTo>
                <a:close/>
                <a:moveTo>
                  <a:pt x="302" y="124"/>
                </a:moveTo>
                <a:cubicBezTo>
                  <a:pt x="303" y="124"/>
                  <a:pt x="305" y="125"/>
                  <a:pt x="305" y="126"/>
                </a:cubicBezTo>
                <a:cubicBezTo>
                  <a:pt x="306" y="127"/>
                  <a:pt x="305" y="128"/>
                  <a:pt x="304" y="129"/>
                </a:cubicBezTo>
                <a:cubicBezTo>
                  <a:pt x="302" y="129"/>
                  <a:pt x="301" y="129"/>
                  <a:pt x="301" y="127"/>
                </a:cubicBezTo>
                <a:cubicBezTo>
                  <a:pt x="300" y="126"/>
                  <a:pt x="301" y="125"/>
                  <a:pt x="302" y="124"/>
                </a:cubicBezTo>
                <a:close/>
                <a:moveTo>
                  <a:pt x="286" y="92"/>
                </a:moveTo>
                <a:cubicBezTo>
                  <a:pt x="287" y="91"/>
                  <a:pt x="288" y="92"/>
                  <a:pt x="289" y="93"/>
                </a:cubicBezTo>
                <a:cubicBezTo>
                  <a:pt x="290" y="94"/>
                  <a:pt x="289" y="95"/>
                  <a:pt x="288" y="96"/>
                </a:cubicBezTo>
                <a:cubicBezTo>
                  <a:pt x="287" y="97"/>
                  <a:pt x="286" y="96"/>
                  <a:pt x="285" y="95"/>
                </a:cubicBezTo>
                <a:cubicBezTo>
                  <a:pt x="284" y="94"/>
                  <a:pt x="285" y="93"/>
                  <a:pt x="286" y="92"/>
                </a:cubicBezTo>
                <a:close/>
                <a:moveTo>
                  <a:pt x="231" y="46"/>
                </a:moveTo>
                <a:cubicBezTo>
                  <a:pt x="232" y="45"/>
                  <a:pt x="233" y="44"/>
                  <a:pt x="234" y="45"/>
                </a:cubicBezTo>
                <a:cubicBezTo>
                  <a:pt x="235" y="45"/>
                  <a:pt x="236" y="47"/>
                  <a:pt x="235" y="48"/>
                </a:cubicBezTo>
                <a:cubicBezTo>
                  <a:pt x="235" y="49"/>
                  <a:pt x="233" y="49"/>
                  <a:pt x="232" y="49"/>
                </a:cubicBezTo>
                <a:cubicBezTo>
                  <a:pt x="231" y="48"/>
                  <a:pt x="230" y="47"/>
                  <a:pt x="231" y="46"/>
                </a:cubicBezTo>
                <a:close/>
                <a:moveTo>
                  <a:pt x="261" y="65"/>
                </a:moveTo>
                <a:cubicBezTo>
                  <a:pt x="262" y="64"/>
                  <a:pt x="264" y="64"/>
                  <a:pt x="265" y="65"/>
                </a:cubicBezTo>
                <a:cubicBezTo>
                  <a:pt x="266" y="66"/>
                  <a:pt x="266" y="67"/>
                  <a:pt x="265" y="68"/>
                </a:cubicBezTo>
                <a:cubicBezTo>
                  <a:pt x="264" y="69"/>
                  <a:pt x="263" y="69"/>
                  <a:pt x="262" y="69"/>
                </a:cubicBezTo>
                <a:cubicBezTo>
                  <a:pt x="261" y="68"/>
                  <a:pt x="261" y="66"/>
                  <a:pt x="261" y="65"/>
                </a:cubicBezTo>
                <a:close/>
                <a:moveTo>
                  <a:pt x="166" y="70"/>
                </a:moveTo>
                <a:cubicBezTo>
                  <a:pt x="222" y="66"/>
                  <a:pt x="269" y="109"/>
                  <a:pt x="273" y="165"/>
                </a:cubicBezTo>
                <a:cubicBezTo>
                  <a:pt x="276" y="220"/>
                  <a:pt x="233" y="268"/>
                  <a:pt x="178" y="271"/>
                </a:cubicBezTo>
                <a:cubicBezTo>
                  <a:pt x="122" y="275"/>
                  <a:pt x="74" y="232"/>
                  <a:pt x="71" y="176"/>
                </a:cubicBezTo>
                <a:cubicBezTo>
                  <a:pt x="68" y="121"/>
                  <a:pt x="110" y="73"/>
                  <a:pt x="166" y="70"/>
                </a:cubicBezTo>
                <a:close/>
                <a:moveTo>
                  <a:pt x="166" y="80"/>
                </a:moveTo>
                <a:cubicBezTo>
                  <a:pt x="216" y="77"/>
                  <a:pt x="259" y="115"/>
                  <a:pt x="262" y="165"/>
                </a:cubicBezTo>
                <a:cubicBezTo>
                  <a:pt x="265" y="215"/>
                  <a:pt x="227" y="258"/>
                  <a:pt x="177" y="261"/>
                </a:cubicBezTo>
                <a:cubicBezTo>
                  <a:pt x="127" y="264"/>
                  <a:pt x="84" y="226"/>
                  <a:pt x="82" y="176"/>
                </a:cubicBezTo>
                <a:cubicBezTo>
                  <a:pt x="79" y="126"/>
                  <a:pt x="117" y="83"/>
                  <a:pt x="166" y="80"/>
                </a:cubicBezTo>
                <a:close/>
                <a:moveTo>
                  <a:pt x="168" y="316"/>
                </a:moveTo>
                <a:cubicBezTo>
                  <a:pt x="140" y="419"/>
                  <a:pt x="140" y="419"/>
                  <a:pt x="140" y="419"/>
                </a:cubicBezTo>
                <a:cubicBezTo>
                  <a:pt x="129" y="396"/>
                  <a:pt x="129" y="396"/>
                  <a:pt x="129" y="39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93" y="292"/>
                  <a:pt x="93" y="292"/>
                  <a:pt x="93" y="292"/>
                </a:cubicBezTo>
                <a:cubicBezTo>
                  <a:pt x="115" y="306"/>
                  <a:pt x="141" y="314"/>
                  <a:pt x="168" y="315"/>
                </a:cubicBezTo>
                <a:cubicBezTo>
                  <a:pt x="168" y="315"/>
                  <a:pt x="168" y="315"/>
                  <a:pt x="168" y="315"/>
                </a:cubicBezTo>
                <a:cubicBezTo>
                  <a:pt x="170" y="315"/>
                  <a:pt x="172" y="315"/>
                  <a:pt x="174" y="315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5" y="315"/>
                  <a:pt x="177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80" y="315"/>
                  <a:pt x="180" y="315"/>
                </a:cubicBezTo>
                <a:cubicBezTo>
                  <a:pt x="207" y="313"/>
                  <a:pt x="232" y="304"/>
                  <a:pt x="253" y="290"/>
                </a:cubicBezTo>
                <a:cubicBezTo>
                  <a:pt x="280" y="377"/>
                  <a:pt x="280" y="377"/>
                  <a:pt x="280" y="377"/>
                </a:cubicBezTo>
                <a:cubicBezTo>
                  <a:pt x="213" y="370"/>
                  <a:pt x="213" y="370"/>
                  <a:pt x="213" y="370"/>
                </a:cubicBezTo>
                <a:cubicBezTo>
                  <a:pt x="203" y="394"/>
                  <a:pt x="203" y="394"/>
                  <a:pt x="203" y="394"/>
                </a:cubicBezTo>
                <a:cubicBezTo>
                  <a:pt x="179" y="316"/>
                  <a:pt x="179" y="316"/>
                  <a:pt x="179" y="316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200" y="400"/>
                  <a:pt x="200" y="400"/>
                  <a:pt x="200" y="400"/>
                </a:cubicBezTo>
                <a:cubicBezTo>
                  <a:pt x="196" y="408"/>
                  <a:pt x="196" y="408"/>
                  <a:pt x="196" y="408"/>
                </a:cubicBezTo>
                <a:cubicBezTo>
                  <a:pt x="174" y="334"/>
                  <a:pt x="174" y="334"/>
                  <a:pt x="174" y="334"/>
                </a:cubicBezTo>
                <a:cubicBezTo>
                  <a:pt x="147" y="434"/>
                  <a:pt x="147" y="434"/>
                  <a:pt x="147" y="434"/>
                </a:cubicBezTo>
                <a:cubicBezTo>
                  <a:pt x="143" y="426"/>
                  <a:pt x="143" y="426"/>
                  <a:pt x="143" y="426"/>
                </a:cubicBezTo>
                <a:cubicBezTo>
                  <a:pt x="171" y="324"/>
                  <a:pt x="171" y="324"/>
                  <a:pt x="171" y="324"/>
                </a:cubicBezTo>
                <a:lnTo>
                  <a:pt x="168" y="316"/>
                </a:lnTo>
                <a:close/>
              </a:path>
            </a:pathLst>
          </a:custGeom>
          <a:solidFill>
            <a:srgbClr val="093B5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363781" y="1957634"/>
            <a:ext cx="3508001" cy="916476"/>
            <a:chOff x="3397955" y="2790056"/>
            <a:chExt cx="3088828" cy="916472"/>
          </a:xfrm>
        </p:grpSpPr>
        <p:sp>
          <p:nvSpPr>
            <p:cNvPr id="38" name="TextBox 19"/>
            <p:cNvSpPr txBox="1"/>
            <p:nvPr/>
          </p:nvSpPr>
          <p:spPr>
            <a:xfrm>
              <a:off x="3397955" y="2790056"/>
              <a:ext cx="2874952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优势一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39" name="Text Placeholder 5"/>
            <p:cNvSpPr txBox="1"/>
            <p:nvPr/>
          </p:nvSpPr>
          <p:spPr>
            <a:xfrm>
              <a:off x="3397955" y="3075915"/>
              <a:ext cx="3088828" cy="6306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强大的人脉，对工作可以长时间保持热情并带动其他人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6320221" y="1879601"/>
            <a:ext cx="858492" cy="1082812"/>
          </a:xfrm>
          <a:custGeom>
            <a:avLst/>
            <a:gdLst>
              <a:gd name="T0" fmla="*/ 306 w 344"/>
              <a:gd name="T1" fmla="*/ 250 h 434"/>
              <a:gd name="T2" fmla="*/ 296 w 344"/>
              <a:gd name="T3" fmla="*/ 78 h 434"/>
              <a:gd name="T4" fmla="*/ 133 w 344"/>
              <a:gd name="T5" fmla="*/ 21 h 434"/>
              <a:gd name="T6" fmla="*/ 18 w 344"/>
              <a:gd name="T7" fmla="*/ 151 h 434"/>
              <a:gd name="T8" fmla="*/ 78 w 344"/>
              <a:gd name="T9" fmla="*/ 304 h 434"/>
              <a:gd name="T10" fmla="*/ 86 w 344"/>
              <a:gd name="T11" fmla="*/ 287 h 434"/>
              <a:gd name="T12" fmla="*/ 85 w 344"/>
              <a:gd name="T13" fmla="*/ 286 h 434"/>
              <a:gd name="T14" fmla="*/ 84 w 344"/>
              <a:gd name="T15" fmla="*/ 285 h 434"/>
              <a:gd name="T16" fmla="*/ 28 w 344"/>
              <a:gd name="T17" fmla="*/ 179 h 434"/>
              <a:gd name="T18" fmla="*/ 262 w 344"/>
              <a:gd name="T19" fmla="*/ 283 h 434"/>
              <a:gd name="T20" fmla="*/ 262 w 344"/>
              <a:gd name="T21" fmla="*/ 283 h 434"/>
              <a:gd name="T22" fmla="*/ 260 w 344"/>
              <a:gd name="T23" fmla="*/ 285 h 434"/>
              <a:gd name="T24" fmla="*/ 310 w 344"/>
              <a:gd name="T25" fmla="*/ 160 h 434"/>
              <a:gd name="T26" fmla="*/ 31 w 344"/>
              <a:gd name="T27" fmla="*/ 162 h 434"/>
              <a:gd name="T28" fmla="*/ 146 w 344"/>
              <a:gd name="T29" fmla="*/ 35 h 434"/>
              <a:gd name="T30" fmla="*/ 111 w 344"/>
              <a:gd name="T31" fmla="*/ 49 h 434"/>
              <a:gd name="T32" fmla="*/ 78 w 344"/>
              <a:gd name="T33" fmla="*/ 68 h 434"/>
              <a:gd name="T34" fmla="*/ 40 w 344"/>
              <a:gd name="T35" fmla="*/ 128 h 434"/>
              <a:gd name="T36" fmla="*/ 33 w 344"/>
              <a:gd name="T37" fmla="*/ 143 h 434"/>
              <a:gd name="T38" fmla="*/ 130 w 344"/>
              <a:gd name="T39" fmla="*/ 39 h 434"/>
              <a:gd name="T40" fmla="*/ 96 w 344"/>
              <a:gd name="T41" fmla="*/ 57 h 434"/>
              <a:gd name="T42" fmla="*/ 46 w 344"/>
              <a:gd name="T43" fmla="*/ 111 h 434"/>
              <a:gd name="T44" fmla="*/ 34 w 344"/>
              <a:gd name="T45" fmla="*/ 182 h 434"/>
              <a:gd name="T46" fmla="*/ 163 w 344"/>
              <a:gd name="T47" fmla="*/ 312 h 434"/>
              <a:gd name="T48" fmla="*/ 35 w 344"/>
              <a:gd name="T49" fmla="*/ 197 h 434"/>
              <a:gd name="T50" fmla="*/ 50 w 344"/>
              <a:gd name="T51" fmla="*/ 232 h 434"/>
              <a:gd name="T52" fmla="*/ 69 w 344"/>
              <a:gd name="T53" fmla="*/ 264 h 434"/>
              <a:gd name="T54" fmla="*/ 129 w 344"/>
              <a:gd name="T55" fmla="*/ 303 h 434"/>
              <a:gd name="T56" fmla="*/ 144 w 344"/>
              <a:gd name="T57" fmla="*/ 309 h 434"/>
              <a:gd name="T58" fmla="*/ 40 w 344"/>
              <a:gd name="T59" fmla="*/ 213 h 434"/>
              <a:gd name="T60" fmla="*/ 58 w 344"/>
              <a:gd name="T61" fmla="*/ 247 h 434"/>
              <a:gd name="T62" fmla="*/ 112 w 344"/>
              <a:gd name="T63" fmla="*/ 296 h 434"/>
              <a:gd name="T64" fmla="*/ 182 w 344"/>
              <a:gd name="T65" fmla="*/ 309 h 434"/>
              <a:gd name="T66" fmla="*/ 312 w 344"/>
              <a:gd name="T67" fmla="*/ 180 h 434"/>
              <a:gd name="T68" fmla="*/ 197 w 344"/>
              <a:gd name="T69" fmla="*/ 307 h 434"/>
              <a:gd name="T70" fmla="*/ 232 w 344"/>
              <a:gd name="T71" fmla="*/ 293 h 434"/>
              <a:gd name="T72" fmla="*/ 265 w 344"/>
              <a:gd name="T73" fmla="*/ 274 h 434"/>
              <a:gd name="T74" fmla="*/ 303 w 344"/>
              <a:gd name="T75" fmla="*/ 214 h 434"/>
              <a:gd name="T76" fmla="*/ 310 w 344"/>
              <a:gd name="T77" fmla="*/ 199 h 434"/>
              <a:gd name="T78" fmla="*/ 213 w 344"/>
              <a:gd name="T79" fmla="*/ 303 h 434"/>
              <a:gd name="T80" fmla="*/ 247 w 344"/>
              <a:gd name="T81" fmla="*/ 285 h 434"/>
              <a:gd name="T82" fmla="*/ 297 w 344"/>
              <a:gd name="T83" fmla="*/ 231 h 434"/>
              <a:gd name="T84" fmla="*/ 178 w 344"/>
              <a:gd name="T85" fmla="*/ 32 h 434"/>
              <a:gd name="T86" fmla="*/ 310 w 344"/>
              <a:gd name="T87" fmla="*/ 143 h 434"/>
              <a:gd name="T88" fmla="*/ 297 w 344"/>
              <a:gd name="T89" fmla="*/ 111 h 434"/>
              <a:gd name="T90" fmla="*/ 274 w 344"/>
              <a:gd name="T91" fmla="*/ 81 h 434"/>
              <a:gd name="T92" fmla="*/ 247 w 344"/>
              <a:gd name="T93" fmla="*/ 55 h 434"/>
              <a:gd name="T94" fmla="*/ 197 w 344"/>
              <a:gd name="T95" fmla="*/ 35 h 434"/>
              <a:gd name="T96" fmla="*/ 305 w 344"/>
              <a:gd name="T97" fmla="*/ 126 h 434"/>
              <a:gd name="T98" fmla="*/ 288 w 344"/>
              <a:gd name="T99" fmla="*/ 96 h 434"/>
              <a:gd name="T100" fmla="*/ 232 w 344"/>
              <a:gd name="T101" fmla="*/ 49 h 434"/>
              <a:gd name="T102" fmla="*/ 261 w 344"/>
              <a:gd name="T103" fmla="*/ 65 h 434"/>
              <a:gd name="T104" fmla="*/ 166 w 344"/>
              <a:gd name="T105" fmla="*/ 80 h 434"/>
              <a:gd name="T106" fmla="*/ 140 w 344"/>
              <a:gd name="T107" fmla="*/ 419 h 434"/>
              <a:gd name="T108" fmla="*/ 174 w 344"/>
              <a:gd name="T109" fmla="*/ 315 h 434"/>
              <a:gd name="T110" fmla="*/ 179 w 344"/>
              <a:gd name="T111" fmla="*/ 315 h 434"/>
              <a:gd name="T112" fmla="*/ 179 w 344"/>
              <a:gd name="T113" fmla="*/ 315 h 434"/>
              <a:gd name="T114" fmla="*/ 203 w 344"/>
              <a:gd name="T115" fmla="*/ 394 h 434"/>
              <a:gd name="T116" fmla="*/ 147 w 344"/>
              <a:gd name="T117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4" h="434">
                <a:moveTo>
                  <a:pt x="257" y="287"/>
                </a:moveTo>
                <a:cubicBezTo>
                  <a:pt x="285" y="378"/>
                  <a:pt x="285" y="378"/>
                  <a:pt x="285" y="378"/>
                </a:cubicBezTo>
                <a:cubicBezTo>
                  <a:pt x="292" y="379"/>
                  <a:pt x="292" y="379"/>
                  <a:pt x="292" y="379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301" y="286"/>
                  <a:pt x="301" y="286"/>
                  <a:pt x="301" y="286"/>
                </a:cubicBezTo>
                <a:cubicBezTo>
                  <a:pt x="306" y="250"/>
                  <a:pt x="306" y="250"/>
                  <a:pt x="306" y="250"/>
                </a:cubicBezTo>
                <a:cubicBezTo>
                  <a:pt x="335" y="228"/>
                  <a:pt x="335" y="228"/>
                  <a:pt x="335" y="228"/>
                </a:cubicBezTo>
                <a:cubicBezTo>
                  <a:pt x="326" y="193"/>
                  <a:pt x="326" y="193"/>
                  <a:pt x="326" y="193"/>
                </a:cubicBezTo>
                <a:cubicBezTo>
                  <a:pt x="344" y="162"/>
                  <a:pt x="344" y="162"/>
                  <a:pt x="344" y="162"/>
                </a:cubicBezTo>
                <a:cubicBezTo>
                  <a:pt x="322" y="132"/>
                  <a:pt x="322" y="132"/>
                  <a:pt x="322" y="132"/>
                </a:cubicBezTo>
                <a:cubicBezTo>
                  <a:pt x="327" y="97"/>
                  <a:pt x="327" y="97"/>
                  <a:pt x="327" y="97"/>
                </a:cubicBezTo>
                <a:cubicBezTo>
                  <a:pt x="296" y="78"/>
                  <a:pt x="296" y="78"/>
                  <a:pt x="296" y="78"/>
                </a:cubicBezTo>
                <a:cubicBezTo>
                  <a:pt x="287" y="43"/>
                  <a:pt x="287" y="43"/>
                  <a:pt x="287" y="43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29" y="9"/>
                  <a:pt x="229" y="9"/>
                  <a:pt x="229" y="9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62" y="0"/>
                  <a:pt x="162" y="0"/>
                  <a:pt x="162" y="0"/>
                </a:cubicBezTo>
                <a:cubicBezTo>
                  <a:pt x="133" y="21"/>
                  <a:pt x="133" y="21"/>
                  <a:pt x="133" y="21"/>
                </a:cubicBezTo>
                <a:cubicBezTo>
                  <a:pt x="97" y="17"/>
                  <a:pt x="97" y="17"/>
                  <a:pt x="97" y="17"/>
                </a:cubicBezTo>
                <a:cubicBezTo>
                  <a:pt x="78" y="48"/>
                  <a:pt x="78" y="48"/>
                  <a:pt x="78" y="48"/>
                </a:cubicBezTo>
                <a:cubicBezTo>
                  <a:pt x="43" y="57"/>
                  <a:pt x="43" y="57"/>
                  <a:pt x="43" y="57"/>
                </a:cubicBezTo>
                <a:cubicBezTo>
                  <a:pt x="38" y="93"/>
                  <a:pt x="38" y="93"/>
                  <a:pt x="38" y="93"/>
                </a:cubicBezTo>
                <a:cubicBezTo>
                  <a:pt x="9" y="115"/>
                  <a:pt x="9" y="115"/>
                  <a:pt x="9" y="115"/>
                </a:cubicBezTo>
                <a:cubicBezTo>
                  <a:pt x="18" y="151"/>
                  <a:pt x="18" y="151"/>
                  <a:pt x="18" y="151"/>
                </a:cubicBezTo>
                <a:cubicBezTo>
                  <a:pt x="0" y="182"/>
                  <a:pt x="0" y="182"/>
                  <a:pt x="0" y="182"/>
                </a:cubicBezTo>
                <a:cubicBezTo>
                  <a:pt x="21" y="211"/>
                  <a:pt x="21" y="211"/>
                  <a:pt x="21" y="211"/>
                </a:cubicBezTo>
                <a:cubicBezTo>
                  <a:pt x="17" y="247"/>
                  <a:pt x="17" y="247"/>
                  <a:pt x="17" y="247"/>
                </a:cubicBezTo>
                <a:cubicBezTo>
                  <a:pt x="48" y="266"/>
                  <a:pt x="48" y="266"/>
                  <a:pt x="48" y="266"/>
                </a:cubicBezTo>
                <a:cubicBezTo>
                  <a:pt x="57" y="301"/>
                  <a:pt x="57" y="301"/>
                  <a:pt x="57" y="301"/>
                </a:cubicBezTo>
                <a:cubicBezTo>
                  <a:pt x="78" y="304"/>
                  <a:pt x="78" y="304"/>
                  <a:pt x="78" y="304"/>
                </a:cubicBezTo>
                <a:cubicBezTo>
                  <a:pt x="50" y="407"/>
                  <a:pt x="50" y="407"/>
                  <a:pt x="50" y="407"/>
                </a:cubicBezTo>
                <a:cubicBezTo>
                  <a:pt x="58" y="406"/>
                  <a:pt x="58" y="406"/>
                  <a:pt x="58" y="406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8" y="288"/>
                  <a:pt x="87" y="288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6"/>
                  <a:pt x="86" y="286"/>
                  <a:pt x="86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4" y="286"/>
                  <a:pt x="84" y="286"/>
                  <a:pt x="84" y="286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51" y="260"/>
                  <a:pt x="30" y="222"/>
                  <a:pt x="28" y="179"/>
                </a:cubicBezTo>
                <a:cubicBezTo>
                  <a:pt x="23" y="99"/>
                  <a:pt x="84" y="31"/>
                  <a:pt x="163" y="26"/>
                </a:cubicBezTo>
                <a:cubicBezTo>
                  <a:pt x="243" y="22"/>
                  <a:pt x="311" y="83"/>
                  <a:pt x="316" y="162"/>
                </a:cubicBezTo>
                <a:cubicBezTo>
                  <a:pt x="319" y="210"/>
                  <a:pt x="298" y="254"/>
                  <a:pt x="263" y="283"/>
                </a:cubicBezTo>
                <a:cubicBezTo>
                  <a:pt x="263" y="283"/>
                  <a:pt x="263" y="283"/>
                  <a:pt x="263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59" y="286"/>
                  <a:pt x="258" y="286"/>
                  <a:pt x="257" y="287"/>
                </a:cubicBezTo>
                <a:close/>
                <a:moveTo>
                  <a:pt x="310" y="160"/>
                </a:moveTo>
                <a:cubicBezTo>
                  <a:pt x="311" y="160"/>
                  <a:pt x="312" y="161"/>
                  <a:pt x="312" y="162"/>
                </a:cubicBezTo>
                <a:cubicBezTo>
                  <a:pt x="312" y="163"/>
                  <a:pt x="311" y="164"/>
                  <a:pt x="310" y="164"/>
                </a:cubicBezTo>
                <a:cubicBezTo>
                  <a:pt x="309" y="164"/>
                  <a:pt x="308" y="164"/>
                  <a:pt x="307" y="162"/>
                </a:cubicBezTo>
                <a:cubicBezTo>
                  <a:pt x="307" y="161"/>
                  <a:pt x="308" y="160"/>
                  <a:pt x="310" y="160"/>
                </a:cubicBezTo>
                <a:close/>
                <a:moveTo>
                  <a:pt x="33" y="164"/>
                </a:moveTo>
                <a:cubicBezTo>
                  <a:pt x="32" y="164"/>
                  <a:pt x="31" y="163"/>
                  <a:pt x="31" y="162"/>
                </a:cubicBezTo>
                <a:cubicBezTo>
                  <a:pt x="31" y="160"/>
                  <a:pt x="32" y="159"/>
                  <a:pt x="33" y="159"/>
                </a:cubicBezTo>
                <a:cubicBezTo>
                  <a:pt x="35" y="160"/>
                  <a:pt x="36" y="161"/>
                  <a:pt x="36" y="162"/>
                </a:cubicBezTo>
                <a:cubicBezTo>
                  <a:pt x="36" y="163"/>
                  <a:pt x="34" y="164"/>
                  <a:pt x="33" y="164"/>
                </a:cubicBezTo>
                <a:close/>
                <a:moveTo>
                  <a:pt x="142" y="36"/>
                </a:moveTo>
                <a:cubicBezTo>
                  <a:pt x="142" y="34"/>
                  <a:pt x="142" y="33"/>
                  <a:pt x="144" y="33"/>
                </a:cubicBezTo>
                <a:cubicBezTo>
                  <a:pt x="145" y="33"/>
                  <a:pt x="146" y="33"/>
                  <a:pt x="146" y="35"/>
                </a:cubicBezTo>
                <a:cubicBezTo>
                  <a:pt x="147" y="36"/>
                  <a:pt x="146" y="37"/>
                  <a:pt x="145" y="37"/>
                </a:cubicBezTo>
                <a:cubicBezTo>
                  <a:pt x="143" y="38"/>
                  <a:pt x="142" y="37"/>
                  <a:pt x="142" y="36"/>
                </a:cubicBezTo>
                <a:close/>
                <a:moveTo>
                  <a:pt x="108" y="48"/>
                </a:moveTo>
                <a:cubicBezTo>
                  <a:pt x="107" y="47"/>
                  <a:pt x="107" y="45"/>
                  <a:pt x="109" y="45"/>
                </a:cubicBezTo>
                <a:cubicBezTo>
                  <a:pt x="110" y="44"/>
                  <a:pt x="111" y="45"/>
                  <a:pt x="112" y="46"/>
                </a:cubicBezTo>
                <a:cubicBezTo>
                  <a:pt x="112" y="47"/>
                  <a:pt x="112" y="48"/>
                  <a:pt x="111" y="49"/>
                </a:cubicBezTo>
                <a:cubicBezTo>
                  <a:pt x="110" y="50"/>
                  <a:pt x="108" y="49"/>
                  <a:pt x="108" y="48"/>
                </a:cubicBezTo>
                <a:close/>
                <a:moveTo>
                  <a:pt x="78" y="68"/>
                </a:moveTo>
                <a:cubicBezTo>
                  <a:pt x="78" y="67"/>
                  <a:pt x="78" y="66"/>
                  <a:pt x="79" y="65"/>
                </a:cubicBezTo>
                <a:cubicBezTo>
                  <a:pt x="80" y="64"/>
                  <a:pt x="81" y="64"/>
                  <a:pt x="82" y="65"/>
                </a:cubicBezTo>
                <a:cubicBezTo>
                  <a:pt x="83" y="66"/>
                  <a:pt x="83" y="68"/>
                  <a:pt x="82" y="68"/>
                </a:cubicBezTo>
                <a:cubicBezTo>
                  <a:pt x="81" y="69"/>
                  <a:pt x="79" y="69"/>
                  <a:pt x="78" y="68"/>
                </a:cubicBezTo>
                <a:close/>
                <a:moveTo>
                  <a:pt x="55" y="95"/>
                </a:moveTo>
                <a:cubicBezTo>
                  <a:pt x="54" y="95"/>
                  <a:pt x="54" y="93"/>
                  <a:pt x="55" y="92"/>
                </a:cubicBezTo>
                <a:cubicBezTo>
                  <a:pt x="55" y="91"/>
                  <a:pt x="57" y="91"/>
                  <a:pt x="58" y="91"/>
                </a:cubicBezTo>
                <a:cubicBezTo>
                  <a:pt x="59" y="92"/>
                  <a:pt x="59" y="94"/>
                  <a:pt x="59" y="95"/>
                </a:cubicBezTo>
                <a:cubicBezTo>
                  <a:pt x="58" y="96"/>
                  <a:pt x="57" y="96"/>
                  <a:pt x="55" y="95"/>
                </a:cubicBezTo>
                <a:close/>
                <a:moveTo>
                  <a:pt x="40" y="128"/>
                </a:moveTo>
                <a:cubicBezTo>
                  <a:pt x="38" y="128"/>
                  <a:pt x="38" y="127"/>
                  <a:pt x="38" y="125"/>
                </a:cubicBezTo>
                <a:cubicBezTo>
                  <a:pt x="39" y="124"/>
                  <a:pt x="40" y="124"/>
                  <a:pt x="41" y="124"/>
                </a:cubicBezTo>
                <a:cubicBezTo>
                  <a:pt x="42" y="124"/>
                  <a:pt x="43" y="126"/>
                  <a:pt x="43" y="127"/>
                </a:cubicBezTo>
                <a:cubicBezTo>
                  <a:pt x="42" y="128"/>
                  <a:pt x="41" y="129"/>
                  <a:pt x="40" y="128"/>
                </a:cubicBezTo>
                <a:close/>
                <a:moveTo>
                  <a:pt x="35" y="146"/>
                </a:moveTo>
                <a:cubicBezTo>
                  <a:pt x="34" y="146"/>
                  <a:pt x="33" y="144"/>
                  <a:pt x="33" y="143"/>
                </a:cubicBezTo>
                <a:cubicBezTo>
                  <a:pt x="34" y="142"/>
                  <a:pt x="35" y="141"/>
                  <a:pt x="36" y="141"/>
                </a:cubicBezTo>
                <a:cubicBezTo>
                  <a:pt x="37" y="141"/>
                  <a:pt x="38" y="143"/>
                  <a:pt x="38" y="144"/>
                </a:cubicBezTo>
                <a:cubicBezTo>
                  <a:pt x="38" y="145"/>
                  <a:pt x="37" y="146"/>
                  <a:pt x="35" y="146"/>
                </a:cubicBezTo>
                <a:close/>
                <a:moveTo>
                  <a:pt x="125" y="40"/>
                </a:moveTo>
                <a:cubicBezTo>
                  <a:pt x="125" y="39"/>
                  <a:pt x="125" y="38"/>
                  <a:pt x="127" y="37"/>
                </a:cubicBezTo>
                <a:cubicBezTo>
                  <a:pt x="128" y="37"/>
                  <a:pt x="129" y="38"/>
                  <a:pt x="130" y="39"/>
                </a:cubicBezTo>
                <a:cubicBezTo>
                  <a:pt x="130" y="40"/>
                  <a:pt x="129" y="41"/>
                  <a:pt x="128" y="42"/>
                </a:cubicBezTo>
                <a:cubicBezTo>
                  <a:pt x="127" y="42"/>
                  <a:pt x="126" y="42"/>
                  <a:pt x="125" y="40"/>
                </a:cubicBezTo>
                <a:close/>
                <a:moveTo>
                  <a:pt x="93" y="57"/>
                </a:moveTo>
                <a:cubicBezTo>
                  <a:pt x="92" y="56"/>
                  <a:pt x="93" y="54"/>
                  <a:pt x="94" y="54"/>
                </a:cubicBezTo>
                <a:cubicBezTo>
                  <a:pt x="95" y="53"/>
                  <a:pt x="96" y="53"/>
                  <a:pt x="97" y="54"/>
                </a:cubicBezTo>
                <a:cubicBezTo>
                  <a:pt x="98" y="55"/>
                  <a:pt x="97" y="57"/>
                  <a:pt x="96" y="57"/>
                </a:cubicBezTo>
                <a:cubicBezTo>
                  <a:pt x="95" y="58"/>
                  <a:pt x="94" y="58"/>
                  <a:pt x="93" y="57"/>
                </a:cubicBezTo>
                <a:close/>
                <a:moveTo>
                  <a:pt x="46" y="111"/>
                </a:moveTo>
                <a:cubicBezTo>
                  <a:pt x="45" y="111"/>
                  <a:pt x="45" y="109"/>
                  <a:pt x="45" y="108"/>
                </a:cubicBezTo>
                <a:cubicBezTo>
                  <a:pt x="46" y="107"/>
                  <a:pt x="47" y="107"/>
                  <a:pt x="48" y="107"/>
                </a:cubicBezTo>
                <a:cubicBezTo>
                  <a:pt x="50" y="108"/>
                  <a:pt x="50" y="109"/>
                  <a:pt x="50" y="110"/>
                </a:cubicBezTo>
                <a:cubicBezTo>
                  <a:pt x="49" y="111"/>
                  <a:pt x="48" y="112"/>
                  <a:pt x="46" y="111"/>
                </a:cubicBezTo>
                <a:close/>
                <a:moveTo>
                  <a:pt x="66" y="81"/>
                </a:moveTo>
                <a:cubicBezTo>
                  <a:pt x="65" y="80"/>
                  <a:pt x="65" y="79"/>
                  <a:pt x="66" y="78"/>
                </a:cubicBezTo>
                <a:cubicBezTo>
                  <a:pt x="67" y="77"/>
                  <a:pt x="68" y="77"/>
                  <a:pt x="69" y="77"/>
                </a:cubicBezTo>
                <a:cubicBezTo>
                  <a:pt x="70" y="78"/>
                  <a:pt x="70" y="80"/>
                  <a:pt x="69" y="81"/>
                </a:cubicBezTo>
                <a:cubicBezTo>
                  <a:pt x="69" y="82"/>
                  <a:pt x="67" y="82"/>
                  <a:pt x="66" y="81"/>
                </a:cubicBezTo>
                <a:close/>
                <a:moveTo>
                  <a:pt x="34" y="182"/>
                </a:moveTo>
                <a:cubicBezTo>
                  <a:pt x="32" y="182"/>
                  <a:pt x="31" y="181"/>
                  <a:pt x="31" y="180"/>
                </a:cubicBezTo>
                <a:cubicBezTo>
                  <a:pt x="31" y="179"/>
                  <a:pt x="32" y="178"/>
                  <a:pt x="33" y="178"/>
                </a:cubicBezTo>
                <a:cubicBezTo>
                  <a:pt x="34" y="178"/>
                  <a:pt x="36" y="179"/>
                  <a:pt x="36" y="180"/>
                </a:cubicBezTo>
                <a:cubicBezTo>
                  <a:pt x="36" y="181"/>
                  <a:pt x="35" y="182"/>
                  <a:pt x="34" y="182"/>
                </a:cubicBezTo>
                <a:close/>
                <a:moveTo>
                  <a:pt x="165" y="309"/>
                </a:moveTo>
                <a:cubicBezTo>
                  <a:pt x="165" y="311"/>
                  <a:pt x="164" y="312"/>
                  <a:pt x="163" y="312"/>
                </a:cubicBezTo>
                <a:cubicBezTo>
                  <a:pt x="161" y="312"/>
                  <a:pt x="160" y="310"/>
                  <a:pt x="161" y="309"/>
                </a:cubicBezTo>
                <a:cubicBezTo>
                  <a:pt x="161" y="308"/>
                  <a:pt x="162" y="307"/>
                  <a:pt x="163" y="307"/>
                </a:cubicBezTo>
                <a:cubicBezTo>
                  <a:pt x="164" y="307"/>
                  <a:pt x="165" y="308"/>
                  <a:pt x="165" y="309"/>
                </a:cubicBezTo>
                <a:close/>
                <a:moveTo>
                  <a:pt x="36" y="201"/>
                </a:moveTo>
                <a:cubicBezTo>
                  <a:pt x="35" y="201"/>
                  <a:pt x="34" y="201"/>
                  <a:pt x="34" y="199"/>
                </a:cubicBezTo>
                <a:cubicBezTo>
                  <a:pt x="33" y="198"/>
                  <a:pt x="34" y="197"/>
                  <a:pt x="35" y="197"/>
                </a:cubicBezTo>
                <a:cubicBezTo>
                  <a:pt x="37" y="196"/>
                  <a:pt x="38" y="197"/>
                  <a:pt x="38" y="198"/>
                </a:cubicBezTo>
                <a:cubicBezTo>
                  <a:pt x="38" y="200"/>
                  <a:pt x="38" y="201"/>
                  <a:pt x="36" y="201"/>
                </a:cubicBezTo>
                <a:close/>
                <a:moveTo>
                  <a:pt x="49" y="235"/>
                </a:moveTo>
                <a:cubicBezTo>
                  <a:pt x="48" y="236"/>
                  <a:pt x="46" y="235"/>
                  <a:pt x="46" y="234"/>
                </a:cubicBezTo>
                <a:cubicBezTo>
                  <a:pt x="45" y="233"/>
                  <a:pt x="46" y="232"/>
                  <a:pt x="47" y="231"/>
                </a:cubicBezTo>
                <a:cubicBezTo>
                  <a:pt x="48" y="231"/>
                  <a:pt x="49" y="231"/>
                  <a:pt x="50" y="232"/>
                </a:cubicBezTo>
                <a:cubicBezTo>
                  <a:pt x="50" y="233"/>
                  <a:pt x="50" y="235"/>
                  <a:pt x="49" y="235"/>
                </a:cubicBezTo>
                <a:close/>
                <a:moveTo>
                  <a:pt x="69" y="264"/>
                </a:moveTo>
                <a:cubicBezTo>
                  <a:pt x="68" y="265"/>
                  <a:pt x="67" y="265"/>
                  <a:pt x="66" y="264"/>
                </a:cubicBezTo>
                <a:cubicBezTo>
                  <a:pt x="65" y="263"/>
                  <a:pt x="65" y="262"/>
                  <a:pt x="66" y="261"/>
                </a:cubicBezTo>
                <a:cubicBezTo>
                  <a:pt x="67" y="260"/>
                  <a:pt x="68" y="260"/>
                  <a:pt x="69" y="261"/>
                </a:cubicBezTo>
                <a:cubicBezTo>
                  <a:pt x="70" y="262"/>
                  <a:pt x="70" y="264"/>
                  <a:pt x="69" y="264"/>
                </a:cubicBezTo>
                <a:close/>
                <a:moveTo>
                  <a:pt x="96" y="287"/>
                </a:moveTo>
                <a:cubicBezTo>
                  <a:pt x="96" y="288"/>
                  <a:pt x="94" y="289"/>
                  <a:pt x="93" y="288"/>
                </a:cubicBezTo>
                <a:cubicBezTo>
                  <a:pt x="92" y="287"/>
                  <a:pt x="92" y="286"/>
                  <a:pt x="92" y="285"/>
                </a:cubicBezTo>
                <a:cubicBezTo>
                  <a:pt x="93" y="284"/>
                  <a:pt x="95" y="283"/>
                  <a:pt x="96" y="284"/>
                </a:cubicBezTo>
                <a:cubicBezTo>
                  <a:pt x="97" y="285"/>
                  <a:pt x="97" y="286"/>
                  <a:pt x="96" y="287"/>
                </a:cubicBezTo>
                <a:close/>
                <a:moveTo>
                  <a:pt x="129" y="303"/>
                </a:moveTo>
                <a:cubicBezTo>
                  <a:pt x="129" y="304"/>
                  <a:pt x="128" y="305"/>
                  <a:pt x="126" y="304"/>
                </a:cubicBezTo>
                <a:cubicBezTo>
                  <a:pt x="125" y="304"/>
                  <a:pt x="125" y="303"/>
                  <a:pt x="125" y="302"/>
                </a:cubicBezTo>
                <a:cubicBezTo>
                  <a:pt x="125" y="300"/>
                  <a:pt x="127" y="300"/>
                  <a:pt x="128" y="300"/>
                </a:cubicBezTo>
                <a:cubicBezTo>
                  <a:pt x="129" y="300"/>
                  <a:pt x="130" y="302"/>
                  <a:pt x="129" y="303"/>
                </a:cubicBezTo>
                <a:close/>
                <a:moveTo>
                  <a:pt x="147" y="307"/>
                </a:moveTo>
                <a:cubicBezTo>
                  <a:pt x="147" y="309"/>
                  <a:pt x="145" y="309"/>
                  <a:pt x="144" y="309"/>
                </a:cubicBezTo>
                <a:cubicBezTo>
                  <a:pt x="143" y="309"/>
                  <a:pt x="142" y="308"/>
                  <a:pt x="142" y="306"/>
                </a:cubicBezTo>
                <a:cubicBezTo>
                  <a:pt x="143" y="305"/>
                  <a:pt x="144" y="304"/>
                  <a:pt x="145" y="305"/>
                </a:cubicBezTo>
                <a:cubicBezTo>
                  <a:pt x="146" y="305"/>
                  <a:pt x="147" y="306"/>
                  <a:pt x="147" y="307"/>
                </a:cubicBezTo>
                <a:close/>
                <a:moveTo>
                  <a:pt x="41" y="218"/>
                </a:moveTo>
                <a:cubicBezTo>
                  <a:pt x="40" y="218"/>
                  <a:pt x="39" y="217"/>
                  <a:pt x="38" y="216"/>
                </a:cubicBezTo>
                <a:cubicBezTo>
                  <a:pt x="38" y="215"/>
                  <a:pt x="38" y="214"/>
                  <a:pt x="40" y="213"/>
                </a:cubicBezTo>
                <a:cubicBezTo>
                  <a:pt x="41" y="213"/>
                  <a:pt x="42" y="214"/>
                  <a:pt x="42" y="215"/>
                </a:cubicBezTo>
                <a:cubicBezTo>
                  <a:pt x="43" y="216"/>
                  <a:pt x="42" y="217"/>
                  <a:pt x="41" y="218"/>
                </a:cubicBezTo>
                <a:close/>
                <a:moveTo>
                  <a:pt x="58" y="250"/>
                </a:moveTo>
                <a:cubicBezTo>
                  <a:pt x="57" y="251"/>
                  <a:pt x="55" y="250"/>
                  <a:pt x="54" y="249"/>
                </a:cubicBezTo>
                <a:cubicBezTo>
                  <a:pt x="54" y="248"/>
                  <a:pt x="54" y="247"/>
                  <a:pt x="55" y="246"/>
                </a:cubicBezTo>
                <a:cubicBezTo>
                  <a:pt x="56" y="245"/>
                  <a:pt x="58" y="246"/>
                  <a:pt x="58" y="247"/>
                </a:cubicBezTo>
                <a:cubicBezTo>
                  <a:pt x="59" y="248"/>
                  <a:pt x="59" y="249"/>
                  <a:pt x="58" y="250"/>
                </a:cubicBezTo>
                <a:close/>
                <a:moveTo>
                  <a:pt x="112" y="296"/>
                </a:moveTo>
                <a:cubicBezTo>
                  <a:pt x="112" y="297"/>
                  <a:pt x="110" y="298"/>
                  <a:pt x="109" y="297"/>
                </a:cubicBezTo>
                <a:cubicBezTo>
                  <a:pt x="108" y="297"/>
                  <a:pt x="108" y="295"/>
                  <a:pt x="108" y="294"/>
                </a:cubicBezTo>
                <a:cubicBezTo>
                  <a:pt x="109" y="293"/>
                  <a:pt x="110" y="293"/>
                  <a:pt x="111" y="293"/>
                </a:cubicBezTo>
                <a:cubicBezTo>
                  <a:pt x="112" y="294"/>
                  <a:pt x="113" y="295"/>
                  <a:pt x="112" y="296"/>
                </a:cubicBezTo>
                <a:close/>
                <a:moveTo>
                  <a:pt x="82" y="277"/>
                </a:moveTo>
                <a:cubicBezTo>
                  <a:pt x="81" y="278"/>
                  <a:pt x="80" y="278"/>
                  <a:pt x="79" y="277"/>
                </a:cubicBezTo>
                <a:cubicBezTo>
                  <a:pt x="78" y="276"/>
                  <a:pt x="78" y="275"/>
                  <a:pt x="78" y="274"/>
                </a:cubicBezTo>
                <a:cubicBezTo>
                  <a:pt x="79" y="273"/>
                  <a:pt x="81" y="273"/>
                  <a:pt x="82" y="273"/>
                </a:cubicBezTo>
                <a:cubicBezTo>
                  <a:pt x="83" y="274"/>
                  <a:pt x="83" y="276"/>
                  <a:pt x="82" y="277"/>
                </a:cubicBezTo>
                <a:close/>
                <a:moveTo>
                  <a:pt x="182" y="309"/>
                </a:moveTo>
                <a:cubicBezTo>
                  <a:pt x="182" y="310"/>
                  <a:pt x="182" y="311"/>
                  <a:pt x="180" y="311"/>
                </a:cubicBezTo>
                <a:cubicBezTo>
                  <a:pt x="179" y="312"/>
                  <a:pt x="178" y="311"/>
                  <a:pt x="178" y="309"/>
                </a:cubicBezTo>
                <a:cubicBezTo>
                  <a:pt x="178" y="308"/>
                  <a:pt x="179" y="307"/>
                  <a:pt x="180" y="307"/>
                </a:cubicBezTo>
                <a:cubicBezTo>
                  <a:pt x="181" y="307"/>
                  <a:pt x="182" y="308"/>
                  <a:pt x="182" y="309"/>
                </a:cubicBezTo>
                <a:close/>
                <a:moveTo>
                  <a:pt x="310" y="178"/>
                </a:moveTo>
                <a:cubicBezTo>
                  <a:pt x="311" y="178"/>
                  <a:pt x="312" y="179"/>
                  <a:pt x="312" y="180"/>
                </a:cubicBezTo>
                <a:cubicBezTo>
                  <a:pt x="312" y="182"/>
                  <a:pt x="311" y="183"/>
                  <a:pt x="310" y="183"/>
                </a:cubicBezTo>
                <a:cubicBezTo>
                  <a:pt x="309" y="183"/>
                  <a:pt x="308" y="181"/>
                  <a:pt x="308" y="180"/>
                </a:cubicBezTo>
                <a:cubicBezTo>
                  <a:pt x="308" y="179"/>
                  <a:pt x="309" y="178"/>
                  <a:pt x="310" y="178"/>
                </a:cubicBezTo>
                <a:close/>
                <a:moveTo>
                  <a:pt x="201" y="306"/>
                </a:moveTo>
                <a:cubicBezTo>
                  <a:pt x="201" y="308"/>
                  <a:pt x="201" y="309"/>
                  <a:pt x="199" y="309"/>
                </a:cubicBezTo>
                <a:cubicBezTo>
                  <a:pt x="198" y="309"/>
                  <a:pt x="197" y="309"/>
                  <a:pt x="197" y="307"/>
                </a:cubicBezTo>
                <a:cubicBezTo>
                  <a:pt x="196" y="306"/>
                  <a:pt x="197" y="305"/>
                  <a:pt x="198" y="305"/>
                </a:cubicBezTo>
                <a:cubicBezTo>
                  <a:pt x="200" y="304"/>
                  <a:pt x="201" y="305"/>
                  <a:pt x="201" y="306"/>
                </a:cubicBezTo>
                <a:close/>
                <a:moveTo>
                  <a:pt x="235" y="294"/>
                </a:moveTo>
                <a:cubicBezTo>
                  <a:pt x="236" y="295"/>
                  <a:pt x="236" y="296"/>
                  <a:pt x="234" y="297"/>
                </a:cubicBezTo>
                <a:cubicBezTo>
                  <a:pt x="233" y="298"/>
                  <a:pt x="232" y="297"/>
                  <a:pt x="231" y="296"/>
                </a:cubicBezTo>
                <a:cubicBezTo>
                  <a:pt x="231" y="295"/>
                  <a:pt x="231" y="294"/>
                  <a:pt x="232" y="293"/>
                </a:cubicBezTo>
                <a:cubicBezTo>
                  <a:pt x="233" y="292"/>
                  <a:pt x="235" y="293"/>
                  <a:pt x="235" y="294"/>
                </a:cubicBezTo>
                <a:close/>
                <a:moveTo>
                  <a:pt x="265" y="274"/>
                </a:moveTo>
                <a:cubicBezTo>
                  <a:pt x="265" y="275"/>
                  <a:pt x="265" y="276"/>
                  <a:pt x="264" y="277"/>
                </a:cubicBezTo>
                <a:cubicBezTo>
                  <a:pt x="263" y="278"/>
                  <a:pt x="262" y="278"/>
                  <a:pt x="261" y="277"/>
                </a:cubicBezTo>
                <a:cubicBezTo>
                  <a:pt x="260" y="276"/>
                  <a:pt x="260" y="274"/>
                  <a:pt x="261" y="274"/>
                </a:cubicBezTo>
                <a:cubicBezTo>
                  <a:pt x="262" y="273"/>
                  <a:pt x="264" y="273"/>
                  <a:pt x="265" y="274"/>
                </a:cubicBezTo>
                <a:close/>
                <a:moveTo>
                  <a:pt x="288" y="247"/>
                </a:moveTo>
                <a:cubicBezTo>
                  <a:pt x="289" y="247"/>
                  <a:pt x="289" y="249"/>
                  <a:pt x="288" y="250"/>
                </a:cubicBezTo>
                <a:cubicBezTo>
                  <a:pt x="288" y="251"/>
                  <a:pt x="286" y="251"/>
                  <a:pt x="285" y="251"/>
                </a:cubicBezTo>
                <a:cubicBezTo>
                  <a:pt x="284" y="250"/>
                  <a:pt x="284" y="248"/>
                  <a:pt x="284" y="247"/>
                </a:cubicBezTo>
                <a:cubicBezTo>
                  <a:pt x="285" y="246"/>
                  <a:pt x="287" y="246"/>
                  <a:pt x="288" y="247"/>
                </a:cubicBezTo>
                <a:close/>
                <a:moveTo>
                  <a:pt x="303" y="214"/>
                </a:moveTo>
                <a:cubicBezTo>
                  <a:pt x="305" y="214"/>
                  <a:pt x="305" y="215"/>
                  <a:pt x="305" y="217"/>
                </a:cubicBezTo>
                <a:cubicBezTo>
                  <a:pt x="305" y="218"/>
                  <a:pt x="303" y="219"/>
                  <a:pt x="302" y="218"/>
                </a:cubicBezTo>
                <a:cubicBezTo>
                  <a:pt x="301" y="218"/>
                  <a:pt x="300" y="216"/>
                  <a:pt x="301" y="215"/>
                </a:cubicBezTo>
                <a:cubicBezTo>
                  <a:pt x="301" y="214"/>
                  <a:pt x="302" y="213"/>
                  <a:pt x="303" y="214"/>
                </a:cubicBezTo>
                <a:close/>
                <a:moveTo>
                  <a:pt x="308" y="196"/>
                </a:moveTo>
                <a:cubicBezTo>
                  <a:pt x="309" y="197"/>
                  <a:pt x="310" y="198"/>
                  <a:pt x="310" y="199"/>
                </a:cubicBezTo>
                <a:cubicBezTo>
                  <a:pt x="309" y="200"/>
                  <a:pt x="308" y="201"/>
                  <a:pt x="307" y="201"/>
                </a:cubicBezTo>
                <a:cubicBezTo>
                  <a:pt x="306" y="201"/>
                  <a:pt x="305" y="199"/>
                  <a:pt x="305" y="198"/>
                </a:cubicBezTo>
                <a:cubicBezTo>
                  <a:pt x="305" y="197"/>
                  <a:pt x="307" y="196"/>
                  <a:pt x="308" y="196"/>
                </a:cubicBezTo>
                <a:close/>
                <a:moveTo>
                  <a:pt x="218" y="302"/>
                </a:moveTo>
                <a:cubicBezTo>
                  <a:pt x="218" y="303"/>
                  <a:pt x="218" y="304"/>
                  <a:pt x="216" y="305"/>
                </a:cubicBezTo>
                <a:cubicBezTo>
                  <a:pt x="215" y="305"/>
                  <a:pt x="214" y="304"/>
                  <a:pt x="213" y="303"/>
                </a:cubicBezTo>
                <a:cubicBezTo>
                  <a:pt x="213" y="302"/>
                  <a:pt x="214" y="301"/>
                  <a:pt x="215" y="300"/>
                </a:cubicBezTo>
                <a:cubicBezTo>
                  <a:pt x="216" y="300"/>
                  <a:pt x="217" y="300"/>
                  <a:pt x="218" y="302"/>
                </a:cubicBezTo>
                <a:close/>
                <a:moveTo>
                  <a:pt x="250" y="285"/>
                </a:moveTo>
                <a:cubicBezTo>
                  <a:pt x="251" y="286"/>
                  <a:pt x="250" y="288"/>
                  <a:pt x="249" y="288"/>
                </a:cubicBezTo>
                <a:cubicBezTo>
                  <a:pt x="248" y="289"/>
                  <a:pt x="247" y="289"/>
                  <a:pt x="246" y="288"/>
                </a:cubicBezTo>
                <a:cubicBezTo>
                  <a:pt x="245" y="287"/>
                  <a:pt x="246" y="285"/>
                  <a:pt x="247" y="285"/>
                </a:cubicBezTo>
                <a:cubicBezTo>
                  <a:pt x="248" y="284"/>
                  <a:pt x="249" y="284"/>
                  <a:pt x="250" y="285"/>
                </a:cubicBezTo>
                <a:close/>
                <a:moveTo>
                  <a:pt x="297" y="231"/>
                </a:moveTo>
                <a:cubicBezTo>
                  <a:pt x="298" y="231"/>
                  <a:pt x="298" y="233"/>
                  <a:pt x="298" y="234"/>
                </a:cubicBezTo>
                <a:cubicBezTo>
                  <a:pt x="297" y="235"/>
                  <a:pt x="296" y="235"/>
                  <a:pt x="295" y="235"/>
                </a:cubicBezTo>
                <a:cubicBezTo>
                  <a:pt x="294" y="234"/>
                  <a:pt x="293" y="233"/>
                  <a:pt x="294" y="232"/>
                </a:cubicBezTo>
                <a:cubicBezTo>
                  <a:pt x="294" y="231"/>
                  <a:pt x="296" y="230"/>
                  <a:pt x="297" y="231"/>
                </a:cubicBezTo>
                <a:close/>
                <a:moveTo>
                  <a:pt x="277" y="261"/>
                </a:moveTo>
                <a:cubicBezTo>
                  <a:pt x="278" y="262"/>
                  <a:pt x="278" y="263"/>
                  <a:pt x="277" y="264"/>
                </a:cubicBezTo>
                <a:cubicBezTo>
                  <a:pt x="276" y="265"/>
                  <a:pt x="275" y="265"/>
                  <a:pt x="274" y="265"/>
                </a:cubicBezTo>
                <a:cubicBezTo>
                  <a:pt x="273" y="264"/>
                  <a:pt x="273" y="262"/>
                  <a:pt x="274" y="261"/>
                </a:cubicBezTo>
                <a:cubicBezTo>
                  <a:pt x="274" y="260"/>
                  <a:pt x="276" y="260"/>
                  <a:pt x="277" y="261"/>
                </a:cubicBezTo>
                <a:close/>
                <a:moveTo>
                  <a:pt x="178" y="32"/>
                </a:moveTo>
                <a:cubicBezTo>
                  <a:pt x="178" y="31"/>
                  <a:pt x="179" y="30"/>
                  <a:pt x="181" y="30"/>
                </a:cubicBezTo>
                <a:cubicBezTo>
                  <a:pt x="182" y="30"/>
                  <a:pt x="183" y="31"/>
                  <a:pt x="183" y="33"/>
                </a:cubicBezTo>
                <a:cubicBezTo>
                  <a:pt x="183" y="34"/>
                  <a:pt x="182" y="35"/>
                  <a:pt x="180" y="35"/>
                </a:cubicBezTo>
                <a:cubicBezTo>
                  <a:pt x="179" y="35"/>
                  <a:pt x="178" y="34"/>
                  <a:pt x="178" y="32"/>
                </a:cubicBezTo>
                <a:close/>
                <a:moveTo>
                  <a:pt x="307" y="141"/>
                </a:moveTo>
                <a:cubicBezTo>
                  <a:pt x="308" y="141"/>
                  <a:pt x="309" y="142"/>
                  <a:pt x="310" y="143"/>
                </a:cubicBezTo>
                <a:cubicBezTo>
                  <a:pt x="310" y="144"/>
                  <a:pt x="309" y="145"/>
                  <a:pt x="308" y="146"/>
                </a:cubicBezTo>
                <a:cubicBezTo>
                  <a:pt x="307" y="146"/>
                  <a:pt x="305" y="145"/>
                  <a:pt x="305" y="144"/>
                </a:cubicBezTo>
                <a:cubicBezTo>
                  <a:pt x="305" y="143"/>
                  <a:pt x="306" y="141"/>
                  <a:pt x="307" y="141"/>
                </a:cubicBezTo>
                <a:close/>
                <a:moveTo>
                  <a:pt x="294" y="107"/>
                </a:moveTo>
                <a:cubicBezTo>
                  <a:pt x="296" y="106"/>
                  <a:pt x="297" y="107"/>
                  <a:pt x="298" y="108"/>
                </a:cubicBezTo>
                <a:cubicBezTo>
                  <a:pt x="298" y="109"/>
                  <a:pt x="298" y="110"/>
                  <a:pt x="297" y="111"/>
                </a:cubicBezTo>
                <a:cubicBezTo>
                  <a:pt x="295" y="111"/>
                  <a:pt x="294" y="111"/>
                  <a:pt x="293" y="110"/>
                </a:cubicBezTo>
                <a:cubicBezTo>
                  <a:pt x="293" y="109"/>
                  <a:pt x="293" y="107"/>
                  <a:pt x="294" y="107"/>
                </a:cubicBezTo>
                <a:close/>
                <a:moveTo>
                  <a:pt x="274" y="78"/>
                </a:moveTo>
                <a:cubicBezTo>
                  <a:pt x="275" y="77"/>
                  <a:pt x="277" y="77"/>
                  <a:pt x="277" y="78"/>
                </a:cubicBezTo>
                <a:cubicBezTo>
                  <a:pt x="278" y="79"/>
                  <a:pt x="278" y="80"/>
                  <a:pt x="277" y="81"/>
                </a:cubicBezTo>
                <a:cubicBezTo>
                  <a:pt x="276" y="82"/>
                  <a:pt x="275" y="82"/>
                  <a:pt x="274" y="81"/>
                </a:cubicBezTo>
                <a:cubicBezTo>
                  <a:pt x="273" y="80"/>
                  <a:pt x="273" y="79"/>
                  <a:pt x="274" y="78"/>
                </a:cubicBezTo>
                <a:close/>
                <a:moveTo>
                  <a:pt x="247" y="55"/>
                </a:moveTo>
                <a:cubicBezTo>
                  <a:pt x="248" y="54"/>
                  <a:pt x="249" y="53"/>
                  <a:pt x="250" y="54"/>
                </a:cubicBezTo>
                <a:cubicBezTo>
                  <a:pt x="251" y="55"/>
                  <a:pt x="252" y="56"/>
                  <a:pt x="251" y="57"/>
                </a:cubicBezTo>
                <a:cubicBezTo>
                  <a:pt x="250" y="58"/>
                  <a:pt x="249" y="59"/>
                  <a:pt x="248" y="58"/>
                </a:cubicBezTo>
                <a:cubicBezTo>
                  <a:pt x="247" y="57"/>
                  <a:pt x="246" y="56"/>
                  <a:pt x="247" y="55"/>
                </a:cubicBezTo>
                <a:close/>
                <a:moveTo>
                  <a:pt x="214" y="39"/>
                </a:moveTo>
                <a:cubicBezTo>
                  <a:pt x="214" y="38"/>
                  <a:pt x="216" y="37"/>
                  <a:pt x="217" y="37"/>
                </a:cubicBezTo>
                <a:cubicBezTo>
                  <a:pt x="218" y="38"/>
                  <a:pt x="219" y="39"/>
                  <a:pt x="218" y="40"/>
                </a:cubicBezTo>
                <a:cubicBezTo>
                  <a:pt x="218" y="42"/>
                  <a:pt x="217" y="42"/>
                  <a:pt x="215" y="42"/>
                </a:cubicBezTo>
                <a:cubicBezTo>
                  <a:pt x="214" y="41"/>
                  <a:pt x="214" y="40"/>
                  <a:pt x="214" y="39"/>
                </a:cubicBezTo>
                <a:close/>
                <a:moveTo>
                  <a:pt x="197" y="35"/>
                </a:moveTo>
                <a:cubicBezTo>
                  <a:pt x="197" y="33"/>
                  <a:pt x="198" y="33"/>
                  <a:pt x="199" y="33"/>
                </a:cubicBezTo>
                <a:cubicBezTo>
                  <a:pt x="200" y="33"/>
                  <a:pt x="201" y="34"/>
                  <a:pt x="201" y="35"/>
                </a:cubicBezTo>
                <a:cubicBezTo>
                  <a:pt x="201" y="37"/>
                  <a:pt x="200" y="38"/>
                  <a:pt x="198" y="37"/>
                </a:cubicBezTo>
                <a:cubicBezTo>
                  <a:pt x="197" y="37"/>
                  <a:pt x="196" y="36"/>
                  <a:pt x="197" y="35"/>
                </a:cubicBezTo>
                <a:close/>
                <a:moveTo>
                  <a:pt x="302" y="124"/>
                </a:moveTo>
                <a:cubicBezTo>
                  <a:pt x="303" y="124"/>
                  <a:pt x="305" y="125"/>
                  <a:pt x="305" y="126"/>
                </a:cubicBezTo>
                <a:cubicBezTo>
                  <a:pt x="306" y="127"/>
                  <a:pt x="305" y="128"/>
                  <a:pt x="304" y="129"/>
                </a:cubicBezTo>
                <a:cubicBezTo>
                  <a:pt x="302" y="129"/>
                  <a:pt x="301" y="129"/>
                  <a:pt x="301" y="127"/>
                </a:cubicBezTo>
                <a:cubicBezTo>
                  <a:pt x="300" y="126"/>
                  <a:pt x="301" y="125"/>
                  <a:pt x="302" y="124"/>
                </a:cubicBezTo>
                <a:close/>
                <a:moveTo>
                  <a:pt x="286" y="92"/>
                </a:moveTo>
                <a:cubicBezTo>
                  <a:pt x="287" y="91"/>
                  <a:pt x="288" y="92"/>
                  <a:pt x="289" y="93"/>
                </a:cubicBezTo>
                <a:cubicBezTo>
                  <a:pt x="290" y="94"/>
                  <a:pt x="289" y="95"/>
                  <a:pt x="288" y="96"/>
                </a:cubicBezTo>
                <a:cubicBezTo>
                  <a:pt x="287" y="97"/>
                  <a:pt x="286" y="96"/>
                  <a:pt x="285" y="95"/>
                </a:cubicBezTo>
                <a:cubicBezTo>
                  <a:pt x="284" y="94"/>
                  <a:pt x="285" y="93"/>
                  <a:pt x="286" y="92"/>
                </a:cubicBezTo>
                <a:close/>
                <a:moveTo>
                  <a:pt x="231" y="46"/>
                </a:moveTo>
                <a:cubicBezTo>
                  <a:pt x="232" y="45"/>
                  <a:pt x="233" y="44"/>
                  <a:pt x="234" y="45"/>
                </a:cubicBezTo>
                <a:cubicBezTo>
                  <a:pt x="235" y="45"/>
                  <a:pt x="236" y="47"/>
                  <a:pt x="235" y="48"/>
                </a:cubicBezTo>
                <a:cubicBezTo>
                  <a:pt x="235" y="49"/>
                  <a:pt x="233" y="49"/>
                  <a:pt x="232" y="49"/>
                </a:cubicBezTo>
                <a:cubicBezTo>
                  <a:pt x="231" y="48"/>
                  <a:pt x="230" y="47"/>
                  <a:pt x="231" y="46"/>
                </a:cubicBezTo>
                <a:close/>
                <a:moveTo>
                  <a:pt x="261" y="65"/>
                </a:moveTo>
                <a:cubicBezTo>
                  <a:pt x="262" y="64"/>
                  <a:pt x="264" y="64"/>
                  <a:pt x="265" y="65"/>
                </a:cubicBezTo>
                <a:cubicBezTo>
                  <a:pt x="266" y="66"/>
                  <a:pt x="266" y="67"/>
                  <a:pt x="265" y="68"/>
                </a:cubicBezTo>
                <a:cubicBezTo>
                  <a:pt x="264" y="69"/>
                  <a:pt x="263" y="69"/>
                  <a:pt x="262" y="69"/>
                </a:cubicBezTo>
                <a:cubicBezTo>
                  <a:pt x="261" y="68"/>
                  <a:pt x="261" y="66"/>
                  <a:pt x="261" y="65"/>
                </a:cubicBezTo>
                <a:close/>
                <a:moveTo>
                  <a:pt x="166" y="70"/>
                </a:moveTo>
                <a:cubicBezTo>
                  <a:pt x="222" y="66"/>
                  <a:pt x="269" y="109"/>
                  <a:pt x="273" y="165"/>
                </a:cubicBezTo>
                <a:cubicBezTo>
                  <a:pt x="276" y="220"/>
                  <a:pt x="233" y="268"/>
                  <a:pt x="178" y="271"/>
                </a:cubicBezTo>
                <a:cubicBezTo>
                  <a:pt x="122" y="275"/>
                  <a:pt x="74" y="232"/>
                  <a:pt x="71" y="176"/>
                </a:cubicBezTo>
                <a:cubicBezTo>
                  <a:pt x="68" y="121"/>
                  <a:pt x="110" y="73"/>
                  <a:pt x="166" y="70"/>
                </a:cubicBezTo>
                <a:close/>
                <a:moveTo>
                  <a:pt x="166" y="80"/>
                </a:moveTo>
                <a:cubicBezTo>
                  <a:pt x="216" y="77"/>
                  <a:pt x="259" y="115"/>
                  <a:pt x="262" y="165"/>
                </a:cubicBezTo>
                <a:cubicBezTo>
                  <a:pt x="265" y="215"/>
                  <a:pt x="227" y="258"/>
                  <a:pt x="177" y="261"/>
                </a:cubicBezTo>
                <a:cubicBezTo>
                  <a:pt x="127" y="264"/>
                  <a:pt x="84" y="226"/>
                  <a:pt x="82" y="176"/>
                </a:cubicBezTo>
                <a:cubicBezTo>
                  <a:pt x="79" y="126"/>
                  <a:pt x="117" y="83"/>
                  <a:pt x="166" y="80"/>
                </a:cubicBezTo>
                <a:close/>
                <a:moveTo>
                  <a:pt x="168" y="316"/>
                </a:moveTo>
                <a:cubicBezTo>
                  <a:pt x="140" y="419"/>
                  <a:pt x="140" y="419"/>
                  <a:pt x="140" y="419"/>
                </a:cubicBezTo>
                <a:cubicBezTo>
                  <a:pt x="129" y="396"/>
                  <a:pt x="129" y="396"/>
                  <a:pt x="129" y="39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93" y="292"/>
                  <a:pt x="93" y="292"/>
                  <a:pt x="93" y="292"/>
                </a:cubicBezTo>
                <a:cubicBezTo>
                  <a:pt x="115" y="306"/>
                  <a:pt x="141" y="314"/>
                  <a:pt x="168" y="315"/>
                </a:cubicBezTo>
                <a:cubicBezTo>
                  <a:pt x="168" y="315"/>
                  <a:pt x="168" y="315"/>
                  <a:pt x="168" y="315"/>
                </a:cubicBezTo>
                <a:cubicBezTo>
                  <a:pt x="170" y="315"/>
                  <a:pt x="172" y="315"/>
                  <a:pt x="174" y="315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5" y="315"/>
                  <a:pt x="177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80" y="315"/>
                  <a:pt x="180" y="315"/>
                </a:cubicBezTo>
                <a:cubicBezTo>
                  <a:pt x="207" y="313"/>
                  <a:pt x="232" y="304"/>
                  <a:pt x="253" y="290"/>
                </a:cubicBezTo>
                <a:cubicBezTo>
                  <a:pt x="280" y="377"/>
                  <a:pt x="280" y="377"/>
                  <a:pt x="280" y="377"/>
                </a:cubicBezTo>
                <a:cubicBezTo>
                  <a:pt x="213" y="370"/>
                  <a:pt x="213" y="370"/>
                  <a:pt x="213" y="370"/>
                </a:cubicBezTo>
                <a:cubicBezTo>
                  <a:pt x="203" y="394"/>
                  <a:pt x="203" y="394"/>
                  <a:pt x="203" y="394"/>
                </a:cubicBezTo>
                <a:cubicBezTo>
                  <a:pt x="179" y="316"/>
                  <a:pt x="179" y="316"/>
                  <a:pt x="179" y="316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200" y="400"/>
                  <a:pt x="200" y="400"/>
                  <a:pt x="200" y="400"/>
                </a:cubicBezTo>
                <a:cubicBezTo>
                  <a:pt x="196" y="408"/>
                  <a:pt x="196" y="408"/>
                  <a:pt x="196" y="408"/>
                </a:cubicBezTo>
                <a:cubicBezTo>
                  <a:pt x="174" y="334"/>
                  <a:pt x="174" y="334"/>
                  <a:pt x="174" y="334"/>
                </a:cubicBezTo>
                <a:cubicBezTo>
                  <a:pt x="147" y="434"/>
                  <a:pt x="147" y="434"/>
                  <a:pt x="147" y="434"/>
                </a:cubicBezTo>
                <a:cubicBezTo>
                  <a:pt x="143" y="426"/>
                  <a:pt x="143" y="426"/>
                  <a:pt x="143" y="426"/>
                </a:cubicBezTo>
                <a:cubicBezTo>
                  <a:pt x="171" y="324"/>
                  <a:pt x="171" y="324"/>
                  <a:pt x="171" y="324"/>
                </a:cubicBezTo>
                <a:lnTo>
                  <a:pt x="168" y="316"/>
                </a:lnTo>
                <a:close/>
              </a:path>
            </a:pathLst>
          </a:custGeom>
          <a:solidFill>
            <a:srgbClr val="093B5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447674" y="1953018"/>
            <a:ext cx="3508001" cy="916476"/>
            <a:chOff x="3397955" y="2790056"/>
            <a:chExt cx="3088828" cy="916472"/>
          </a:xfrm>
        </p:grpSpPr>
        <p:sp>
          <p:nvSpPr>
            <p:cNvPr id="42" name="TextBox 19"/>
            <p:cNvSpPr txBox="1"/>
            <p:nvPr/>
          </p:nvSpPr>
          <p:spPr>
            <a:xfrm>
              <a:off x="3397955" y="2790056"/>
              <a:ext cx="2874952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优势二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43" name="Text Placeholder 5"/>
            <p:cNvSpPr txBox="1"/>
            <p:nvPr/>
          </p:nvSpPr>
          <p:spPr>
            <a:xfrm>
              <a:off x="3397955" y="3075915"/>
              <a:ext cx="3088828" cy="6306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经验丰富，有较强的大局观和领导统筹能力，以集体利益为重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1240221" y="4215233"/>
            <a:ext cx="858492" cy="1082812"/>
          </a:xfrm>
          <a:custGeom>
            <a:avLst/>
            <a:gdLst>
              <a:gd name="T0" fmla="*/ 306 w 344"/>
              <a:gd name="T1" fmla="*/ 250 h 434"/>
              <a:gd name="T2" fmla="*/ 296 w 344"/>
              <a:gd name="T3" fmla="*/ 78 h 434"/>
              <a:gd name="T4" fmla="*/ 133 w 344"/>
              <a:gd name="T5" fmla="*/ 21 h 434"/>
              <a:gd name="T6" fmla="*/ 18 w 344"/>
              <a:gd name="T7" fmla="*/ 151 h 434"/>
              <a:gd name="T8" fmla="*/ 78 w 344"/>
              <a:gd name="T9" fmla="*/ 304 h 434"/>
              <a:gd name="T10" fmla="*/ 86 w 344"/>
              <a:gd name="T11" fmla="*/ 287 h 434"/>
              <a:gd name="T12" fmla="*/ 85 w 344"/>
              <a:gd name="T13" fmla="*/ 286 h 434"/>
              <a:gd name="T14" fmla="*/ 84 w 344"/>
              <a:gd name="T15" fmla="*/ 285 h 434"/>
              <a:gd name="T16" fmla="*/ 28 w 344"/>
              <a:gd name="T17" fmla="*/ 179 h 434"/>
              <a:gd name="T18" fmla="*/ 262 w 344"/>
              <a:gd name="T19" fmla="*/ 283 h 434"/>
              <a:gd name="T20" fmla="*/ 262 w 344"/>
              <a:gd name="T21" fmla="*/ 283 h 434"/>
              <a:gd name="T22" fmla="*/ 260 w 344"/>
              <a:gd name="T23" fmla="*/ 285 h 434"/>
              <a:gd name="T24" fmla="*/ 310 w 344"/>
              <a:gd name="T25" fmla="*/ 160 h 434"/>
              <a:gd name="T26" fmla="*/ 31 w 344"/>
              <a:gd name="T27" fmla="*/ 162 h 434"/>
              <a:gd name="T28" fmla="*/ 146 w 344"/>
              <a:gd name="T29" fmla="*/ 35 h 434"/>
              <a:gd name="T30" fmla="*/ 111 w 344"/>
              <a:gd name="T31" fmla="*/ 49 h 434"/>
              <a:gd name="T32" fmla="*/ 78 w 344"/>
              <a:gd name="T33" fmla="*/ 68 h 434"/>
              <a:gd name="T34" fmla="*/ 40 w 344"/>
              <a:gd name="T35" fmla="*/ 128 h 434"/>
              <a:gd name="T36" fmla="*/ 33 w 344"/>
              <a:gd name="T37" fmla="*/ 143 h 434"/>
              <a:gd name="T38" fmla="*/ 130 w 344"/>
              <a:gd name="T39" fmla="*/ 39 h 434"/>
              <a:gd name="T40" fmla="*/ 96 w 344"/>
              <a:gd name="T41" fmla="*/ 57 h 434"/>
              <a:gd name="T42" fmla="*/ 46 w 344"/>
              <a:gd name="T43" fmla="*/ 111 h 434"/>
              <a:gd name="T44" fmla="*/ 34 w 344"/>
              <a:gd name="T45" fmla="*/ 182 h 434"/>
              <a:gd name="T46" fmla="*/ 163 w 344"/>
              <a:gd name="T47" fmla="*/ 312 h 434"/>
              <a:gd name="T48" fmla="*/ 35 w 344"/>
              <a:gd name="T49" fmla="*/ 197 h 434"/>
              <a:gd name="T50" fmla="*/ 50 w 344"/>
              <a:gd name="T51" fmla="*/ 232 h 434"/>
              <a:gd name="T52" fmla="*/ 69 w 344"/>
              <a:gd name="T53" fmla="*/ 264 h 434"/>
              <a:gd name="T54" fmla="*/ 129 w 344"/>
              <a:gd name="T55" fmla="*/ 303 h 434"/>
              <a:gd name="T56" fmla="*/ 144 w 344"/>
              <a:gd name="T57" fmla="*/ 309 h 434"/>
              <a:gd name="T58" fmla="*/ 40 w 344"/>
              <a:gd name="T59" fmla="*/ 213 h 434"/>
              <a:gd name="T60" fmla="*/ 58 w 344"/>
              <a:gd name="T61" fmla="*/ 247 h 434"/>
              <a:gd name="T62" fmla="*/ 112 w 344"/>
              <a:gd name="T63" fmla="*/ 296 h 434"/>
              <a:gd name="T64" fmla="*/ 182 w 344"/>
              <a:gd name="T65" fmla="*/ 309 h 434"/>
              <a:gd name="T66" fmla="*/ 312 w 344"/>
              <a:gd name="T67" fmla="*/ 180 h 434"/>
              <a:gd name="T68" fmla="*/ 197 w 344"/>
              <a:gd name="T69" fmla="*/ 307 h 434"/>
              <a:gd name="T70" fmla="*/ 232 w 344"/>
              <a:gd name="T71" fmla="*/ 293 h 434"/>
              <a:gd name="T72" fmla="*/ 265 w 344"/>
              <a:gd name="T73" fmla="*/ 274 h 434"/>
              <a:gd name="T74" fmla="*/ 303 w 344"/>
              <a:gd name="T75" fmla="*/ 214 h 434"/>
              <a:gd name="T76" fmla="*/ 310 w 344"/>
              <a:gd name="T77" fmla="*/ 199 h 434"/>
              <a:gd name="T78" fmla="*/ 213 w 344"/>
              <a:gd name="T79" fmla="*/ 303 h 434"/>
              <a:gd name="T80" fmla="*/ 247 w 344"/>
              <a:gd name="T81" fmla="*/ 285 h 434"/>
              <a:gd name="T82" fmla="*/ 297 w 344"/>
              <a:gd name="T83" fmla="*/ 231 h 434"/>
              <a:gd name="T84" fmla="*/ 178 w 344"/>
              <a:gd name="T85" fmla="*/ 32 h 434"/>
              <a:gd name="T86" fmla="*/ 310 w 344"/>
              <a:gd name="T87" fmla="*/ 143 h 434"/>
              <a:gd name="T88" fmla="*/ 297 w 344"/>
              <a:gd name="T89" fmla="*/ 111 h 434"/>
              <a:gd name="T90" fmla="*/ 274 w 344"/>
              <a:gd name="T91" fmla="*/ 81 h 434"/>
              <a:gd name="T92" fmla="*/ 247 w 344"/>
              <a:gd name="T93" fmla="*/ 55 h 434"/>
              <a:gd name="T94" fmla="*/ 197 w 344"/>
              <a:gd name="T95" fmla="*/ 35 h 434"/>
              <a:gd name="T96" fmla="*/ 305 w 344"/>
              <a:gd name="T97" fmla="*/ 126 h 434"/>
              <a:gd name="T98" fmla="*/ 288 w 344"/>
              <a:gd name="T99" fmla="*/ 96 h 434"/>
              <a:gd name="T100" fmla="*/ 232 w 344"/>
              <a:gd name="T101" fmla="*/ 49 h 434"/>
              <a:gd name="T102" fmla="*/ 261 w 344"/>
              <a:gd name="T103" fmla="*/ 65 h 434"/>
              <a:gd name="T104" fmla="*/ 166 w 344"/>
              <a:gd name="T105" fmla="*/ 80 h 434"/>
              <a:gd name="T106" fmla="*/ 140 w 344"/>
              <a:gd name="T107" fmla="*/ 419 h 434"/>
              <a:gd name="T108" fmla="*/ 174 w 344"/>
              <a:gd name="T109" fmla="*/ 315 h 434"/>
              <a:gd name="T110" fmla="*/ 179 w 344"/>
              <a:gd name="T111" fmla="*/ 315 h 434"/>
              <a:gd name="T112" fmla="*/ 179 w 344"/>
              <a:gd name="T113" fmla="*/ 315 h 434"/>
              <a:gd name="T114" fmla="*/ 203 w 344"/>
              <a:gd name="T115" fmla="*/ 394 h 434"/>
              <a:gd name="T116" fmla="*/ 147 w 344"/>
              <a:gd name="T117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4" h="434">
                <a:moveTo>
                  <a:pt x="257" y="287"/>
                </a:moveTo>
                <a:cubicBezTo>
                  <a:pt x="285" y="378"/>
                  <a:pt x="285" y="378"/>
                  <a:pt x="285" y="378"/>
                </a:cubicBezTo>
                <a:cubicBezTo>
                  <a:pt x="292" y="379"/>
                  <a:pt x="292" y="379"/>
                  <a:pt x="292" y="379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301" y="286"/>
                  <a:pt x="301" y="286"/>
                  <a:pt x="301" y="286"/>
                </a:cubicBezTo>
                <a:cubicBezTo>
                  <a:pt x="306" y="250"/>
                  <a:pt x="306" y="250"/>
                  <a:pt x="306" y="250"/>
                </a:cubicBezTo>
                <a:cubicBezTo>
                  <a:pt x="335" y="228"/>
                  <a:pt x="335" y="228"/>
                  <a:pt x="335" y="228"/>
                </a:cubicBezTo>
                <a:cubicBezTo>
                  <a:pt x="326" y="193"/>
                  <a:pt x="326" y="193"/>
                  <a:pt x="326" y="193"/>
                </a:cubicBezTo>
                <a:cubicBezTo>
                  <a:pt x="344" y="162"/>
                  <a:pt x="344" y="162"/>
                  <a:pt x="344" y="162"/>
                </a:cubicBezTo>
                <a:cubicBezTo>
                  <a:pt x="322" y="132"/>
                  <a:pt x="322" y="132"/>
                  <a:pt x="322" y="132"/>
                </a:cubicBezTo>
                <a:cubicBezTo>
                  <a:pt x="327" y="97"/>
                  <a:pt x="327" y="97"/>
                  <a:pt x="327" y="97"/>
                </a:cubicBezTo>
                <a:cubicBezTo>
                  <a:pt x="296" y="78"/>
                  <a:pt x="296" y="78"/>
                  <a:pt x="296" y="78"/>
                </a:cubicBezTo>
                <a:cubicBezTo>
                  <a:pt x="287" y="43"/>
                  <a:pt x="287" y="43"/>
                  <a:pt x="287" y="43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29" y="9"/>
                  <a:pt x="229" y="9"/>
                  <a:pt x="229" y="9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62" y="0"/>
                  <a:pt x="162" y="0"/>
                  <a:pt x="162" y="0"/>
                </a:cubicBezTo>
                <a:cubicBezTo>
                  <a:pt x="133" y="21"/>
                  <a:pt x="133" y="21"/>
                  <a:pt x="133" y="21"/>
                </a:cubicBezTo>
                <a:cubicBezTo>
                  <a:pt x="97" y="17"/>
                  <a:pt x="97" y="17"/>
                  <a:pt x="97" y="17"/>
                </a:cubicBezTo>
                <a:cubicBezTo>
                  <a:pt x="78" y="48"/>
                  <a:pt x="78" y="48"/>
                  <a:pt x="78" y="48"/>
                </a:cubicBezTo>
                <a:cubicBezTo>
                  <a:pt x="43" y="57"/>
                  <a:pt x="43" y="57"/>
                  <a:pt x="43" y="57"/>
                </a:cubicBezTo>
                <a:cubicBezTo>
                  <a:pt x="38" y="93"/>
                  <a:pt x="38" y="93"/>
                  <a:pt x="38" y="93"/>
                </a:cubicBezTo>
                <a:cubicBezTo>
                  <a:pt x="9" y="115"/>
                  <a:pt x="9" y="115"/>
                  <a:pt x="9" y="115"/>
                </a:cubicBezTo>
                <a:cubicBezTo>
                  <a:pt x="18" y="151"/>
                  <a:pt x="18" y="151"/>
                  <a:pt x="18" y="151"/>
                </a:cubicBezTo>
                <a:cubicBezTo>
                  <a:pt x="0" y="182"/>
                  <a:pt x="0" y="182"/>
                  <a:pt x="0" y="182"/>
                </a:cubicBezTo>
                <a:cubicBezTo>
                  <a:pt x="21" y="211"/>
                  <a:pt x="21" y="211"/>
                  <a:pt x="21" y="211"/>
                </a:cubicBezTo>
                <a:cubicBezTo>
                  <a:pt x="17" y="247"/>
                  <a:pt x="17" y="247"/>
                  <a:pt x="17" y="247"/>
                </a:cubicBezTo>
                <a:cubicBezTo>
                  <a:pt x="48" y="266"/>
                  <a:pt x="48" y="266"/>
                  <a:pt x="48" y="266"/>
                </a:cubicBezTo>
                <a:cubicBezTo>
                  <a:pt x="57" y="301"/>
                  <a:pt x="57" y="301"/>
                  <a:pt x="57" y="301"/>
                </a:cubicBezTo>
                <a:cubicBezTo>
                  <a:pt x="78" y="304"/>
                  <a:pt x="78" y="304"/>
                  <a:pt x="78" y="304"/>
                </a:cubicBezTo>
                <a:cubicBezTo>
                  <a:pt x="50" y="407"/>
                  <a:pt x="50" y="407"/>
                  <a:pt x="50" y="407"/>
                </a:cubicBezTo>
                <a:cubicBezTo>
                  <a:pt x="58" y="406"/>
                  <a:pt x="58" y="406"/>
                  <a:pt x="58" y="406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8" y="288"/>
                  <a:pt x="87" y="288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6"/>
                  <a:pt x="86" y="286"/>
                  <a:pt x="86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4" y="286"/>
                  <a:pt x="84" y="286"/>
                  <a:pt x="84" y="286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51" y="260"/>
                  <a:pt x="30" y="222"/>
                  <a:pt x="28" y="179"/>
                </a:cubicBezTo>
                <a:cubicBezTo>
                  <a:pt x="23" y="99"/>
                  <a:pt x="84" y="31"/>
                  <a:pt x="163" y="26"/>
                </a:cubicBezTo>
                <a:cubicBezTo>
                  <a:pt x="243" y="22"/>
                  <a:pt x="311" y="83"/>
                  <a:pt x="316" y="162"/>
                </a:cubicBezTo>
                <a:cubicBezTo>
                  <a:pt x="319" y="210"/>
                  <a:pt x="298" y="254"/>
                  <a:pt x="263" y="283"/>
                </a:cubicBezTo>
                <a:cubicBezTo>
                  <a:pt x="263" y="283"/>
                  <a:pt x="263" y="283"/>
                  <a:pt x="263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59" y="286"/>
                  <a:pt x="258" y="286"/>
                  <a:pt x="257" y="287"/>
                </a:cubicBezTo>
                <a:close/>
                <a:moveTo>
                  <a:pt x="310" y="160"/>
                </a:moveTo>
                <a:cubicBezTo>
                  <a:pt x="311" y="160"/>
                  <a:pt x="312" y="161"/>
                  <a:pt x="312" y="162"/>
                </a:cubicBezTo>
                <a:cubicBezTo>
                  <a:pt x="312" y="163"/>
                  <a:pt x="311" y="164"/>
                  <a:pt x="310" y="164"/>
                </a:cubicBezTo>
                <a:cubicBezTo>
                  <a:pt x="309" y="164"/>
                  <a:pt x="308" y="164"/>
                  <a:pt x="307" y="162"/>
                </a:cubicBezTo>
                <a:cubicBezTo>
                  <a:pt x="307" y="161"/>
                  <a:pt x="308" y="160"/>
                  <a:pt x="310" y="160"/>
                </a:cubicBezTo>
                <a:close/>
                <a:moveTo>
                  <a:pt x="33" y="164"/>
                </a:moveTo>
                <a:cubicBezTo>
                  <a:pt x="32" y="164"/>
                  <a:pt x="31" y="163"/>
                  <a:pt x="31" y="162"/>
                </a:cubicBezTo>
                <a:cubicBezTo>
                  <a:pt x="31" y="160"/>
                  <a:pt x="32" y="159"/>
                  <a:pt x="33" y="159"/>
                </a:cubicBezTo>
                <a:cubicBezTo>
                  <a:pt x="35" y="160"/>
                  <a:pt x="36" y="161"/>
                  <a:pt x="36" y="162"/>
                </a:cubicBezTo>
                <a:cubicBezTo>
                  <a:pt x="36" y="163"/>
                  <a:pt x="34" y="164"/>
                  <a:pt x="33" y="164"/>
                </a:cubicBezTo>
                <a:close/>
                <a:moveTo>
                  <a:pt x="142" y="36"/>
                </a:moveTo>
                <a:cubicBezTo>
                  <a:pt x="142" y="34"/>
                  <a:pt x="142" y="33"/>
                  <a:pt x="144" y="33"/>
                </a:cubicBezTo>
                <a:cubicBezTo>
                  <a:pt x="145" y="33"/>
                  <a:pt x="146" y="33"/>
                  <a:pt x="146" y="35"/>
                </a:cubicBezTo>
                <a:cubicBezTo>
                  <a:pt x="147" y="36"/>
                  <a:pt x="146" y="37"/>
                  <a:pt x="145" y="37"/>
                </a:cubicBezTo>
                <a:cubicBezTo>
                  <a:pt x="143" y="38"/>
                  <a:pt x="142" y="37"/>
                  <a:pt x="142" y="36"/>
                </a:cubicBezTo>
                <a:close/>
                <a:moveTo>
                  <a:pt x="108" y="48"/>
                </a:moveTo>
                <a:cubicBezTo>
                  <a:pt x="107" y="47"/>
                  <a:pt x="107" y="45"/>
                  <a:pt x="109" y="45"/>
                </a:cubicBezTo>
                <a:cubicBezTo>
                  <a:pt x="110" y="44"/>
                  <a:pt x="111" y="45"/>
                  <a:pt x="112" y="46"/>
                </a:cubicBezTo>
                <a:cubicBezTo>
                  <a:pt x="112" y="47"/>
                  <a:pt x="112" y="48"/>
                  <a:pt x="111" y="49"/>
                </a:cubicBezTo>
                <a:cubicBezTo>
                  <a:pt x="110" y="50"/>
                  <a:pt x="108" y="49"/>
                  <a:pt x="108" y="48"/>
                </a:cubicBezTo>
                <a:close/>
                <a:moveTo>
                  <a:pt x="78" y="68"/>
                </a:moveTo>
                <a:cubicBezTo>
                  <a:pt x="78" y="67"/>
                  <a:pt x="78" y="66"/>
                  <a:pt x="79" y="65"/>
                </a:cubicBezTo>
                <a:cubicBezTo>
                  <a:pt x="80" y="64"/>
                  <a:pt x="81" y="64"/>
                  <a:pt x="82" y="65"/>
                </a:cubicBezTo>
                <a:cubicBezTo>
                  <a:pt x="83" y="66"/>
                  <a:pt x="83" y="68"/>
                  <a:pt x="82" y="68"/>
                </a:cubicBezTo>
                <a:cubicBezTo>
                  <a:pt x="81" y="69"/>
                  <a:pt x="79" y="69"/>
                  <a:pt x="78" y="68"/>
                </a:cubicBezTo>
                <a:close/>
                <a:moveTo>
                  <a:pt x="55" y="95"/>
                </a:moveTo>
                <a:cubicBezTo>
                  <a:pt x="54" y="95"/>
                  <a:pt x="54" y="93"/>
                  <a:pt x="55" y="92"/>
                </a:cubicBezTo>
                <a:cubicBezTo>
                  <a:pt x="55" y="91"/>
                  <a:pt x="57" y="91"/>
                  <a:pt x="58" y="91"/>
                </a:cubicBezTo>
                <a:cubicBezTo>
                  <a:pt x="59" y="92"/>
                  <a:pt x="59" y="94"/>
                  <a:pt x="59" y="95"/>
                </a:cubicBezTo>
                <a:cubicBezTo>
                  <a:pt x="58" y="96"/>
                  <a:pt x="57" y="96"/>
                  <a:pt x="55" y="95"/>
                </a:cubicBezTo>
                <a:close/>
                <a:moveTo>
                  <a:pt x="40" y="128"/>
                </a:moveTo>
                <a:cubicBezTo>
                  <a:pt x="38" y="128"/>
                  <a:pt x="38" y="127"/>
                  <a:pt x="38" y="125"/>
                </a:cubicBezTo>
                <a:cubicBezTo>
                  <a:pt x="39" y="124"/>
                  <a:pt x="40" y="124"/>
                  <a:pt x="41" y="124"/>
                </a:cubicBezTo>
                <a:cubicBezTo>
                  <a:pt x="42" y="124"/>
                  <a:pt x="43" y="126"/>
                  <a:pt x="43" y="127"/>
                </a:cubicBezTo>
                <a:cubicBezTo>
                  <a:pt x="42" y="128"/>
                  <a:pt x="41" y="129"/>
                  <a:pt x="40" y="128"/>
                </a:cubicBezTo>
                <a:close/>
                <a:moveTo>
                  <a:pt x="35" y="146"/>
                </a:moveTo>
                <a:cubicBezTo>
                  <a:pt x="34" y="146"/>
                  <a:pt x="33" y="144"/>
                  <a:pt x="33" y="143"/>
                </a:cubicBezTo>
                <a:cubicBezTo>
                  <a:pt x="34" y="142"/>
                  <a:pt x="35" y="141"/>
                  <a:pt x="36" y="141"/>
                </a:cubicBezTo>
                <a:cubicBezTo>
                  <a:pt x="37" y="141"/>
                  <a:pt x="38" y="143"/>
                  <a:pt x="38" y="144"/>
                </a:cubicBezTo>
                <a:cubicBezTo>
                  <a:pt x="38" y="145"/>
                  <a:pt x="37" y="146"/>
                  <a:pt x="35" y="146"/>
                </a:cubicBezTo>
                <a:close/>
                <a:moveTo>
                  <a:pt x="125" y="40"/>
                </a:moveTo>
                <a:cubicBezTo>
                  <a:pt x="125" y="39"/>
                  <a:pt x="125" y="38"/>
                  <a:pt x="127" y="37"/>
                </a:cubicBezTo>
                <a:cubicBezTo>
                  <a:pt x="128" y="37"/>
                  <a:pt x="129" y="38"/>
                  <a:pt x="130" y="39"/>
                </a:cubicBezTo>
                <a:cubicBezTo>
                  <a:pt x="130" y="40"/>
                  <a:pt x="129" y="41"/>
                  <a:pt x="128" y="42"/>
                </a:cubicBezTo>
                <a:cubicBezTo>
                  <a:pt x="127" y="42"/>
                  <a:pt x="126" y="42"/>
                  <a:pt x="125" y="40"/>
                </a:cubicBezTo>
                <a:close/>
                <a:moveTo>
                  <a:pt x="93" y="57"/>
                </a:moveTo>
                <a:cubicBezTo>
                  <a:pt x="92" y="56"/>
                  <a:pt x="93" y="54"/>
                  <a:pt x="94" y="54"/>
                </a:cubicBezTo>
                <a:cubicBezTo>
                  <a:pt x="95" y="53"/>
                  <a:pt x="96" y="53"/>
                  <a:pt x="97" y="54"/>
                </a:cubicBezTo>
                <a:cubicBezTo>
                  <a:pt x="98" y="55"/>
                  <a:pt x="97" y="57"/>
                  <a:pt x="96" y="57"/>
                </a:cubicBezTo>
                <a:cubicBezTo>
                  <a:pt x="95" y="58"/>
                  <a:pt x="94" y="58"/>
                  <a:pt x="93" y="57"/>
                </a:cubicBezTo>
                <a:close/>
                <a:moveTo>
                  <a:pt x="46" y="111"/>
                </a:moveTo>
                <a:cubicBezTo>
                  <a:pt x="45" y="111"/>
                  <a:pt x="45" y="109"/>
                  <a:pt x="45" y="108"/>
                </a:cubicBezTo>
                <a:cubicBezTo>
                  <a:pt x="46" y="107"/>
                  <a:pt x="47" y="107"/>
                  <a:pt x="48" y="107"/>
                </a:cubicBezTo>
                <a:cubicBezTo>
                  <a:pt x="50" y="108"/>
                  <a:pt x="50" y="109"/>
                  <a:pt x="50" y="110"/>
                </a:cubicBezTo>
                <a:cubicBezTo>
                  <a:pt x="49" y="111"/>
                  <a:pt x="48" y="112"/>
                  <a:pt x="46" y="111"/>
                </a:cubicBezTo>
                <a:close/>
                <a:moveTo>
                  <a:pt x="66" y="81"/>
                </a:moveTo>
                <a:cubicBezTo>
                  <a:pt x="65" y="80"/>
                  <a:pt x="65" y="79"/>
                  <a:pt x="66" y="78"/>
                </a:cubicBezTo>
                <a:cubicBezTo>
                  <a:pt x="67" y="77"/>
                  <a:pt x="68" y="77"/>
                  <a:pt x="69" y="77"/>
                </a:cubicBezTo>
                <a:cubicBezTo>
                  <a:pt x="70" y="78"/>
                  <a:pt x="70" y="80"/>
                  <a:pt x="69" y="81"/>
                </a:cubicBezTo>
                <a:cubicBezTo>
                  <a:pt x="69" y="82"/>
                  <a:pt x="67" y="82"/>
                  <a:pt x="66" y="81"/>
                </a:cubicBezTo>
                <a:close/>
                <a:moveTo>
                  <a:pt x="34" y="182"/>
                </a:moveTo>
                <a:cubicBezTo>
                  <a:pt x="32" y="182"/>
                  <a:pt x="31" y="181"/>
                  <a:pt x="31" y="180"/>
                </a:cubicBezTo>
                <a:cubicBezTo>
                  <a:pt x="31" y="179"/>
                  <a:pt x="32" y="178"/>
                  <a:pt x="33" y="178"/>
                </a:cubicBezTo>
                <a:cubicBezTo>
                  <a:pt x="34" y="178"/>
                  <a:pt x="36" y="179"/>
                  <a:pt x="36" y="180"/>
                </a:cubicBezTo>
                <a:cubicBezTo>
                  <a:pt x="36" y="181"/>
                  <a:pt x="35" y="182"/>
                  <a:pt x="34" y="182"/>
                </a:cubicBezTo>
                <a:close/>
                <a:moveTo>
                  <a:pt x="165" y="309"/>
                </a:moveTo>
                <a:cubicBezTo>
                  <a:pt x="165" y="311"/>
                  <a:pt x="164" y="312"/>
                  <a:pt x="163" y="312"/>
                </a:cubicBezTo>
                <a:cubicBezTo>
                  <a:pt x="161" y="312"/>
                  <a:pt x="160" y="310"/>
                  <a:pt x="161" y="309"/>
                </a:cubicBezTo>
                <a:cubicBezTo>
                  <a:pt x="161" y="308"/>
                  <a:pt x="162" y="307"/>
                  <a:pt x="163" y="307"/>
                </a:cubicBezTo>
                <a:cubicBezTo>
                  <a:pt x="164" y="307"/>
                  <a:pt x="165" y="308"/>
                  <a:pt x="165" y="309"/>
                </a:cubicBezTo>
                <a:close/>
                <a:moveTo>
                  <a:pt x="36" y="201"/>
                </a:moveTo>
                <a:cubicBezTo>
                  <a:pt x="35" y="201"/>
                  <a:pt x="34" y="201"/>
                  <a:pt x="34" y="199"/>
                </a:cubicBezTo>
                <a:cubicBezTo>
                  <a:pt x="33" y="198"/>
                  <a:pt x="34" y="197"/>
                  <a:pt x="35" y="197"/>
                </a:cubicBezTo>
                <a:cubicBezTo>
                  <a:pt x="37" y="196"/>
                  <a:pt x="38" y="197"/>
                  <a:pt x="38" y="198"/>
                </a:cubicBezTo>
                <a:cubicBezTo>
                  <a:pt x="38" y="200"/>
                  <a:pt x="38" y="201"/>
                  <a:pt x="36" y="201"/>
                </a:cubicBezTo>
                <a:close/>
                <a:moveTo>
                  <a:pt x="49" y="235"/>
                </a:moveTo>
                <a:cubicBezTo>
                  <a:pt x="48" y="236"/>
                  <a:pt x="46" y="235"/>
                  <a:pt x="46" y="234"/>
                </a:cubicBezTo>
                <a:cubicBezTo>
                  <a:pt x="45" y="233"/>
                  <a:pt x="46" y="232"/>
                  <a:pt x="47" y="231"/>
                </a:cubicBezTo>
                <a:cubicBezTo>
                  <a:pt x="48" y="231"/>
                  <a:pt x="49" y="231"/>
                  <a:pt x="50" y="232"/>
                </a:cubicBezTo>
                <a:cubicBezTo>
                  <a:pt x="50" y="233"/>
                  <a:pt x="50" y="235"/>
                  <a:pt x="49" y="235"/>
                </a:cubicBezTo>
                <a:close/>
                <a:moveTo>
                  <a:pt x="69" y="264"/>
                </a:moveTo>
                <a:cubicBezTo>
                  <a:pt x="68" y="265"/>
                  <a:pt x="67" y="265"/>
                  <a:pt x="66" y="264"/>
                </a:cubicBezTo>
                <a:cubicBezTo>
                  <a:pt x="65" y="263"/>
                  <a:pt x="65" y="262"/>
                  <a:pt x="66" y="261"/>
                </a:cubicBezTo>
                <a:cubicBezTo>
                  <a:pt x="67" y="260"/>
                  <a:pt x="68" y="260"/>
                  <a:pt x="69" y="261"/>
                </a:cubicBezTo>
                <a:cubicBezTo>
                  <a:pt x="70" y="262"/>
                  <a:pt x="70" y="264"/>
                  <a:pt x="69" y="264"/>
                </a:cubicBezTo>
                <a:close/>
                <a:moveTo>
                  <a:pt x="96" y="287"/>
                </a:moveTo>
                <a:cubicBezTo>
                  <a:pt x="96" y="288"/>
                  <a:pt x="94" y="289"/>
                  <a:pt x="93" y="288"/>
                </a:cubicBezTo>
                <a:cubicBezTo>
                  <a:pt x="92" y="287"/>
                  <a:pt x="92" y="286"/>
                  <a:pt x="92" y="285"/>
                </a:cubicBezTo>
                <a:cubicBezTo>
                  <a:pt x="93" y="284"/>
                  <a:pt x="95" y="283"/>
                  <a:pt x="96" y="284"/>
                </a:cubicBezTo>
                <a:cubicBezTo>
                  <a:pt x="97" y="285"/>
                  <a:pt x="97" y="286"/>
                  <a:pt x="96" y="287"/>
                </a:cubicBezTo>
                <a:close/>
                <a:moveTo>
                  <a:pt x="129" y="303"/>
                </a:moveTo>
                <a:cubicBezTo>
                  <a:pt x="129" y="304"/>
                  <a:pt x="128" y="305"/>
                  <a:pt x="126" y="304"/>
                </a:cubicBezTo>
                <a:cubicBezTo>
                  <a:pt x="125" y="304"/>
                  <a:pt x="125" y="303"/>
                  <a:pt x="125" y="302"/>
                </a:cubicBezTo>
                <a:cubicBezTo>
                  <a:pt x="125" y="300"/>
                  <a:pt x="127" y="300"/>
                  <a:pt x="128" y="300"/>
                </a:cubicBezTo>
                <a:cubicBezTo>
                  <a:pt x="129" y="300"/>
                  <a:pt x="130" y="302"/>
                  <a:pt x="129" y="303"/>
                </a:cubicBezTo>
                <a:close/>
                <a:moveTo>
                  <a:pt x="147" y="307"/>
                </a:moveTo>
                <a:cubicBezTo>
                  <a:pt x="147" y="309"/>
                  <a:pt x="145" y="309"/>
                  <a:pt x="144" y="309"/>
                </a:cubicBezTo>
                <a:cubicBezTo>
                  <a:pt x="143" y="309"/>
                  <a:pt x="142" y="308"/>
                  <a:pt x="142" y="306"/>
                </a:cubicBezTo>
                <a:cubicBezTo>
                  <a:pt x="143" y="305"/>
                  <a:pt x="144" y="304"/>
                  <a:pt x="145" y="305"/>
                </a:cubicBezTo>
                <a:cubicBezTo>
                  <a:pt x="146" y="305"/>
                  <a:pt x="147" y="306"/>
                  <a:pt x="147" y="307"/>
                </a:cubicBezTo>
                <a:close/>
                <a:moveTo>
                  <a:pt x="41" y="218"/>
                </a:moveTo>
                <a:cubicBezTo>
                  <a:pt x="40" y="218"/>
                  <a:pt x="39" y="217"/>
                  <a:pt x="38" y="216"/>
                </a:cubicBezTo>
                <a:cubicBezTo>
                  <a:pt x="38" y="215"/>
                  <a:pt x="38" y="214"/>
                  <a:pt x="40" y="213"/>
                </a:cubicBezTo>
                <a:cubicBezTo>
                  <a:pt x="41" y="213"/>
                  <a:pt x="42" y="214"/>
                  <a:pt x="42" y="215"/>
                </a:cubicBezTo>
                <a:cubicBezTo>
                  <a:pt x="43" y="216"/>
                  <a:pt x="42" y="217"/>
                  <a:pt x="41" y="218"/>
                </a:cubicBezTo>
                <a:close/>
                <a:moveTo>
                  <a:pt x="58" y="250"/>
                </a:moveTo>
                <a:cubicBezTo>
                  <a:pt x="57" y="251"/>
                  <a:pt x="55" y="250"/>
                  <a:pt x="54" y="249"/>
                </a:cubicBezTo>
                <a:cubicBezTo>
                  <a:pt x="54" y="248"/>
                  <a:pt x="54" y="247"/>
                  <a:pt x="55" y="246"/>
                </a:cubicBezTo>
                <a:cubicBezTo>
                  <a:pt x="56" y="245"/>
                  <a:pt x="58" y="246"/>
                  <a:pt x="58" y="247"/>
                </a:cubicBezTo>
                <a:cubicBezTo>
                  <a:pt x="59" y="248"/>
                  <a:pt x="59" y="249"/>
                  <a:pt x="58" y="250"/>
                </a:cubicBezTo>
                <a:close/>
                <a:moveTo>
                  <a:pt x="112" y="296"/>
                </a:moveTo>
                <a:cubicBezTo>
                  <a:pt x="112" y="297"/>
                  <a:pt x="110" y="298"/>
                  <a:pt x="109" y="297"/>
                </a:cubicBezTo>
                <a:cubicBezTo>
                  <a:pt x="108" y="297"/>
                  <a:pt x="108" y="295"/>
                  <a:pt x="108" y="294"/>
                </a:cubicBezTo>
                <a:cubicBezTo>
                  <a:pt x="109" y="293"/>
                  <a:pt x="110" y="293"/>
                  <a:pt x="111" y="293"/>
                </a:cubicBezTo>
                <a:cubicBezTo>
                  <a:pt x="112" y="294"/>
                  <a:pt x="113" y="295"/>
                  <a:pt x="112" y="296"/>
                </a:cubicBezTo>
                <a:close/>
                <a:moveTo>
                  <a:pt x="82" y="277"/>
                </a:moveTo>
                <a:cubicBezTo>
                  <a:pt x="81" y="278"/>
                  <a:pt x="80" y="278"/>
                  <a:pt x="79" y="277"/>
                </a:cubicBezTo>
                <a:cubicBezTo>
                  <a:pt x="78" y="276"/>
                  <a:pt x="78" y="275"/>
                  <a:pt x="78" y="274"/>
                </a:cubicBezTo>
                <a:cubicBezTo>
                  <a:pt x="79" y="273"/>
                  <a:pt x="81" y="273"/>
                  <a:pt x="82" y="273"/>
                </a:cubicBezTo>
                <a:cubicBezTo>
                  <a:pt x="83" y="274"/>
                  <a:pt x="83" y="276"/>
                  <a:pt x="82" y="277"/>
                </a:cubicBezTo>
                <a:close/>
                <a:moveTo>
                  <a:pt x="182" y="309"/>
                </a:moveTo>
                <a:cubicBezTo>
                  <a:pt x="182" y="310"/>
                  <a:pt x="182" y="311"/>
                  <a:pt x="180" y="311"/>
                </a:cubicBezTo>
                <a:cubicBezTo>
                  <a:pt x="179" y="312"/>
                  <a:pt x="178" y="311"/>
                  <a:pt x="178" y="309"/>
                </a:cubicBezTo>
                <a:cubicBezTo>
                  <a:pt x="178" y="308"/>
                  <a:pt x="179" y="307"/>
                  <a:pt x="180" y="307"/>
                </a:cubicBezTo>
                <a:cubicBezTo>
                  <a:pt x="181" y="307"/>
                  <a:pt x="182" y="308"/>
                  <a:pt x="182" y="309"/>
                </a:cubicBezTo>
                <a:close/>
                <a:moveTo>
                  <a:pt x="310" y="178"/>
                </a:moveTo>
                <a:cubicBezTo>
                  <a:pt x="311" y="178"/>
                  <a:pt x="312" y="179"/>
                  <a:pt x="312" y="180"/>
                </a:cubicBezTo>
                <a:cubicBezTo>
                  <a:pt x="312" y="182"/>
                  <a:pt x="311" y="183"/>
                  <a:pt x="310" y="183"/>
                </a:cubicBezTo>
                <a:cubicBezTo>
                  <a:pt x="309" y="183"/>
                  <a:pt x="308" y="181"/>
                  <a:pt x="308" y="180"/>
                </a:cubicBezTo>
                <a:cubicBezTo>
                  <a:pt x="308" y="179"/>
                  <a:pt x="309" y="178"/>
                  <a:pt x="310" y="178"/>
                </a:cubicBezTo>
                <a:close/>
                <a:moveTo>
                  <a:pt x="201" y="306"/>
                </a:moveTo>
                <a:cubicBezTo>
                  <a:pt x="201" y="308"/>
                  <a:pt x="201" y="309"/>
                  <a:pt x="199" y="309"/>
                </a:cubicBezTo>
                <a:cubicBezTo>
                  <a:pt x="198" y="309"/>
                  <a:pt x="197" y="309"/>
                  <a:pt x="197" y="307"/>
                </a:cubicBezTo>
                <a:cubicBezTo>
                  <a:pt x="196" y="306"/>
                  <a:pt x="197" y="305"/>
                  <a:pt x="198" y="305"/>
                </a:cubicBezTo>
                <a:cubicBezTo>
                  <a:pt x="200" y="304"/>
                  <a:pt x="201" y="305"/>
                  <a:pt x="201" y="306"/>
                </a:cubicBezTo>
                <a:close/>
                <a:moveTo>
                  <a:pt x="235" y="294"/>
                </a:moveTo>
                <a:cubicBezTo>
                  <a:pt x="236" y="295"/>
                  <a:pt x="236" y="296"/>
                  <a:pt x="234" y="297"/>
                </a:cubicBezTo>
                <a:cubicBezTo>
                  <a:pt x="233" y="298"/>
                  <a:pt x="232" y="297"/>
                  <a:pt x="231" y="296"/>
                </a:cubicBezTo>
                <a:cubicBezTo>
                  <a:pt x="231" y="295"/>
                  <a:pt x="231" y="294"/>
                  <a:pt x="232" y="293"/>
                </a:cubicBezTo>
                <a:cubicBezTo>
                  <a:pt x="233" y="292"/>
                  <a:pt x="235" y="293"/>
                  <a:pt x="235" y="294"/>
                </a:cubicBezTo>
                <a:close/>
                <a:moveTo>
                  <a:pt x="265" y="274"/>
                </a:moveTo>
                <a:cubicBezTo>
                  <a:pt x="265" y="275"/>
                  <a:pt x="265" y="276"/>
                  <a:pt x="264" y="277"/>
                </a:cubicBezTo>
                <a:cubicBezTo>
                  <a:pt x="263" y="278"/>
                  <a:pt x="262" y="278"/>
                  <a:pt x="261" y="277"/>
                </a:cubicBezTo>
                <a:cubicBezTo>
                  <a:pt x="260" y="276"/>
                  <a:pt x="260" y="274"/>
                  <a:pt x="261" y="274"/>
                </a:cubicBezTo>
                <a:cubicBezTo>
                  <a:pt x="262" y="273"/>
                  <a:pt x="264" y="273"/>
                  <a:pt x="265" y="274"/>
                </a:cubicBezTo>
                <a:close/>
                <a:moveTo>
                  <a:pt x="288" y="247"/>
                </a:moveTo>
                <a:cubicBezTo>
                  <a:pt x="289" y="247"/>
                  <a:pt x="289" y="249"/>
                  <a:pt x="288" y="250"/>
                </a:cubicBezTo>
                <a:cubicBezTo>
                  <a:pt x="288" y="251"/>
                  <a:pt x="286" y="251"/>
                  <a:pt x="285" y="251"/>
                </a:cubicBezTo>
                <a:cubicBezTo>
                  <a:pt x="284" y="250"/>
                  <a:pt x="284" y="248"/>
                  <a:pt x="284" y="247"/>
                </a:cubicBezTo>
                <a:cubicBezTo>
                  <a:pt x="285" y="246"/>
                  <a:pt x="287" y="246"/>
                  <a:pt x="288" y="247"/>
                </a:cubicBezTo>
                <a:close/>
                <a:moveTo>
                  <a:pt x="303" y="214"/>
                </a:moveTo>
                <a:cubicBezTo>
                  <a:pt x="305" y="214"/>
                  <a:pt x="305" y="215"/>
                  <a:pt x="305" y="217"/>
                </a:cubicBezTo>
                <a:cubicBezTo>
                  <a:pt x="305" y="218"/>
                  <a:pt x="303" y="219"/>
                  <a:pt x="302" y="218"/>
                </a:cubicBezTo>
                <a:cubicBezTo>
                  <a:pt x="301" y="218"/>
                  <a:pt x="300" y="216"/>
                  <a:pt x="301" y="215"/>
                </a:cubicBezTo>
                <a:cubicBezTo>
                  <a:pt x="301" y="214"/>
                  <a:pt x="302" y="213"/>
                  <a:pt x="303" y="214"/>
                </a:cubicBezTo>
                <a:close/>
                <a:moveTo>
                  <a:pt x="308" y="196"/>
                </a:moveTo>
                <a:cubicBezTo>
                  <a:pt x="309" y="197"/>
                  <a:pt x="310" y="198"/>
                  <a:pt x="310" y="199"/>
                </a:cubicBezTo>
                <a:cubicBezTo>
                  <a:pt x="309" y="200"/>
                  <a:pt x="308" y="201"/>
                  <a:pt x="307" y="201"/>
                </a:cubicBezTo>
                <a:cubicBezTo>
                  <a:pt x="306" y="201"/>
                  <a:pt x="305" y="199"/>
                  <a:pt x="305" y="198"/>
                </a:cubicBezTo>
                <a:cubicBezTo>
                  <a:pt x="305" y="197"/>
                  <a:pt x="307" y="196"/>
                  <a:pt x="308" y="196"/>
                </a:cubicBezTo>
                <a:close/>
                <a:moveTo>
                  <a:pt x="218" y="302"/>
                </a:moveTo>
                <a:cubicBezTo>
                  <a:pt x="218" y="303"/>
                  <a:pt x="218" y="304"/>
                  <a:pt x="216" y="305"/>
                </a:cubicBezTo>
                <a:cubicBezTo>
                  <a:pt x="215" y="305"/>
                  <a:pt x="214" y="304"/>
                  <a:pt x="213" y="303"/>
                </a:cubicBezTo>
                <a:cubicBezTo>
                  <a:pt x="213" y="302"/>
                  <a:pt x="214" y="301"/>
                  <a:pt x="215" y="300"/>
                </a:cubicBezTo>
                <a:cubicBezTo>
                  <a:pt x="216" y="300"/>
                  <a:pt x="217" y="300"/>
                  <a:pt x="218" y="302"/>
                </a:cubicBezTo>
                <a:close/>
                <a:moveTo>
                  <a:pt x="250" y="285"/>
                </a:moveTo>
                <a:cubicBezTo>
                  <a:pt x="251" y="286"/>
                  <a:pt x="250" y="288"/>
                  <a:pt x="249" y="288"/>
                </a:cubicBezTo>
                <a:cubicBezTo>
                  <a:pt x="248" y="289"/>
                  <a:pt x="247" y="289"/>
                  <a:pt x="246" y="288"/>
                </a:cubicBezTo>
                <a:cubicBezTo>
                  <a:pt x="245" y="287"/>
                  <a:pt x="246" y="285"/>
                  <a:pt x="247" y="285"/>
                </a:cubicBezTo>
                <a:cubicBezTo>
                  <a:pt x="248" y="284"/>
                  <a:pt x="249" y="284"/>
                  <a:pt x="250" y="285"/>
                </a:cubicBezTo>
                <a:close/>
                <a:moveTo>
                  <a:pt x="297" y="231"/>
                </a:moveTo>
                <a:cubicBezTo>
                  <a:pt x="298" y="231"/>
                  <a:pt x="298" y="233"/>
                  <a:pt x="298" y="234"/>
                </a:cubicBezTo>
                <a:cubicBezTo>
                  <a:pt x="297" y="235"/>
                  <a:pt x="296" y="235"/>
                  <a:pt x="295" y="235"/>
                </a:cubicBezTo>
                <a:cubicBezTo>
                  <a:pt x="294" y="234"/>
                  <a:pt x="293" y="233"/>
                  <a:pt x="294" y="232"/>
                </a:cubicBezTo>
                <a:cubicBezTo>
                  <a:pt x="294" y="231"/>
                  <a:pt x="296" y="230"/>
                  <a:pt x="297" y="231"/>
                </a:cubicBezTo>
                <a:close/>
                <a:moveTo>
                  <a:pt x="277" y="261"/>
                </a:moveTo>
                <a:cubicBezTo>
                  <a:pt x="278" y="262"/>
                  <a:pt x="278" y="263"/>
                  <a:pt x="277" y="264"/>
                </a:cubicBezTo>
                <a:cubicBezTo>
                  <a:pt x="276" y="265"/>
                  <a:pt x="275" y="265"/>
                  <a:pt x="274" y="265"/>
                </a:cubicBezTo>
                <a:cubicBezTo>
                  <a:pt x="273" y="264"/>
                  <a:pt x="273" y="262"/>
                  <a:pt x="274" y="261"/>
                </a:cubicBezTo>
                <a:cubicBezTo>
                  <a:pt x="274" y="260"/>
                  <a:pt x="276" y="260"/>
                  <a:pt x="277" y="261"/>
                </a:cubicBezTo>
                <a:close/>
                <a:moveTo>
                  <a:pt x="178" y="32"/>
                </a:moveTo>
                <a:cubicBezTo>
                  <a:pt x="178" y="31"/>
                  <a:pt x="179" y="30"/>
                  <a:pt x="181" y="30"/>
                </a:cubicBezTo>
                <a:cubicBezTo>
                  <a:pt x="182" y="30"/>
                  <a:pt x="183" y="31"/>
                  <a:pt x="183" y="33"/>
                </a:cubicBezTo>
                <a:cubicBezTo>
                  <a:pt x="183" y="34"/>
                  <a:pt x="182" y="35"/>
                  <a:pt x="180" y="35"/>
                </a:cubicBezTo>
                <a:cubicBezTo>
                  <a:pt x="179" y="35"/>
                  <a:pt x="178" y="34"/>
                  <a:pt x="178" y="32"/>
                </a:cubicBezTo>
                <a:close/>
                <a:moveTo>
                  <a:pt x="307" y="141"/>
                </a:moveTo>
                <a:cubicBezTo>
                  <a:pt x="308" y="141"/>
                  <a:pt x="309" y="142"/>
                  <a:pt x="310" y="143"/>
                </a:cubicBezTo>
                <a:cubicBezTo>
                  <a:pt x="310" y="144"/>
                  <a:pt x="309" y="145"/>
                  <a:pt x="308" y="146"/>
                </a:cubicBezTo>
                <a:cubicBezTo>
                  <a:pt x="307" y="146"/>
                  <a:pt x="305" y="145"/>
                  <a:pt x="305" y="144"/>
                </a:cubicBezTo>
                <a:cubicBezTo>
                  <a:pt x="305" y="143"/>
                  <a:pt x="306" y="141"/>
                  <a:pt x="307" y="141"/>
                </a:cubicBezTo>
                <a:close/>
                <a:moveTo>
                  <a:pt x="294" y="107"/>
                </a:moveTo>
                <a:cubicBezTo>
                  <a:pt x="296" y="106"/>
                  <a:pt x="297" y="107"/>
                  <a:pt x="298" y="108"/>
                </a:cubicBezTo>
                <a:cubicBezTo>
                  <a:pt x="298" y="109"/>
                  <a:pt x="298" y="110"/>
                  <a:pt x="297" y="111"/>
                </a:cubicBezTo>
                <a:cubicBezTo>
                  <a:pt x="295" y="111"/>
                  <a:pt x="294" y="111"/>
                  <a:pt x="293" y="110"/>
                </a:cubicBezTo>
                <a:cubicBezTo>
                  <a:pt x="293" y="109"/>
                  <a:pt x="293" y="107"/>
                  <a:pt x="294" y="107"/>
                </a:cubicBezTo>
                <a:close/>
                <a:moveTo>
                  <a:pt x="274" y="78"/>
                </a:moveTo>
                <a:cubicBezTo>
                  <a:pt x="275" y="77"/>
                  <a:pt x="277" y="77"/>
                  <a:pt x="277" y="78"/>
                </a:cubicBezTo>
                <a:cubicBezTo>
                  <a:pt x="278" y="79"/>
                  <a:pt x="278" y="80"/>
                  <a:pt x="277" y="81"/>
                </a:cubicBezTo>
                <a:cubicBezTo>
                  <a:pt x="276" y="82"/>
                  <a:pt x="275" y="82"/>
                  <a:pt x="274" y="81"/>
                </a:cubicBezTo>
                <a:cubicBezTo>
                  <a:pt x="273" y="80"/>
                  <a:pt x="273" y="79"/>
                  <a:pt x="274" y="78"/>
                </a:cubicBezTo>
                <a:close/>
                <a:moveTo>
                  <a:pt x="247" y="55"/>
                </a:moveTo>
                <a:cubicBezTo>
                  <a:pt x="248" y="54"/>
                  <a:pt x="249" y="53"/>
                  <a:pt x="250" y="54"/>
                </a:cubicBezTo>
                <a:cubicBezTo>
                  <a:pt x="251" y="55"/>
                  <a:pt x="252" y="56"/>
                  <a:pt x="251" y="57"/>
                </a:cubicBezTo>
                <a:cubicBezTo>
                  <a:pt x="250" y="58"/>
                  <a:pt x="249" y="59"/>
                  <a:pt x="248" y="58"/>
                </a:cubicBezTo>
                <a:cubicBezTo>
                  <a:pt x="247" y="57"/>
                  <a:pt x="246" y="56"/>
                  <a:pt x="247" y="55"/>
                </a:cubicBezTo>
                <a:close/>
                <a:moveTo>
                  <a:pt x="214" y="39"/>
                </a:moveTo>
                <a:cubicBezTo>
                  <a:pt x="214" y="38"/>
                  <a:pt x="216" y="37"/>
                  <a:pt x="217" y="37"/>
                </a:cubicBezTo>
                <a:cubicBezTo>
                  <a:pt x="218" y="38"/>
                  <a:pt x="219" y="39"/>
                  <a:pt x="218" y="40"/>
                </a:cubicBezTo>
                <a:cubicBezTo>
                  <a:pt x="218" y="42"/>
                  <a:pt x="217" y="42"/>
                  <a:pt x="215" y="42"/>
                </a:cubicBezTo>
                <a:cubicBezTo>
                  <a:pt x="214" y="41"/>
                  <a:pt x="214" y="40"/>
                  <a:pt x="214" y="39"/>
                </a:cubicBezTo>
                <a:close/>
                <a:moveTo>
                  <a:pt x="197" y="35"/>
                </a:moveTo>
                <a:cubicBezTo>
                  <a:pt x="197" y="33"/>
                  <a:pt x="198" y="33"/>
                  <a:pt x="199" y="33"/>
                </a:cubicBezTo>
                <a:cubicBezTo>
                  <a:pt x="200" y="33"/>
                  <a:pt x="201" y="34"/>
                  <a:pt x="201" y="35"/>
                </a:cubicBezTo>
                <a:cubicBezTo>
                  <a:pt x="201" y="37"/>
                  <a:pt x="200" y="38"/>
                  <a:pt x="198" y="37"/>
                </a:cubicBezTo>
                <a:cubicBezTo>
                  <a:pt x="197" y="37"/>
                  <a:pt x="196" y="36"/>
                  <a:pt x="197" y="35"/>
                </a:cubicBezTo>
                <a:close/>
                <a:moveTo>
                  <a:pt x="302" y="124"/>
                </a:moveTo>
                <a:cubicBezTo>
                  <a:pt x="303" y="124"/>
                  <a:pt x="305" y="125"/>
                  <a:pt x="305" y="126"/>
                </a:cubicBezTo>
                <a:cubicBezTo>
                  <a:pt x="306" y="127"/>
                  <a:pt x="305" y="128"/>
                  <a:pt x="304" y="129"/>
                </a:cubicBezTo>
                <a:cubicBezTo>
                  <a:pt x="302" y="129"/>
                  <a:pt x="301" y="129"/>
                  <a:pt x="301" y="127"/>
                </a:cubicBezTo>
                <a:cubicBezTo>
                  <a:pt x="300" y="126"/>
                  <a:pt x="301" y="125"/>
                  <a:pt x="302" y="124"/>
                </a:cubicBezTo>
                <a:close/>
                <a:moveTo>
                  <a:pt x="286" y="92"/>
                </a:moveTo>
                <a:cubicBezTo>
                  <a:pt x="287" y="91"/>
                  <a:pt x="288" y="92"/>
                  <a:pt x="289" y="93"/>
                </a:cubicBezTo>
                <a:cubicBezTo>
                  <a:pt x="290" y="94"/>
                  <a:pt x="289" y="95"/>
                  <a:pt x="288" y="96"/>
                </a:cubicBezTo>
                <a:cubicBezTo>
                  <a:pt x="287" y="97"/>
                  <a:pt x="286" y="96"/>
                  <a:pt x="285" y="95"/>
                </a:cubicBezTo>
                <a:cubicBezTo>
                  <a:pt x="284" y="94"/>
                  <a:pt x="285" y="93"/>
                  <a:pt x="286" y="92"/>
                </a:cubicBezTo>
                <a:close/>
                <a:moveTo>
                  <a:pt x="231" y="46"/>
                </a:moveTo>
                <a:cubicBezTo>
                  <a:pt x="232" y="45"/>
                  <a:pt x="233" y="44"/>
                  <a:pt x="234" y="45"/>
                </a:cubicBezTo>
                <a:cubicBezTo>
                  <a:pt x="235" y="45"/>
                  <a:pt x="236" y="47"/>
                  <a:pt x="235" y="48"/>
                </a:cubicBezTo>
                <a:cubicBezTo>
                  <a:pt x="235" y="49"/>
                  <a:pt x="233" y="49"/>
                  <a:pt x="232" y="49"/>
                </a:cubicBezTo>
                <a:cubicBezTo>
                  <a:pt x="231" y="48"/>
                  <a:pt x="230" y="47"/>
                  <a:pt x="231" y="46"/>
                </a:cubicBezTo>
                <a:close/>
                <a:moveTo>
                  <a:pt x="261" y="65"/>
                </a:moveTo>
                <a:cubicBezTo>
                  <a:pt x="262" y="64"/>
                  <a:pt x="264" y="64"/>
                  <a:pt x="265" y="65"/>
                </a:cubicBezTo>
                <a:cubicBezTo>
                  <a:pt x="266" y="66"/>
                  <a:pt x="266" y="67"/>
                  <a:pt x="265" y="68"/>
                </a:cubicBezTo>
                <a:cubicBezTo>
                  <a:pt x="264" y="69"/>
                  <a:pt x="263" y="69"/>
                  <a:pt x="262" y="69"/>
                </a:cubicBezTo>
                <a:cubicBezTo>
                  <a:pt x="261" y="68"/>
                  <a:pt x="261" y="66"/>
                  <a:pt x="261" y="65"/>
                </a:cubicBezTo>
                <a:close/>
                <a:moveTo>
                  <a:pt x="166" y="70"/>
                </a:moveTo>
                <a:cubicBezTo>
                  <a:pt x="222" y="66"/>
                  <a:pt x="269" y="109"/>
                  <a:pt x="273" y="165"/>
                </a:cubicBezTo>
                <a:cubicBezTo>
                  <a:pt x="276" y="220"/>
                  <a:pt x="233" y="268"/>
                  <a:pt x="178" y="271"/>
                </a:cubicBezTo>
                <a:cubicBezTo>
                  <a:pt x="122" y="275"/>
                  <a:pt x="74" y="232"/>
                  <a:pt x="71" y="176"/>
                </a:cubicBezTo>
                <a:cubicBezTo>
                  <a:pt x="68" y="121"/>
                  <a:pt x="110" y="73"/>
                  <a:pt x="166" y="70"/>
                </a:cubicBezTo>
                <a:close/>
                <a:moveTo>
                  <a:pt x="166" y="80"/>
                </a:moveTo>
                <a:cubicBezTo>
                  <a:pt x="216" y="77"/>
                  <a:pt x="259" y="115"/>
                  <a:pt x="262" y="165"/>
                </a:cubicBezTo>
                <a:cubicBezTo>
                  <a:pt x="265" y="215"/>
                  <a:pt x="227" y="258"/>
                  <a:pt x="177" y="261"/>
                </a:cubicBezTo>
                <a:cubicBezTo>
                  <a:pt x="127" y="264"/>
                  <a:pt x="84" y="226"/>
                  <a:pt x="82" y="176"/>
                </a:cubicBezTo>
                <a:cubicBezTo>
                  <a:pt x="79" y="126"/>
                  <a:pt x="117" y="83"/>
                  <a:pt x="166" y="80"/>
                </a:cubicBezTo>
                <a:close/>
                <a:moveTo>
                  <a:pt x="168" y="316"/>
                </a:moveTo>
                <a:cubicBezTo>
                  <a:pt x="140" y="419"/>
                  <a:pt x="140" y="419"/>
                  <a:pt x="140" y="419"/>
                </a:cubicBezTo>
                <a:cubicBezTo>
                  <a:pt x="129" y="396"/>
                  <a:pt x="129" y="396"/>
                  <a:pt x="129" y="39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93" y="292"/>
                  <a:pt x="93" y="292"/>
                  <a:pt x="93" y="292"/>
                </a:cubicBezTo>
                <a:cubicBezTo>
                  <a:pt x="115" y="306"/>
                  <a:pt x="141" y="314"/>
                  <a:pt x="168" y="315"/>
                </a:cubicBezTo>
                <a:cubicBezTo>
                  <a:pt x="168" y="315"/>
                  <a:pt x="168" y="315"/>
                  <a:pt x="168" y="315"/>
                </a:cubicBezTo>
                <a:cubicBezTo>
                  <a:pt x="170" y="315"/>
                  <a:pt x="172" y="315"/>
                  <a:pt x="174" y="315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5" y="315"/>
                  <a:pt x="177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80" y="315"/>
                  <a:pt x="180" y="315"/>
                </a:cubicBezTo>
                <a:cubicBezTo>
                  <a:pt x="207" y="313"/>
                  <a:pt x="232" y="304"/>
                  <a:pt x="253" y="290"/>
                </a:cubicBezTo>
                <a:cubicBezTo>
                  <a:pt x="280" y="377"/>
                  <a:pt x="280" y="377"/>
                  <a:pt x="280" y="377"/>
                </a:cubicBezTo>
                <a:cubicBezTo>
                  <a:pt x="213" y="370"/>
                  <a:pt x="213" y="370"/>
                  <a:pt x="213" y="370"/>
                </a:cubicBezTo>
                <a:cubicBezTo>
                  <a:pt x="203" y="394"/>
                  <a:pt x="203" y="394"/>
                  <a:pt x="203" y="394"/>
                </a:cubicBezTo>
                <a:cubicBezTo>
                  <a:pt x="179" y="316"/>
                  <a:pt x="179" y="316"/>
                  <a:pt x="179" y="316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200" y="400"/>
                  <a:pt x="200" y="400"/>
                  <a:pt x="200" y="400"/>
                </a:cubicBezTo>
                <a:cubicBezTo>
                  <a:pt x="196" y="408"/>
                  <a:pt x="196" y="408"/>
                  <a:pt x="196" y="408"/>
                </a:cubicBezTo>
                <a:cubicBezTo>
                  <a:pt x="174" y="334"/>
                  <a:pt x="174" y="334"/>
                  <a:pt x="174" y="334"/>
                </a:cubicBezTo>
                <a:cubicBezTo>
                  <a:pt x="147" y="434"/>
                  <a:pt x="147" y="434"/>
                  <a:pt x="147" y="434"/>
                </a:cubicBezTo>
                <a:cubicBezTo>
                  <a:pt x="143" y="426"/>
                  <a:pt x="143" y="426"/>
                  <a:pt x="143" y="426"/>
                </a:cubicBezTo>
                <a:cubicBezTo>
                  <a:pt x="171" y="324"/>
                  <a:pt x="171" y="324"/>
                  <a:pt x="171" y="324"/>
                </a:cubicBezTo>
                <a:lnTo>
                  <a:pt x="168" y="316"/>
                </a:lnTo>
                <a:close/>
              </a:path>
            </a:pathLst>
          </a:custGeom>
          <a:solidFill>
            <a:srgbClr val="093B5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367674" y="4288650"/>
            <a:ext cx="3508001" cy="916476"/>
            <a:chOff x="3397955" y="2790056"/>
            <a:chExt cx="3088828" cy="916472"/>
          </a:xfrm>
        </p:grpSpPr>
        <p:sp>
          <p:nvSpPr>
            <p:cNvPr id="46" name="TextBox 19"/>
            <p:cNvSpPr txBox="1"/>
            <p:nvPr/>
          </p:nvSpPr>
          <p:spPr>
            <a:xfrm>
              <a:off x="3397955" y="2790056"/>
              <a:ext cx="2874952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优势三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47" name="Text Placeholder 5"/>
            <p:cNvSpPr txBox="1"/>
            <p:nvPr/>
          </p:nvSpPr>
          <p:spPr>
            <a:xfrm>
              <a:off x="3397955" y="3075915"/>
              <a:ext cx="3088828" cy="6306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热爱学生会，把学生会当做自己的家，有足够的时间精力为学生们服务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320221" y="4215233"/>
            <a:ext cx="858492" cy="1082812"/>
          </a:xfrm>
          <a:custGeom>
            <a:avLst/>
            <a:gdLst>
              <a:gd name="T0" fmla="*/ 306 w 344"/>
              <a:gd name="T1" fmla="*/ 250 h 434"/>
              <a:gd name="T2" fmla="*/ 296 w 344"/>
              <a:gd name="T3" fmla="*/ 78 h 434"/>
              <a:gd name="T4" fmla="*/ 133 w 344"/>
              <a:gd name="T5" fmla="*/ 21 h 434"/>
              <a:gd name="T6" fmla="*/ 18 w 344"/>
              <a:gd name="T7" fmla="*/ 151 h 434"/>
              <a:gd name="T8" fmla="*/ 78 w 344"/>
              <a:gd name="T9" fmla="*/ 304 h 434"/>
              <a:gd name="T10" fmla="*/ 86 w 344"/>
              <a:gd name="T11" fmla="*/ 287 h 434"/>
              <a:gd name="T12" fmla="*/ 85 w 344"/>
              <a:gd name="T13" fmla="*/ 286 h 434"/>
              <a:gd name="T14" fmla="*/ 84 w 344"/>
              <a:gd name="T15" fmla="*/ 285 h 434"/>
              <a:gd name="T16" fmla="*/ 28 w 344"/>
              <a:gd name="T17" fmla="*/ 179 h 434"/>
              <a:gd name="T18" fmla="*/ 262 w 344"/>
              <a:gd name="T19" fmla="*/ 283 h 434"/>
              <a:gd name="T20" fmla="*/ 262 w 344"/>
              <a:gd name="T21" fmla="*/ 283 h 434"/>
              <a:gd name="T22" fmla="*/ 260 w 344"/>
              <a:gd name="T23" fmla="*/ 285 h 434"/>
              <a:gd name="T24" fmla="*/ 310 w 344"/>
              <a:gd name="T25" fmla="*/ 160 h 434"/>
              <a:gd name="T26" fmla="*/ 31 w 344"/>
              <a:gd name="T27" fmla="*/ 162 h 434"/>
              <a:gd name="T28" fmla="*/ 146 w 344"/>
              <a:gd name="T29" fmla="*/ 35 h 434"/>
              <a:gd name="T30" fmla="*/ 111 w 344"/>
              <a:gd name="T31" fmla="*/ 49 h 434"/>
              <a:gd name="T32" fmla="*/ 78 w 344"/>
              <a:gd name="T33" fmla="*/ 68 h 434"/>
              <a:gd name="T34" fmla="*/ 40 w 344"/>
              <a:gd name="T35" fmla="*/ 128 h 434"/>
              <a:gd name="T36" fmla="*/ 33 w 344"/>
              <a:gd name="T37" fmla="*/ 143 h 434"/>
              <a:gd name="T38" fmla="*/ 130 w 344"/>
              <a:gd name="T39" fmla="*/ 39 h 434"/>
              <a:gd name="T40" fmla="*/ 96 w 344"/>
              <a:gd name="T41" fmla="*/ 57 h 434"/>
              <a:gd name="T42" fmla="*/ 46 w 344"/>
              <a:gd name="T43" fmla="*/ 111 h 434"/>
              <a:gd name="T44" fmla="*/ 34 w 344"/>
              <a:gd name="T45" fmla="*/ 182 h 434"/>
              <a:gd name="T46" fmla="*/ 163 w 344"/>
              <a:gd name="T47" fmla="*/ 312 h 434"/>
              <a:gd name="T48" fmla="*/ 35 w 344"/>
              <a:gd name="T49" fmla="*/ 197 h 434"/>
              <a:gd name="T50" fmla="*/ 50 w 344"/>
              <a:gd name="T51" fmla="*/ 232 h 434"/>
              <a:gd name="T52" fmla="*/ 69 w 344"/>
              <a:gd name="T53" fmla="*/ 264 h 434"/>
              <a:gd name="T54" fmla="*/ 129 w 344"/>
              <a:gd name="T55" fmla="*/ 303 h 434"/>
              <a:gd name="T56" fmla="*/ 144 w 344"/>
              <a:gd name="T57" fmla="*/ 309 h 434"/>
              <a:gd name="T58" fmla="*/ 40 w 344"/>
              <a:gd name="T59" fmla="*/ 213 h 434"/>
              <a:gd name="T60" fmla="*/ 58 w 344"/>
              <a:gd name="T61" fmla="*/ 247 h 434"/>
              <a:gd name="T62" fmla="*/ 112 w 344"/>
              <a:gd name="T63" fmla="*/ 296 h 434"/>
              <a:gd name="T64" fmla="*/ 182 w 344"/>
              <a:gd name="T65" fmla="*/ 309 h 434"/>
              <a:gd name="T66" fmla="*/ 312 w 344"/>
              <a:gd name="T67" fmla="*/ 180 h 434"/>
              <a:gd name="T68" fmla="*/ 197 w 344"/>
              <a:gd name="T69" fmla="*/ 307 h 434"/>
              <a:gd name="T70" fmla="*/ 232 w 344"/>
              <a:gd name="T71" fmla="*/ 293 h 434"/>
              <a:gd name="T72" fmla="*/ 265 w 344"/>
              <a:gd name="T73" fmla="*/ 274 h 434"/>
              <a:gd name="T74" fmla="*/ 303 w 344"/>
              <a:gd name="T75" fmla="*/ 214 h 434"/>
              <a:gd name="T76" fmla="*/ 310 w 344"/>
              <a:gd name="T77" fmla="*/ 199 h 434"/>
              <a:gd name="T78" fmla="*/ 213 w 344"/>
              <a:gd name="T79" fmla="*/ 303 h 434"/>
              <a:gd name="T80" fmla="*/ 247 w 344"/>
              <a:gd name="T81" fmla="*/ 285 h 434"/>
              <a:gd name="T82" fmla="*/ 297 w 344"/>
              <a:gd name="T83" fmla="*/ 231 h 434"/>
              <a:gd name="T84" fmla="*/ 178 w 344"/>
              <a:gd name="T85" fmla="*/ 32 h 434"/>
              <a:gd name="T86" fmla="*/ 310 w 344"/>
              <a:gd name="T87" fmla="*/ 143 h 434"/>
              <a:gd name="T88" fmla="*/ 297 w 344"/>
              <a:gd name="T89" fmla="*/ 111 h 434"/>
              <a:gd name="T90" fmla="*/ 274 w 344"/>
              <a:gd name="T91" fmla="*/ 81 h 434"/>
              <a:gd name="T92" fmla="*/ 247 w 344"/>
              <a:gd name="T93" fmla="*/ 55 h 434"/>
              <a:gd name="T94" fmla="*/ 197 w 344"/>
              <a:gd name="T95" fmla="*/ 35 h 434"/>
              <a:gd name="T96" fmla="*/ 305 w 344"/>
              <a:gd name="T97" fmla="*/ 126 h 434"/>
              <a:gd name="T98" fmla="*/ 288 w 344"/>
              <a:gd name="T99" fmla="*/ 96 h 434"/>
              <a:gd name="T100" fmla="*/ 232 w 344"/>
              <a:gd name="T101" fmla="*/ 49 h 434"/>
              <a:gd name="T102" fmla="*/ 261 w 344"/>
              <a:gd name="T103" fmla="*/ 65 h 434"/>
              <a:gd name="T104" fmla="*/ 166 w 344"/>
              <a:gd name="T105" fmla="*/ 80 h 434"/>
              <a:gd name="T106" fmla="*/ 140 w 344"/>
              <a:gd name="T107" fmla="*/ 419 h 434"/>
              <a:gd name="T108" fmla="*/ 174 w 344"/>
              <a:gd name="T109" fmla="*/ 315 h 434"/>
              <a:gd name="T110" fmla="*/ 179 w 344"/>
              <a:gd name="T111" fmla="*/ 315 h 434"/>
              <a:gd name="T112" fmla="*/ 179 w 344"/>
              <a:gd name="T113" fmla="*/ 315 h 434"/>
              <a:gd name="T114" fmla="*/ 203 w 344"/>
              <a:gd name="T115" fmla="*/ 394 h 434"/>
              <a:gd name="T116" fmla="*/ 147 w 344"/>
              <a:gd name="T117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4" h="434">
                <a:moveTo>
                  <a:pt x="257" y="287"/>
                </a:moveTo>
                <a:cubicBezTo>
                  <a:pt x="285" y="378"/>
                  <a:pt x="285" y="378"/>
                  <a:pt x="285" y="378"/>
                </a:cubicBezTo>
                <a:cubicBezTo>
                  <a:pt x="292" y="379"/>
                  <a:pt x="292" y="379"/>
                  <a:pt x="292" y="379"/>
                </a:cubicBezTo>
                <a:cubicBezTo>
                  <a:pt x="267" y="296"/>
                  <a:pt x="267" y="296"/>
                  <a:pt x="267" y="296"/>
                </a:cubicBezTo>
                <a:cubicBezTo>
                  <a:pt x="301" y="286"/>
                  <a:pt x="301" y="286"/>
                  <a:pt x="301" y="286"/>
                </a:cubicBezTo>
                <a:cubicBezTo>
                  <a:pt x="306" y="250"/>
                  <a:pt x="306" y="250"/>
                  <a:pt x="306" y="250"/>
                </a:cubicBezTo>
                <a:cubicBezTo>
                  <a:pt x="335" y="228"/>
                  <a:pt x="335" y="228"/>
                  <a:pt x="335" y="228"/>
                </a:cubicBezTo>
                <a:cubicBezTo>
                  <a:pt x="326" y="193"/>
                  <a:pt x="326" y="193"/>
                  <a:pt x="326" y="193"/>
                </a:cubicBezTo>
                <a:cubicBezTo>
                  <a:pt x="344" y="162"/>
                  <a:pt x="344" y="162"/>
                  <a:pt x="344" y="162"/>
                </a:cubicBezTo>
                <a:cubicBezTo>
                  <a:pt x="322" y="132"/>
                  <a:pt x="322" y="132"/>
                  <a:pt x="322" y="132"/>
                </a:cubicBezTo>
                <a:cubicBezTo>
                  <a:pt x="327" y="97"/>
                  <a:pt x="327" y="97"/>
                  <a:pt x="327" y="97"/>
                </a:cubicBezTo>
                <a:cubicBezTo>
                  <a:pt x="296" y="78"/>
                  <a:pt x="296" y="78"/>
                  <a:pt x="296" y="78"/>
                </a:cubicBezTo>
                <a:cubicBezTo>
                  <a:pt x="287" y="43"/>
                  <a:pt x="287" y="43"/>
                  <a:pt x="287" y="43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29" y="9"/>
                  <a:pt x="229" y="9"/>
                  <a:pt x="229" y="9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62" y="0"/>
                  <a:pt x="162" y="0"/>
                  <a:pt x="162" y="0"/>
                </a:cubicBezTo>
                <a:cubicBezTo>
                  <a:pt x="133" y="21"/>
                  <a:pt x="133" y="21"/>
                  <a:pt x="133" y="21"/>
                </a:cubicBezTo>
                <a:cubicBezTo>
                  <a:pt x="97" y="17"/>
                  <a:pt x="97" y="17"/>
                  <a:pt x="97" y="17"/>
                </a:cubicBezTo>
                <a:cubicBezTo>
                  <a:pt x="78" y="48"/>
                  <a:pt x="78" y="48"/>
                  <a:pt x="78" y="48"/>
                </a:cubicBezTo>
                <a:cubicBezTo>
                  <a:pt x="43" y="57"/>
                  <a:pt x="43" y="57"/>
                  <a:pt x="43" y="57"/>
                </a:cubicBezTo>
                <a:cubicBezTo>
                  <a:pt x="38" y="93"/>
                  <a:pt x="38" y="93"/>
                  <a:pt x="38" y="93"/>
                </a:cubicBezTo>
                <a:cubicBezTo>
                  <a:pt x="9" y="115"/>
                  <a:pt x="9" y="115"/>
                  <a:pt x="9" y="115"/>
                </a:cubicBezTo>
                <a:cubicBezTo>
                  <a:pt x="18" y="151"/>
                  <a:pt x="18" y="151"/>
                  <a:pt x="18" y="151"/>
                </a:cubicBezTo>
                <a:cubicBezTo>
                  <a:pt x="0" y="182"/>
                  <a:pt x="0" y="182"/>
                  <a:pt x="0" y="182"/>
                </a:cubicBezTo>
                <a:cubicBezTo>
                  <a:pt x="21" y="211"/>
                  <a:pt x="21" y="211"/>
                  <a:pt x="21" y="211"/>
                </a:cubicBezTo>
                <a:cubicBezTo>
                  <a:pt x="17" y="247"/>
                  <a:pt x="17" y="247"/>
                  <a:pt x="17" y="247"/>
                </a:cubicBezTo>
                <a:cubicBezTo>
                  <a:pt x="48" y="266"/>
                  <a:pt x="48" y="266"/>
                  <a:pt x="48" y="266"/>
                </a:cubicBezTo>
                <a:cubicBezTo>
                  <a:pt x="57" y="301"/>
                  <a:pt x="57" y="301"/>
                  <a:pt x="57" y="301"/>
                </a:cubicBezTo>
                <a:cubicBezTo>
                  <a:pt x="78" y="304"/>
                  <a:pt x="78" y="304"/>
                  <a:pt x="78" y="304"/>
                </a:cubicBezTo>
                <a:cubicBezTo>
                  <a:pt x="50" y="407"/>
                  <a:pt x="50" y="407"/>
                  <a:pt x="50" y="407"/>
                </a:cubicBezTo>
                <a:cubicBezTo>
                  <a:pt x="58" y="406"/>
                  <a:pt x="58" y="406"/>
                  <a:pt x="58" y="406"/>
                </a:cubicBezTo>
                <a:cubicBezTo>
                  <a:pt x="89" y="289"/>
                  <a:pt x="89" y="289"/>
                  <a:pt x="89" y="289"/>
                </a:cubicBezTo>
                <a:cubicBezTo>
                  <a:pt x="88" y="288"/>
                  <a:pt x="87" y="288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7"/>
                  <a:pt x="86" y="287"/>
                  <a:pt x="86" y="287"/>
                </a:cubicBezTo>
                <a:cubicBezTo>
                  <a:pt x="86" y="286"/>
                  <a:pt x="86" y="286"/>
                  <a:pt x="86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5" y="286"/>
                  <a:pt x="85" y="286"/>
                  <a:pt x="85" y="286"/>
                </a:cubicBezTo>
                <a:cubicBezTo>
                  <a:pt x="84" y="286"/>
                  <a:pt x="84" y="286"/>
                  <a:pt x="84" y="286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4" y="285"/>
                  <a:pt x="84" y="285"/>
                  <a:pt x="84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83" y="285"/>
                  <a:pt x="83" y="285"/>
                  <a:pt x="83" y="285"/>
                </a:cubicBezTo>
                <a:cubicBezTo>
                  <a:pt x="51" y="260"/>
                  <a:pt x="30" y="222"/>
                  <a:pt x="28" y="179"/>
                </a:cubicBezTo>
                <a:cubicBezTo>
                  <a:pt x="23" y="99"/>
                  <a:pt x="84" y="31"/>
                  <a:pt x="163" y="26"/>
                </a:cubicBezTo>
                <a:cubicBezTo>
                  <a:pt x="243" y="22"/>
                  <a:pt x="311" y="83"/>
                  <a:pt x="316" y="162"/>
                </a:cubicBezTo>
                <a:cubicBezTo>
                  <a:pt x="319" y="210"/>
                  <a:pt x="298" y="254"/>
                  <a:pt x="263" y="283"/>
                </a:cubicBezTo>
                <a:cubicBezTo>
                  <a:pt x="263" y="283"/>
                  <a:pt x="263" y="283"/>
                  <a:pt x="263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1" y="284"/>
                  <a:pt x="261" y="284"/>
                  <a:pt x="261" y="284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60" y="285"/>
                  <a:pt x="260" y="285"/>
                  <a:pt x="260" y="285"/>
                </a:cubicBezTo>
                <a:cubicBezTo>
                  <a:pt x="259" y="286"/>
                  <a:pt x="258" y="286"/>
                  <a:pt x="257" y="287"/>
                </a:cubicBezTo>
                <a:close/>
                <a:moveTo>
                  <a:pt x="310" y="160"/>
                </a:moveTo>
                <a:cubicBezTo>
                  <a:pt x="311" y="160"/>
                  <a:pt x="312" y="161"/>
                  <a:pt x="312" y="162"/>
                </a:cubicBezTo>
                <a:cubicBezTo>
                  <a:pt x="312" y="163"/>
                  <a:pt x="311" y="164"/>
                  <a:pt x="310" y="164"/>
                </a:cubicBezTo>
                <a:cubicBezTo>
                  <a:pt x="309" y="164"/>
                  <a:pt x="308" y="164"/>
                  <a:pt x="307" y="162"/>
                </a:cubicBezTo>
                <a:cubicBezTo>
                  <a:pt x="307" y="161"/>
                  <a:pt x="308" y="160"/>
                  <a:pt x="310" y="160"/>
                </a:cubicBezTo>
                <a:close/>
                <a:moveTo>
                  <a:pt x="33" y="164"/>
                </a:moveTo>
                <a:cubicBezTo>
                  <a:pt x="32" y="164"/>
                  <a:pt x="31" y="163"/>
                  <a:pt x="31" y="162"/>
                </a:cubicBezTo>
                <a:cubicBezTo>
                  <a:pt x="31" y="160"/>
                  <a:pt x="32" y="159"/>
                  <a:pt x="33" y="159"/>
                </a:cubicBezTo>
                <a:cubicBezTo>
                  <a:pt x="35" y="160"/>
                  <a:pt x="36" y="161"/>
                  <a:pt x="36" y="162"/>
                </a:cubicBezTo>
                <a:cubicBezTo>
                  <a:pt x="36" y="163"/>
                  <a:pt x="34" y="164"/>
                  <a:pt x="33" y="164"/>
                </a:cubicBezTo>
                <a:close/>
                <a:moveTo>
                  <a:pt x="142" y="36"/>
                </a:moveTo>
                <a:cubicBezTo>
                  <a:pt x="142" y="34"/>
                  <a:pt x="142" y="33"/>
                  <a:pt x="144" y="33"/>
                </a:cubicBezTo>
                <a:cubicBezTo>
                  <a:pt x="145" y="33"/>
                  <a:pt x="146" y="33"/>
                  <a:pt x="146" y="35"/>
                </a:cubicBezTo>
                <a:cubicBezTo>
                  <a:pt x="147" y="36"/>
                  <a:pt x="146" y="37"/>
                  <a:pt x="145" y="37"/>
                </a:cubicBezTo>
                <a:cubicBezTo>
                  <a:pt x="143" y="38"/>
                  <a:pt x="142" y="37"/>
                  <a:pt x="142" y="36"/>
                </a:cubicBezTo>
                <a:close/>
                <a:moveTo>
                  <a:pt x="108" y="48"/>
                </a:moveTo>
                <a:cubicBezTo>
                  <a:pt x="107" y="47"/>
                  <a:pt x="107" y="45"/>
                  <a:pt x="109" y="45"/>
                </a:cubicBezTo>
                <a:cubicBezTo>
                  <a:pt x="110" y="44"/>
                  <a:pt x="111" y="45"/>
                  <a:pt x="112" y="46"/>
                </a:cubicBezTo>
                <a:cubicBezTo>
                  <a:pt x="112" y="47"/>
                  <a:pt x="112" y="48"/>
                  <a:pt x="111" y="49"/>
                </a:cubicBezTo>
                <a:cubicBezTo>
                  <a:pt x="110" y="50"/>
                  <a:pt x="108" y="49"/>
                  <a:pt x="108" y="48"/>
                </a:cubicBezTo>
                <a:close/>
                <a:moveTo>
                  <a:pt x="78" y="68"/>
                </a:moveTo>
                <a:cubicBezTo>
                  <a:pt x="78" y="67"/>
                  <a:pt x="78" y="66"/>
                  <a:pt x="79" y="65"/>
                </a:cubicBezTo>
                <a:cubicBezTo>
                  <a:pt x="80" y="64"/>
                  <a:pt x="81" y="64"/>
                  <a:pt x="82" y="65"/>
                </a:cubicBezTo>
                <a:cubicBezTo>
                  <a:pt x="83" y="66"/>
                  <a:pt x="83" y="68"/>
                  <a:pt x="82" y="68"/>
                </a:cubicBezTo>
                <a:cubicBezTo>
                  <a:pt x="81" y="69"/>
                  <a:pt x="79" y="69"/>
                  <a:pt x="78" y="68"/>
                </a:cubicBezTo>
                <a:close/>
                <a:moveTo>
                  <a:pt x="55" y="95"/>
                </a:moveTo>
                <a:cubicBezTo>
                  <a:pt x="54" y="95"/>
                  <a:pt x="54" y="93"/>
                  <a:pt x="55" y="92"/>
                </a:cubicBezTo>
                <a:cubicBezTo>
                  <a:pt x="55" y="91"/>
                  <a:pt x="57" y="91"/>
                  <a:pt x="58" y="91"/>
                </a:cubicBezTo>
                <a:cubicBezTo>
                  <a:pt x="59" y="92"/>
                  <a:pt x="59" y="94"/>
                  <a:pt x="59" y="95"/>
                </a:cubicBezTo>
                <a:cubicBezTo>
                  <a:pt x="58" y="96"/>
                  <a:pt x="57" y="96"/>
                  <a:pt x="55" y="95"/>
                </a:cubicBezTo>
                <a:close/>
                <a:moveTo>
                  <a:pt x="40" y="128"/>
                </a:moveTo>
                <a:cubicBezTo>
                  <a:pt x="38" y="128"/>
                  <a:pt x="38" y="127"/>
                  <a:pt x="38" y="125"/>
                </a:cubicBezTo>
                <a:cubicBezTo>
                  <a:pt x="39" y="124"/>
                  <a:pt x="40" y="124"/>
                  <a:pt x="41" y="124"/>
                </a:cubicBezTo>
                <a:cubicBezTo>
                  <a:pt x="42" y="124"/>
                  <a:pt x="43" y="126"/>
                  <a:pt x="43" y="127"/>
                </a:cubicBezTo>
                <a:cubicBezTo>
                  <a:pt x="42" y="128"/>
                  <a:pt x="41" y="129"/>
                  <a:pt x="40" y="128"/>
                </a:cubicBezTo>
                <a:close/>
                <a:moveTo>
                  <a:pt x="35" y="146"/>
                </a:moveTo>
                <a:cubicBezTo>
                  <a:pt x="34" y="146"/>
                  <a:pt x="33" y="144"/>
                  <a:pt x="33" y="143"/>
                </a:cubicBezTo>
                <a:cubicBezTo>
                  <a:pt x="34" y="142"/>
                  <a:pt x="35" y="141"/>
                  <a:pt x="36" y="141"/>
                </a:cubicBezTo>
                <a:cubicBezTo>
                  <a:pt x="37" y="141"/>
                  <a:pt x="38" y="143"/>
                  <a:pt x="38" y="144"/>
                </a:cubicBezTo>
                <a:cubicBezTo>
                  <a:pt x="38" y="145"/>
                  <a:pt x="37" y="146"/>
                  <a:pt x="35" y="146"/>
                </a:cubicBezTo>
                <a:close/>
                <a:moveTo>
                  <a:pt x="125" y="40"/>
                </a:moveTo>
                <a:cubicBezTo>
                  <a:pt x="125" y="39"/>
                  <a:pt x="125" y="38"/>
                  <a:pt x="127" y="37"/>
                </a:cubicBezTo>
                <a:cubicBezTo>
                  <a:pt x="128" y="37"/>
                  <a:pt x="129" y="38"/>
                  <a:pt x="130" y="39"/>
                </a:cubicBezTo>
                <a:cubicBezTo>
                  <a:pt x="130" y="40"/>
                  <a:pt x="129" y="41"/>
                  <a:pt x="128" y="42"/>
                </a:cubicBezTo>
                <a:cubicBezTo>
                  <a:pt x="127" y="42"/>
                  <a:pt x="126" y="42"/>
                  <a:pt x="125" y="40"/>
                </a:cubicBezTo>
                <a:close/>
                <a:moveTo>
                  <a:pt x="93" y="57"/>
                </a:moveTo>
                <a:cubicBezTo>
                  <a:pt x="92" y="56"/>
                  <a:pt x="93" y="54"/>
                  <a:pt x="94" y="54"/>
                </a:cubicBezTo>
                <a:cubicBezTo>
                  <a:pt x="95" y="53"/>
                  <a:pt x="96" y="53"/>
                  <a:pt x="97" y="54"/>
                </a:cubicBezTo>
                <a:cubicBezTo>
                  <a:pt x="98" y="55"/>
                  <a:pt x="97" y="57"/>
                  <a:pt x="96" y="57"/>
                </a:cubicBezTo>
                <a:cubicBezTo>
                  <a:pt x="95" y="58"/>
                  <a:pt x="94" y="58"/>
                  <a:pt x="93" y="57"/>
                </a:cubicBezTo>
                <a:close/>
                <a:moveTo>
                  <a:pt x="46" y="111"/>
                </a:moveTo>
                <a:cubicBezTo>
                  <a:pt x="45" y="111"/>
                  <a:pt x="45" y="109"/>
                  <a:pt x="45" y="108"/>
                </a:cubicBezTo>
                <a:cubicBezTo>
                  <a:pt x="46" y="107"/>
                  <a:pt x="47" y="107"/>
                  <a:pt x="48" y="107"/>
                </a:cubicBezTo>
                <a:cubicBezTo>
                  <a:pt x="50" y="108"/>
                  <a:pt x="50" y="109"/>
                  <a:pt x="50" y="110"/>
                </a:cubicBezTo>
                <a:cubicBezTo>
                  <a:pt x="49" y="111"/>
                  <a:pt x="48" y="112"/>
                  <a:pt x="46" y="111"/>
                </a:cubicBezTo>
                <a:close/>
                <a:moveTo>
                  <a:pt x="66" y="81"/>
                </a:moveTo>
                <a:cubicBezTo>
                  <a:pt x="65" y="80"/>
                  <a:pt x="65" y="79"/>
                  <a:pt x="66" y="78"/>
                </a:cubicBezTo>
                <a:cubicBezTo>
                  <a:pt x="67" y="77"/>
                  <a:pt x="68" y="77"/>
                  <a:pt x="69" y="77"/>
                </a:cubicBezTo>
                <a:cubicBezTo>
                  <a:pt x="70" y="78"/>
                  <a:pt x="70" y="80"/>
                  <a:pt x="69" y="81"/>
                </a:cubicBezTo>
                <a:cubicBezTo>
                  <a:pt x="69" y="82"/>
                  <a:pt x="67" y="82"/>
                  <a:pt x="66" y="81"/>
                </a:cubicBezTo>
                <a:close/>
                <a:moveTo>
                  <a:pt x="34" y="182"/>
                </a:moveTo>
                <a:cubicBezTo>
                  <a:pt x="32" y="182"/>
                  <a:pt x="31" y="181"/>
                  <a:pt x="31" y="180"/>
                </a:cubicBezTo>
                <a:cubicBezTo>
                  <a:pt x="31" y="179"/>
                  <a:pt x="32" y="178"/>
                  <a:pt x="33" y="178"/>
                </a:cubicBezTo>
                <a:cubicBezTo>
                  <a:pt x="34" y="178"/>
                  <a:pt x="36" y="179"/>
                  <a:pt x="36" y="180"/>
                </a:cubicBezTo>
                <a:cubicBezTo>
                  <a:pt x="36" y="181"/>
                  <a:pt x="35" y="182"/>
                  <a:pt x="34" y="182"/>
                </a:cubicBezTo>
                <a:close/>
                <a:moveTo>
                  <a:pt x="165" y="309"/>
                </a:moveTo>
                <a:cubicBezTo>
                  <a:pt x="165" y="311"/>
                  <a:pt x="164" y="312"/>
                  <a:pt x="163" y="312"/>
                </a:cubicBezTo>
                <a:cubicBezTo>
                  <a:pt x="161" y="312"/>
                  <a:pt x="160" y="310"/>
                  <a:pt x="161" y="309"/>
                </a:cubicBezTo>
                <a:cubicBezTo>
                  <a:pt x="161" y="308"/>
                  <a:pt x="162" y="307"/>
                  <a:pt x="163" y="307"/>
                </a:cubicBezTo>
                <a:cubicBezTo>
                  <a:pt x="164" y="307"/>
                  <a:pt x="165" y="308"/>
                  <a:pt x="165" y="309"/>
                </a:cubicBezTo>
                <a:close/>
                <a:moveTo>
                  <a:pt x="36" y="201"/>
                </a:moveTo>
                <a:cubicBezTo>
                  <a:pt x="35" y="201"/>
                  <a:pt x="34" y="201"/>
                  <a:pt x="34" y="199"/>
                </a:cubicBezTo>
                <a:cubicBezTo>
                  <a:pt x="33" y="198"/>
                  <a:pt x="34" y="197"/>
                  <a:pt x="35" y="197"/>
                </a:cubicBezTo>
                <a:cubicBezTo>
                  <a:pt x="37" y="196"/>
                  <a:pt x="38" y="197"/>
                  <a:pt x="38" y="198"/>
                </a:cubicBezTo>
                <a:cubicBezTo>
                  <a:pt x="38" y="200"/>
                  <a:pt x="38" y="201"/>
                  <a:pt x="36" y="201"/>
                </a:cubicBezTo>
                <a:close/>
                <a:moveTo>
                  <a:pt x="49" y="235"/>
                </a:moveTo>
                <a:cubicBezTo>
                  <a:pt x="48" y="236"/>
                  <a:pt x="46" y="235"/>
                  <a:pt x="46" y="234"/>
                </a:cubicBezTo>
                <a:cubicBezTo>
                  <a:pt x="45" y="233"/>
                  <a:pt x="46" y="232"/>
                  <a:pt x="47" y="231"/>
                </a:cubicBezTo>
                <a:cubicBezTo>
                  <a:pt x="48" y="231"/>
                  <a:pt x="49" y="231"/>
                  <a:pt x="50" y="232"/>
                </a:cubicBezTo>
                <a:cubicBezTo>
                  <a:pt x="50" y="233"/>
                  <a:pt x="50" y="235"/>
                  <a:pt x="49" y="235"/>
                </a:cubicBezTo>
                <a:close/>
                <a:moveTo>
                  <a:pt x="69" y="264"/>
                </a:moveTo>
                <a:cubicBezTo>
                  <a:pt x="68" y="265"/>
                  <a:pt x="67" y="265"/>
                  <a:pt x="66" y="264"/>
                </a:cubicBezTo>
                <a:cubicBezTo>
                  <a:pt x="65" y="263"/>
                  <a:pt x="65" y="262"/>
                  <a:pt x="66" y="261"/>
                </a:cubicBezTo>
                <a:cubicBezTo>
                  <a:pt x="67" y="260"/>
                  <a:pt x="68" y="260"/>
                  <a:pt x="69" y="261"/>
                </a:cubicBezTo>
                <a:cubicBezTo>
                  <a:pt x="70" y="262"/>
                  <a:pt x="70" y="264"/>
                  <a:pt x="69" y="264"/>
                </a:cubicBezTo>
                <a:close/>
                <a:moveTo>
                  <a:pt x="96" y="287"/>
                </a:moveTo>
                <a:cubicBezTo>
                  <a:pt x="96" y="288"/>
                  <a:pt x="94" y="289"/>
                  <a:pt x="93" y="288"/>
                </a:cubicBezTo>
                <a:cubicBezTo>
                  <a:pt x="92" y="287"/>
                  <a:pt x="92" y="286"/>
                  <a:pt x="92" y="285"/>
                </a:cubicBezTo>
                <a:cubicBezTo>
                  <a:pt x="93" y="284"/>
                  <a:pt x="95" y="283"/>
                  <a:pt x="96" y="284"/>
                </a:cubicBezTo>
                <a:cubicBezTo>
                  <a:pt x="97" y="285"/>
                  <a:pt x="97" y="286"/>
                  <a:pt x="96" y="287"/>
                </a:cubicBezTo>
                <a:close/>
                <a:moveTo>
                  <a:pt x="129" y="303"/>
                </a:moveTo>
                <a:cubicBezTo>
                  <a:pt x="129" y="304"/>
                  <a:pt x="128" y="305"/>
                  <a:pt x="126" y="304"/>
                </a:cubicBezTo>
                <a:cubicBezTo>
                  <a:pt x="125" y="304"/>
                  <a:pt x="125" y="303"/>
                  <a:pt x="125" y="302"/>
                </a:cubicBezTo>
                <a:cubicBezTo>
                  <a:pt x="125" y="300"/>
                  <a:pt x="127" y="300"/>
                  <a:pt x="128" y="300"/>
                </a:cubicBezTo>
                <a:cubicBezTo>
                  <a:pt x="129" y="300"/>
                  <a:pt x="130" y="302"/>
                  <a:pt x="129" y="303"/>
                </a:cubicBezTo>
                <a:close/>
                <a:moveTo>
                  <a:pt x="147" y="307"/>
                </a:moveTo>
                <a:cubicBezTo>
                  <a:pt x="147" y="309"/>
                  <a:pt x="145" y="309"/>
                  <a:pt x="144" y="309"/>
                </a:cubicBezTo>
                <a:cubicBezTo>
                  <a:pt x="143" y="309"/>
                  <a:pt x="142" y="308"/>
                  <a:pt x="142" y="306"/>
                </a:cubicBezTo>
                <a:cubicBezTo>
                  <a:pt x="143" y="305"/>
                  <a:pt x="144" y="304"/>
                  <a:pt x="145" y="305"/>
                </a:cubicBezTo>
                <a:cubicBezTo>
                  <a:pt x="146" y="305"/>
                  <a:pt x="147" y="306"/>
                  <a:pt x="147" y="307"/>
                </a:cubicBezTo>
                <a:close/>
                <a:moveTo>
                  <a:pt x="41" y="218"/>
                </a:moveTo>
                <a:cubicBezTo>
                  <a:pt x="40" y="218"/>
                  <a:pt x="39" y="217"/>
                  <a:pt x="38" y="216"/>
                </a:cubicBezTo>
                <a:cubicBezTo>
                  <a:pt x="38" y="215"/>
                  <a:pt x="38" y="214"/>
                  <a:pt x="40" y="213"/>
                </a:cubicBezTo>
                <a:cubicBezTo>
                  <a:pt x="41" y="213"/>
                  <a:pt x="42" y="214"/>
                  <a:pt x="42" y="215"/>
                </a:cubicBezTo>
                <a:cubicBezTo>
                  <a:pt x="43" y="216"/>
                  <a:pt x="42" y="217"/>
                  <a:pt x="41" y="218"/>
                </a:cubicBezTo>
                <a:close/>
                <a:moveTo>
                  <a:pt x="58" y="250"/>
                </a:moveTo>
                <a:cubicBezTo>
                  <a:pt x="57" y="251"/>
                  <a:pt x="55" y="250"/>
                  <a:pt x="54" y="249"/>
                </a:cubicBezTo>
                <a:cubicBezTo>
                  <a:pt x="54" y="248"/>
                  <a:pt x="54" y="247"/>
                  <a:pt x="55" y="246"/>
                </a:cubicBezTo>
                <a:cubicBezTo>
                  <a:pt x="56" y="245"/>
                  <a:pt x="58" y="246"/>
                  <a:pt x="58" y="247"/>
                </a:cubicBezTo>
                <a:cubicBezTo>
                  <a:pt x="59" y="248"/>
                  <a:pt x="59" y="249"/>
                  <a:pt x="58" y="250"/>
                </a:cubicBezTo>
                <a:close/>
                <a:moveTo>
                  <a:pt x="112" y="296"/>
                </a:moveTo>
                <a:cubicBezTo>
                  <a:pt x="112" y="297"/>
                  <a:pt x="110" y="298"/>
                  <a:pt x="109" y="297"/>
                </a:cubicBezTo>
                <a:cubicBezTo>
                  <a:pt x="108" y="297"/>
                  <a:pt x="108" y="295"/>
                  <a:pt x="108" y="294"/>
                </a:cubicBezTo>
                <a:cubicBezTo>
                  <a:pt x="109" y="293"/>
                  <a:pt x="110" y="293"/>
                  <a:pt x="111" y="293"/>
                </a:cubicBezTo>
                <a:cubicBezTo>
                  <a:pt x="112" y="294"/>
                  <a:pt x="113" y="295"/>
                  <a:pt x="112" y="296"/>
                </a:cubicBezTo>
                <a:close/>
                <a:moveTo>
                  <a:pt x="82" y="277"/>
                </a:moveTo>
                <a:cubicBezTo>
                  <a:pt x="81" y="278"/>
                  <a:pt x="80" y="278"/>
                  <a:pt x="79" y="277"/>
                </a:cubicBezTo>
                <a:cubicBezTo>
                  <a:pt x="78" y="276"/>
                  <a:pt x="78" y="275"/>
                  <a:pt x="78" y="274"/>
                </a:cubicBezTo>
                <a:cubicBezTo>
                  <a:pt x="79" y="273"/>
                  <a:pt x="81" y="273"/>
                  <a:pt x="82" y="273"/>
                </a:cubicBezTo>
                <a:cubicBezTo>
                  <a:pt x="83" y="274"/>
                  <a:pt x="83" y="276"/>
                  <a:pt x="82" y="277"/>
                </a:cubicBezTo>
                <a:close/>
                <a:moveTo>
                  <a:pt x="182" y="309"/>
                </a:moveTo>
                <a:cubicBezTo>
                  <a:pt x="182" y="310"/>
                  <a:pt x="182" y="311"/>
                  <a:pt x="180" y="311"/>
                </a:cubicBezTo>
                <a:cubicBezTo>
                  <a:pt x="179" y="312"/>
                  <a:pt x="178" y="311"/>
                  <a:pt x="178" y="309"/>
                </a:cubicBezTo>
                <a:cubicBezTo>
                  <a:pt x="178" y="308"/>
                  <a:pt x="179" y="307"/>
                  <a:pt x="180" y="307"/>
                </a:cubicBezTo>
                <a:cubicBezTo>
                  <a:pt x="181" y="307"/>
                  <a:pt x="182" y="308"/>
                  <a:pt x="182" y="309"/>
                </a:cubicBezTo>
                <a:close/>
                <a:moveTo>
                  <a:pt x="310" y="178"/>
                </a:moveTo>
                <a:cubicBezTo>
                  <a:pt x="311" y="178"/>
                  <a:pt x="312" y="179"/>
                  <a:pt x="312" y="180"/>
                </a:cubicBezTo>
                <a:cubicBezTo>
                  <a:pt x="312" y="182"/>
                  <a:pt x="311" y="183"/>
                  <a:pt x="310" y="183"/>
                </a:cubicBezTo>
                <a:cubicBezTo>
                  <a:pt x="309" y="183"/>
                  <a:pt x="308" y="181"/>
                  <a:pt x="308" y="180"/>
                </a:cubicBezTo>
                <a:cubicBezTo>
                  <a:pt x="308" y="179"/>
                  <a:pt x="309" y="178"/>
                  <a:pt x="310" y="178"/>
                </a:cubicBezTo>
                <a:close/>
                <a:moveTo>
                  <a:pt x="201" y="306"/>
                </a:moveTo>
                <a:cubicBezTo>
                  <a:pt x="201" y="308"/>
                  <a:pt x="201" y="309"/>
                  <a:pt x="199" y="309"/>
                </a:cubicBezTo>
                <a:cubicBezTo>
                  <a:pt x="198" y="309"/>
                  <a:pt x="197" y="309"/>
                  <a:pt x="197" y="307"/>
                </a:cubicBezTo>
                <a:cubicBezTo>
                  <a:pt x="196" y="306"/>
                  <a:pt x="197" y="305"/>
                  <a:pt x="198" y="305"/>
                </a:cubicBezTo>
                <a:cubicBezTo>
                  <a:pt x="200" y="304"/>
                  <a:pt x="201" y="305"/>
                  <a:pt x="201" y="306"/>
                </a:cubicBezTo>
                <a:close/>
                <a:moveTo>
                  <a:pt x="235" y="294"/>
                </a:moveTo>
                <a:cubicBezTo>
                  <a:pt x="236" y="295"/>
                  <a:pt x="236" y="296"/>
                  <a:pt x="234" y="297"/>
                </a:cubicBezTo>
                <a:cubicBezTo>
                  <a:pt x="233" y="298"/>
                  <a:pt x="232" y="297"/>
                  <a:pt x="231" y="296"/>
                </a:cubicBezTo>
                <a:cubicBezTo>
                  <a:pt x="231" y="295"/>
                  <a:pt x="231" y="294"/>
                  <a:pt x="232" y="293"/>
                </a:cubicBezTo>
                <a:cubicBezTo>
                  <a:pt x="233" y="292"/>
                  <a:pt x="235" y="293"/>
                  <a:pt x="235" y="294"/>
                </a:cubicBezTo>
                <a:close/>
                <a:moveTo>
                  <a:pt x="265" y="274"/>
                </a:moveTo>
                <a:cubicBezTo>
                  <a:pt x="265" y="275"/>
                  <a:pt x="265" y="276"/>
                  <a:pt x="264" y="277"/>
                </a:cubicBezTo>
                <a:cubicBezTo>
                  <a:pt x="263" y="278"/>
                  <a:pt x="262" y="278"/>
                  <a:pt x="261" y="277"/>
                </a:cubicBezTo>
                <a:cubicBezTo>
                  <a:pt x="260" y="276"/>
                  <a:pt x="260" y="274"/>
                  <a:pt x="261" y="274"/>
                </a:cubicBezTo>
                <a:cubicBezTo>
                  <a:pt x="262" y="273"/>
                  <a:pt x="264" y="273"/>
                  <a:pt x="265" y="274"/>
                </a:cubicBezTo>
                <a:close/>
                <a:moveTo>
                  <a:pt x="288" y="247"/>
                </a:moveTo>
                <a:cubicBezTo>
                  <a:pt x="289" y="247"/>
                  <a:pt x="289" y="249"/>
                  <a:pt x="288" y="250"/>
                </a:cubicBezTo>
                <a:cubicBezTo>
                  <a:pt x="288" y="251"/>
                  <a:pt x="286" y="251"/>
                  <a:pt x="285" y="251"/>
                </a:cubicBezTo>
                <a:cubicBezTo>
                  <a:pt x="284" y="250"/>
                  <a:pt x="284" y="248"/>
                  <a:pt x="284" y="247"/>
                </a:cubicBezTo>
                <a:cubicBezTo>
                  <a:pt x="285" y="246"/>
                  <a:pt x="287" y="246"/>
                  <a:pt x="288" y="247"/>
                </a:cubicBezTo>
                <a:close/>
                <a:moveTo>
                  <a:pt x="303" y="214"/>
                </a:moveTo>
                <a:cubicBezTo>
                  <a:pt x="305" y="214"/>
                  <a:pt x="305" y="215"/>
                  <a:pt x="305" y="217"/>
                </a:cubicBezTo>
                <a:cubicBezTo>
                  <a:pt x="305" y="218"/>
                  <a:pt x="303" y="219"/>
                  <a:pt x="302" y="218"/>
                </a:cubicBezTo>
                <a:cubicBezTo>
                  <a:pt x="301" y="218"/>
                  <a:pt x="300" y="216"/>
                  <a:pt x="301" y="215"/>
                </a:cubicBezTo>
                <a:cubicBezTo>
                  <a:pt x="301" y="214"/>
                  <a:pt x="302" y="213"/>
                  <a:pt x="303" y="214"/>
                </a:cubicBezTo>
                <a:close/>
                <a:moveTo>
                  <a:pt x="308" y="196"/>
                </a:moveTo>
                <a:cubicBezTo>
                  <a:pt x="309" y="197"/>
                  <a:pt x="310" y="198"/>
                  <a:pt x="310" y="199"/>
                </a:cubicBezTo>
                <a:cubicBezTo>
                  <a:pt x="309" y="200"/>
                  <a:pt x="308" y="201"/>
                  <a:pt x="307" y="201"/>
                </a:cubicBezTo>
                <a:cubicBezTo>
                  <a:pt x="306" y="201"/>
                  <a:pt x="305" y="199"/>
                  <a:pt x="305" y="198"/>
                </a:cubicBezTo>
                <a:cubicBezTo>
                  <a:pt x="305" y="197"/>
                  <a:pt x="307" y="196"/>
                  <a:pt x="308" y="196"/>
                </a:cubicBezTo>
                <a:close/>
                <a:moveTo>
                  <a:pt x="218" y="302"/>
                </a:moveTo>
                <a:cubicBezTo>
                  <a:pt x="218" y="303"/>
                  <a:pt x="218" y="304"/>
                  <a:pt x="216" y="305"/>
                </a:cubicBezTo>
                <a:cubicBezTo>
                  <a:pt x="215" y="305"/>
                  <a:pt x="214" y="304"/>
                  <a:pt x="213" y="303"/>
                </a:cubicBezTo>
                <a:cubicBezTo>
                  <a:pt x="213" y="302"/>
                  <a:pt x="214" y="301"/>
                  <a:pt x="215" y="300"/>
                </a:cubicBezTo>
                <a:cubicBezTo>
                  <a:pt x="216" y="300"/>
                  <a:pt x="217" y="300"/>
                  <a:pt x="218" y="302"/>
                </a:cubicBezTo>
                <a:close/>
                <a:moveTo>
                  <a:pt x="250" y="285"/>
                </a:moveTo>
                <a:cubicBezTo>
                  <a:pt x="251" y="286"/>
                  <a:pt x="250" y="288"/>
                  <a:pt x="249" y="288"/>
                </a:cubicBezTo>
                <a:cubicBezTo>
                  <a:pt x="248" y="289"/>
                  <a:pt x="247" y="289"/>
                  <a:pt x="246" y="288"/>
                </a:cubicBezTo>
                <a:cubicBezTo>
                  <a:pt x="245" y="287"/>
                  <a:pt x="246" y="285"/>
                  <a:pt x="247" y="285"/>
                </a:cubicBezTo>
                <a:cubicBezTo>
                  <a:pt x="248" y="284"/>
                  <a:pt x="249" y="284"/>
                  <a:pt x="250" y="285"/>
                </a:cubicBezTo>
                <a:close/>
                <a:moveTo>
                  <a:pt x="297" y="231"/>
                </a:moveTo>
                <a:cubicBezTo>
                  <a:pt x="298" y="231"/>
                  <a:pt x="298" y="233"/>
                  <a:pt x="298" y="234"/>
                </a:cubicBezTo>
                <a:cubicBezTo>
                  <a:pt x="297" y="235"/>
                  <a:pt x="296" y="235"/>
                  <a:pt x="295" y="235"/>
                </a:cubicBezTo>
                <a:cubicBezTo>
                  <a:pt x="294" y="234"/>
                  <a:pt x="293" y="233"/>
                  <a:pt x="294" y="232"/>
                </a:cubicBezTo>
                <a:cubicBezTo>
                  <a:pt x="294" y="231"/>
                  <a:pt x="296" y="230"/>
                  <a:pt x="297" y="231"/>
                </a:cubicBezTo>
                <a:close/>
                <a:moveTo>
                  <a:pt x="277" y="261"/>
                </a:moveTo>
                <a:cubicBezTo>
                  <a:pt x="278" y="262"/>
                  <a:pt x="278" y="263"/>
                  <a:pt x="277" y="264"/>
                </a:cubicBezTo>
                <a:cubicBezTo>
                  <a:pt x="276" y="265"/>
                  <a:pt x="275" y="265"/>
                  <a:pt x="274" y="265"/>
                </a:cubicBezTo>
                <a:cubicBezTo>
                  <a:pt x="273" y="264"/>
                  <a:pt x="273" y="262"/>
                  <a:pt x="274" y="261"/>
                </a:cubicBezTo>
                <a:cubicBezTo>
                  <a:pt x="274" y="260"/>
                  <a:pt x="276" y="260"/>
                  <a:pt x="277" y="261"/>
                </a:cubicBezTo>
                <a:close/>
                <a:moveTo>
                  <a:pt x="178" y="32"/>
                </a:moveTo>
                <a:cubicBezTo>
                  <a:pt x="178" y="31"/>
                  <a:pt x="179" y="30"/>
                  <a:pt x="181" y="30"/>
                </a:cubicBezTo>
                <a:cubicBezTo>
                  <a:pt x="182" y="30"/>
                  <a:pt x="183" y="31"/>
                  <a:pt x="183" y="33"/>
                </a:cubicBezTo>
                <a:cubicBezTo>
                  <a:pt x="183" y="34"/>
                  <a:pt x="182" y="35"/>
                  <a:pt x="180" y="35"/>
                </a:cubicBezTo>
                <a:cubicBezTo>
                  <a:pt x="179" y="35"/>
                  <a:pt x="178" y="34"/>
                  <a:pt x="178" y="32"/>
                </a:cubicBezTo>
                <a:close/>
                <a:moveTo>
                  <a:pt x="307" y="141"/>
                </a:moveTo>
                <a:cubicBezTo>
                  <a:pt x="308" y="141"/>
                  <a:pt x="309" y="142"/>
                  <a:pt x="310" y="143"/>
                </a:cubicBezTo>
                <a:cubicBezTo>
                  <a:pt x="310" y="144"/>
                  <a:pt x="309" y="145"/>
                  <a:pt x="308" y="146"/>
                </a:cubicBezTo>
                <a:cubicBezTo>
                  <a:pt x="307" y="146"/>
                  <a:pt x="305" y="145"/>
                  <a:pt x="305" y="144"/>
                </a:cubicBezTo>
                <a:cubicBezTo>
                  <a:pt x="305" y="143"/>
                  <a:pt x="306" y="141"/>
                  <a:pt x="307" y="141"/>
                </a:cubicBezTo>
                <a:close/>
                <a:moveTo>
                  <a:pt x="294" y="107"/>
                </a:moveTo>
                <a:cubicBezTo>
                  <a:pt x="296" y="106"/>
                  <a:pt x="297" y="107"/>
                  <a:pt x="298" y="108"/>
                </a:cubicBezTo>
                <a:cubicBezTo>
                  <a:pt x="298" y="109"/>
                  <a:pt x="298" y="110"/>
                  <a:pt x="297" y="111"/>
                </a:cubicBezTo>
                <a:cubicBezTo>
                  <a:pt x="295" y="111"/>
                  <a:pt x="294" y="111"/>
                  <a:pt x="293" y="110"/>
                </a:cubicBezTo>
                <a:cubicBezTo>
                  <a:pt x="293" y="109"/>
                  <a:pt x="293" y="107"/>
                  <a:pt x="294" y="107"/>
                </a:cubicBezTo>
                <a:close/>
                <a:moveTo>
                  <a:pt x="274" y="78"/>
                </a:moveTo>
                <a:cubicBezTo>
                  <a:pt x="275" y="77"/>
                  <a:pt x="277" y="77"/>
                  <a:pt x="277" y="78"/>
                </a:cubicBezTo>
                <a:cubicBezTo>
                  <a:pt x="278" y="79"/>
                  <a:pt x="278" y="80"/>
                  <a:pt x="277" y="81"/>
                </a:cubicBezTo>
                <a:cubicBezTo>
                  <a:pt x="276" y="82"/>
                  <a:pt x="275" y="82"/>
                  <a:pt x="274" y="81"/>
                </a:cubicBezTo>
                <a:cubicBezTo>
                  <a:pt x="273" y="80"/>
                  <a:pt x="273" y="79"/>
                  <a:pt x="274" y="78"/>
                </a:cubicBezTo>
                <a:close/>
                <a:moveTo>
                  <a:pt x="247" y="55"/>
                </a:moveTo>
                <a:cubicBezTo>
                  <a:pt x="248" y="54"/>
                  <a:pt x="249" y="53"/>
                  <a:pt x="250" y="54"/>
                </a:cubicBezTo>
                <a:cubicBezTo>
                  <a:pt x="251" y="55"/>
                  <a:pt x="252" y="56"/>
                  <a:pt x="251" y="57"/>
                </a:cubicBezTo>
                <a:cubicBezTo>
                  <a:pt x="250" y="58"/>
                  <a:pt x="249" y="59"/>
                  <a:pt x="248" y="58"/>
                </a:cubicBezTo>
                <a:cubicBezTo>
                  <a:pt x="247" y="57"/>
                  <a:pt x="246" y="56"/>
                  <a:pt x="247" y="55"/>
                </a:cubicBezTo>
                <a:close/>
                <a:moveTo>
                  <a:pt x="214" y="39"/>
                </a:moveTo>
                <a:cubicBezTo>
                  <a:pt x="214" y="38"/>
                  <a:pt x="216" y="37"/>
                  <a:pt x="217" y="37"/>
                </a:cubicBezTo>
                <a:cubicBezTo>
                  <a:pt x="218" y="38"/>
                  <a:pt x="219" y="39"/>
                  <a:pt x="218" y="40"/>
                </a:cubicBezTo>
                <a:cubicBezTo>
                  <a:pt x="218" y="42"/>
                  <a:pt x="217" y="42"/>
                  <a:pt x="215" y="42"/>
                </a:cubicBezTo>
                <a:cubicBezTo>
                  <a:pt x="214" y="41"/>
                  <a:pt x="214" y="40"/>
                  <a:pt x="214" y="39"/>
                </a:cubicBezTo>
                <a:close/>
                <a:moveTo>
                  <a:pt x="197" y="35"/>
                </a:moveTo>
                <a:cubicBezTo>
                  <a:pt x="197" y="33"/>
                  <a:pt x="198" y="33"/>
                  <a:pt x="199" y="33"/>
                </a:cubicBezTo>
                <a:cubicBezTo>
                  <a:pt x="200" y="33"/>
                  <a:pt x="201" y="34"/>
                  <a:pt x="201" y="35"/>
                </a:cubicBezTo>
                <a:cubicBezTo>
                  <a:pt x="201" y="37"/>
                  <a:pt x="200" y="38"/>
                  <a:pt x="198" y="37"/>
                </a:cubicBezTo>
                <a:cubicBezTo>
                  <a:pt x="197" y="37"/>
                  <a:pt x="196" y="36"/>
                  <a:pt x="197" y="35"/>
                </a:cubicBezTo>
                <a:close/>
                <a:moveTo>
                  <a:pt x="302" y="124"/>
                </a:moveTo>
                <a:cubicBezTo>
                  <a:pt x="303" y="124"/>
                  <a:pt x="305" y="125"/>
                  <a:pt x="305" y="126"/>
                </a:cubicBezTo>
                <a:cubicBezTo>
                  <a:pt x="306" y="127"/>
                  <a:pt x="305" y="128"/>
                  <a:pt x="304" y="129"/>
                </a:cubicBezTo>
                <a:cubicBezTo>
                  <a:pt x="302" y="129"/>
                  <a:pt x="301" y="129"/>
                  <a:pt x="301" y="127"/>
                </a:cubicBezTo>
                <a:cubicBezTo>
                  <a:pt x="300" y="126"/>
                  <a:pt x="301" y="125"/>
                  <a:pt x="302" y="124"/>
                </a:cubicBezTo>
                <a:close/>
                <a:moveTo>
                  <a:pt x="286" y="92"/>
                </a:moveTo>
                <a:cubicBezTo>
                  <a:pt x="287" y="91"/>
                  <a:pt x="288" y="92"/>
                  <a:pt x="289" y="93"/>
                </a:cubicBezTo>
                <a:cubicBezTo>
                  <a:pt x="290" y="94"/>
                  <a:pt x="289" y="95"/>
                  <a:pt x="288" y="96"/>
                </a:cubicBezTo>
                <a:cubicBezTo>
                  <a:pt x="287" y="97"/>
                  <a:pt x="286" y="96"/>
                  <a:pt x="285" y="95"/>
                </a:cubicBezTo>
                <a:cubicBezTo>
                  <a:pt x="284" y="94"/>
                  <a:pt x="285" y="93"/>
                  <a:pt x="286" y="92"/>
                </a:cubicBezTo>
                <a:close/>
                <a:moveTo>
                  <a:pt x="231" y="46"/>
                </a:moveTo>
                <a:cubicBezTo>
                  <a:pt x="232" y="45"/>
                  <a:pt x="233" y="44"/>
                  <a:pt x="234" y="45"/>
                </a:cubicBezTo>
                <a:cubicBezTo>
                  <a:pt x="235" y="45"/>
                  <a:pt x="236" y="47"/>
                  <a:pt x="235" y="48"/>
                </a:cubicBezTo>
                <a:cubicBezTo>
                  <a:pt x="235" y="49"/>
                  <a:pt x="233" y="49"/>
                  <a:pt x="232" y="49"/>
                </a:cubicBezTo>
                <a:cubicBezTo>
                  <a:pt x="231" y="48"/>
                  <a:pt x="230" y="47"/>
                  <a:pt x="231" y="46"/>
                </a:cubicBezTo>
                <a:close/>
                <a:moveTo>
                  <a:pt x="261" y="65"/>
                </a:moveTo>
                <a:cubicBezTo>
                  <a:pt x="262" y="64"/>
                  <a:pt x="264" y="64"/>
                  <a:pt x="265" y="65"/>
                </a:cubicBezTo>
                <a:cubicBezTo>
                  <a:pt x="266" y="66"/>
                  <a:pt x="266" y="67"/>
                  <a:pt x="265" y="68"/>
                </a:cubicBezTo>
                <a:cubicBezTo>
                  <a:pt x="264" y="69"/>
                  <a:pt x="263" y="69"/>
                  <a:pt x="262" y="69"/>
                </a:cubicBezTo>
                <a:cubicBezTo>
                  <a:pt x="261" y="68"/>
                  <a:pt x="261" y="66"/>
                  <a:pt x="261" y="65"/>
                </a:cubicBezTo>
                <a:close/>
                <a:moveTo>
                  <a:pt x="166" y="70"/>
                </a:moveTo>
                <a:cubicBezTo>
                  <a:pt x="222" y="66"/>
                  <a:pt x="269" y="109"/>
                  <a:pt x="273" y="165"/>
                </a:cubicBezTo>
                <a:cubicBezTo>
                  <a:pt x="276" y="220"/>
                  <a:pt x="233" y="268"/>
                  <a:pt x="178" y="271"/>
                </a:cubicBezTo>
                <a:cubicBezTo>
                  <a:pt x="122" y="275"/>
                  <a:pt x="74" y="232"/>
                  <a:pt x="71" y="176"/>
                </a:cubicBezTo>
                <a:cubicBezTo>
                  <a:pt x="68" y="121"/>
                  <a:pt x="110" y="73"/>
                  <a:pt x="166" y="70"/>
                </a:cubicBezTo>
                <a:close/>
                <a:moveTo>
                  <a:pt x="166" y="80"/>
                </a:moveTo>
                <a:cubicBezTo>
                  <a:pt x="216" y="77"/>
                  <a:pt x="259" y="115"/>
                  <a:pt x="262" y="165"/>
                </a:cubicBezTo>
                <a:cubicBezTo>
                  <a:pt x="265" y="215"/>
                  <a:pt x="227" y="258"/>
                  <a:pt x="177" y="261"/>
                </a:cubicBezTo>
                <a:cubicBezTo>
                  <a:pt x="127" y="264"/>
                  <a:pt x="84" y="226"/>
                  <a:pt x="82" y="176"/>
                </a:cubicBezTo>
                <a:cubicBezTo>
                  <a:pt x="79" y="126"/>
                  <a:pt x="117" y="83"/>
                  <a:pt x="166" y="80"/>
                </a:cubicBezTo>
                <a:close/>
                <a:moveTo>
                  <a:pt x="168" y="316"/>
                </a:moveTo>
                <a:cubicBezTo>
                  <a:pt x="140" y="419"/>
                  <a:pt x="140" y="419"/>
                  <a:pt x="140" y="419"/>
                </a:cubicBezTo>
                <a:cubicBezTo>
                  <a:pt x="129" y="396"/>
                  <a:pt x="129" y="396"/>
                  <a:pt x="129" y="396"/>
                </a:cubicBezTo>
                <a:cubicBezTo>
                  <a:pt x="62" y="406"/>
                  <a:pt x="62" y="406"/>
                  <a:pt x="62" y="406"/>
                </a:cubicBezTo>
                <a:cubicBezTo>
                  <a:pt x="93" y="292"/>
                  <a:pt x="93" y="292"/>
                  <a:pt x="93" y="292"/>
                </a:cubicBezTo>
                <a:cubicBezTo>
                  <a:pt x="115" y="306"/>
                  <a:pt x="141" y="314"/>
                  <a:pt x="168" y="315"/>
                </a:cubicBezTo>
                <a:cubicBezTo>
                  <a:pt x="168" y="315"/>
                  <a:pt x="168" y="315"/>
                  <a:pt x="168" y="315"/>
                </a:cubicBezTo>
                <a:cubicBezTo>
                  <a:pt x="170" y="315"/>
                  <a:pt x="172" y="315"/>
                  <a:pt x="174" y="315"/>
                </a:cubicBezTo>
                <a:cubicBezTo>
                  <a:pt x="174" y="315"/>
                  <a:pt x="174" y="315"/>
                  <a:pt x="174" y="315"/>
                </a:cubicBezTo>
                <a:cubicBezTo>
                  <a:pt x="175" y="315"/>
                  <a:pt x="177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79" y="315"/>
                  <a:pt x="179" y="315"/>
                </a:cubicBezTo>
                <a:cubicBezTo>
                  <a:pt x="179" y="315"/>
                  <a:pt x="180" y="315"/>
                  <a:pt x="180" y="315"/>
                </a:cubicBezTo>
                <a:cubicBezTo>
                  <a:pt x="207" y="313"/>
                  <a:pt x="232" y="304"/>
                  <a:pt x="253" y="290"/>
                </a:cubicBezTo>
                <a:cubicBezTo>
                  <a:pt x="280" y="377"/>
                  <a:pt x="280" y="377"/>
                  <a:pt x="280" y="377"/>
                </a:cubicBezTo>
                <a:cubicBezTo>
                  <a:pt x="213" y="370"/>
                  <a:pt x="213" y="370"/>
                  <a:pt x="213" y="370"/>
                </a:cubicBezTo>
                <a:cubicBezTo>
                  <a:pt x="203" y="394"/>
                  <a:pt x="203" y="394"/>
                  <a:pt x="203" y="394"/>
                </a:cubicBezTo>
                <a:cubicBezTo>
                  <a:pt x="179" y="316"/>
                  <a:pt x="179" y="316"/>
                  <a:pt x="179" y="316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200" y="400"/>
                  <a:pt x="200" y="400"/>
                  <a:pt x="200" y="400"/>
                </a:cubicBezTo>
                <a:cubicBezTo>
                  <a:pt x="196" y="408"/>
                  <a:pt x="196" y="408"/>
                  <a:pt x="196" y="408"/>
                </a:cubicBezTo>
                <a:cubicBezTo>
                  <a:pt x="174" y="334"/>
                  <a:pt x="174" y="334"/>
                  <a:pt x="174" y="334"/>
                </a:cubicBezTo>
                <a:cubicBezTo>
                  <a:pt x="147" y="434"/>
                  <a:pt x="147" y="434"/>
                  <a:pt x="147" y="434"/>
                </a:cubicBezTo>
                <a:cubicBezTo>
                  <a:pt x="143" y="426"/>
                  <a:pt x="143" y="426"/>
                  <a:pt x="143" y="426"/>
                </a:cubicBezTo>
                <a:cubicBezTo>
                  <a:pt x="171" y="324"/>
                  <a:pt x="171" y="324"/>
                  <a:pt x="171" y="324"/>
                </a:cubicBezTo>
                <a:lnTo>
                  <a:pt x="168" y="316"/>
                </a:lnTo>
                <a:close/>
              </a:path>
            </a:pathLst>
          </a:custGeom>
          <a:solidFill>
            <a:srgbClr val="093B5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447674" y="4288650"/>
            <a:ext cx="3508001" cy="916476"/>
            <a:chOff x="3397955" y="2790056"/>
            <a:chExt cx="3088828" cy="916472"/>
          </a:xfrm>
        </p:grpSpPr>
        <p:sp>
          <p:nvSpPr>
            <p:cNvPr id="50" name="TextBox 19"/>
            <p:cNvSpPr txBox="1"/>
            <p:nvPr/>
          </p:nvSpPr>
          <p:spPr>
            <a:xfrm>
              <a:off x="3397955" y="2790056"/>
              <a:ext cx="2874952" cy="369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优势四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1" name="Text Placeholder 5"/>
            <p:cNvSpPr txBox="1"/>
            <p:nvPr/>
          </p:nvSpPr>
          <p:spPr>
            <a:xfrm>
              <a:off x="3397955" y="3075915"/>
              <a:ext cx="3088828" cy="6306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成熟稳重，有很强的责任感，严于律己，公平公正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9" grpId="0"/>
      <p:bldP spid="27" grpId="0" animBg="1"/>
      <p:bldP spid="40" grpId="0" animBg="1"/>
      <p:bldP spid="44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 bwMode="auto">
          <a:xfrm>
            <a:off x="507999" y="336367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auto">
          <a:xfrm>
            <a:off x="758757" y="573932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235414" y="865762"/>
            <a:ext cx="106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94788" y="362339"/>
            <a:ext cx="36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学生会定位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88321" y="374032"/>
            <a:ext cx="319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+mn-ea"/>
              </a:rPr>
              <a:t>此处输入部门名称</a:t>
            </a:r>
          </a:p>
        </p:txBody>
      </p:sp>
      <p:sp>
        <p:nvSpPr>
          <p:cNvPr id="7" name="任意多边形 6"/>
          <p:cNvSpPr/>
          <p:nvPr/>
        </p:nvSpPr>
        <p:spPr bwMode="auto">
          <a:xfrm>
            <a:off x="2804585" y="2218267"/>
            <a:ext cx="2305049" cy="1449917"/>
          </a:xfrm>
          <a:custGeom>
            <a:avLst/>
            <a:gdLst>
              <a:gd name="connsiteX0" fmla="*/ 0 w 982607"/>
              <a:gd name="connsiteY0" fmla="*/ 61720 h 617200"/>
              <a:gd name="connsiteX1" fmla="*/ 61720 w 982607"/>
              <a:gd name="connsiteY1" fmla="*/ 0 h 617200"/>
              <a:gd name="connsiteX2" fmla="*/ 920887 w 982607"/>
              <a:gd name="connsiteY2" fmla="*/ 0 h 617200"/>
              <a:gd name="connsiteX3" fmla="*/ 982607 w 982607"/>
              <a:gd name="connsiteY3" fmla="*/ 61720 h 617200"/>
              <a:gd name="connsiteX4" fmla="*/ 982607 w 982607"/>
              <a:gd name="connsiteY4" fmla="*/ 555480 h 617200"/>
              <a:gd name="connsiteX5" fmla="*/ 920887 w 982607"/>
              <a:gd name="connsiteY5" fmla="*/ 617200 h 617200"/>
              <a:gd name="connsiteX6" fmla="*/ 61720 w 982607"/>
              <a:gd name="connsiteY6" fmla="*/ 617200 h 617200"/>
              <a:gd name="connsiteX7" fmla="*/ 0 w 982607"/>
              <a:gd name="connsiteY7" fmla="*/ 555480 h 617200"/>
              <a:gd name="connsiteX8" fmla="*/ 0 w 982607"/>
              <a:gd name="connsiteY8" fmla="*/ 61720 h 6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2607" h="617200">
                <a:moveTo>
                  <a:pt x="0" y="61720"/>
                </a:moveTo>
                <a:cubicBezTo>
                  <a:pt x="0" y="27633"/>
                  <a:pt x="27633" y="0"/>
                  <a:pt x="61720" y="0"/>
                </a:cubicBezTo>
                <a:lnTo>
                  <a:pt x="920887" y="0"/>
                </a:lnTo>
                <a:cubicBezTo>
                  <a:pt x="954974" y="0"/>
                  <a:pt x="982607" y="27633"/>
                  <a:pt x="982607" y="61720"/>
                </a:cubicBezTo>
                <a:lnTo>
                  <a:pt x="982607" y="555480"/>
                </a:lnTo>
                <a:cubicBezTo>
                  <a:pt x="982607" y="589567"/>
                  <a:pt x="954974" y="617200"/>
                  <a:pt x="920887" y="617200"/>
                </a:cubicBezTo>
                <a:lnTo>
                  <a:pt x="61720" y="617200"/>
                </a:lnTo>
                <a:cubicBezTo>
                  <a:pt x="27633" y="617200"/>
                  <a:pt x="0" y="589567"/>
                  <a:pt x="0" y="555480"/>
                </a:cubicBezTo>
                <a:lnTo>
                  <a:pt x="0" y="61720"/>
                </a:lnTo>
                <a:close/>
              </a:path>
            </a:pathLst>
          </a:cu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9983" tIns="79983" rIns="79983" bIns="79983" spcCol="1270" anchor="ctr"/>
          <a:lstStyle/>
          <a:p>
            <a:pPr algn="ctr" defTabSz="652145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600" dirty="0"/>
              <a:t>对内定位</a:t>
            </a:r>
          </a:p>
        </p:txBody>
      </p:sp>
      <p:sp>
        <p:nvSpPr>
          <p:cNvPr id="8" name="任意多边形 7"/>
          <p:cNvSpPr/>
          <p:nvPr/>
        </p:nvSpPr>
        <p:spPr bwMode="auto">
          <a:xfrm>
            <a:off x="6980767" y="2218267"/>
            <a:ext cx="2305051" cy="1449917"/>
          </a:xfrm>
          <a:custGeom>
            <a:avLst/>
            <a:gdLst>
              <a:gd name="connsiteX0" fmla="*/ 0 w 982607"/>
              <a:gd name="connsiteY0" fmla="*/ 61720 h 617200"/>
              <a:gd name="connsiteX1" fmla="*/ 61720 w 982607"/>
              <a:gd name="connsiteY1" fmla="*/ 0 h 617200"/>
              <a:gd name="connsiteX2" fmla="*/ 920887 w 982607"/>
              <a:gd name="connsiteY2" fmla="*/ 0 h 617200"/>
              <a:gd name="connsiteX3" fmla="*/ 982607 w 982607"/>
              <a:gd name="connsiteY3" fmla="*/ 61720 h 617200"/>
              <a:gd name="connsiteX4" fmla="*/ 982607 w 982607"/>
              <a:gd name="connsiteY4" fmla="*/ 555480 h 617200"/>
              <a:gd name="connsiteX5" fmla="*/ 920887 w 982607"/>
              <a:gd name="connsiteY5" fmla="*/ 617200 h 617200"/>
              <a:gd name="connsiteX6" fmla="*/ 61720 w 982607"/>
              <a:gd name="connsiteY6" fmla="*/ 617200 h 617200"/>
              <a:gd name="connsiteX7" fmla="*/ 0 w 982607"/>
              <a:gd name="connsiteY7" fmla="*/ 555480 h 617200"/>
              <a:gd name="connsiteX8" fmla="*/ 0 w 982607"/>
              <a:gd name="connsiteY8" fmla="*/ 61720 h 6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2607" h="617200">
                <a:moveTo>
                  <a:pt x="0" y="61720"/>
                </a:moveTo>
                <a:cubicBezTo>
                  <a:pt x="0" y="27633"/>
                  <a:pt x="27633" y="0"/>
                  <a:pt x="61720" y="0"/>
                </a:cubicBezTo>
                <a:lnTo>
                  <a:pt x="920887" y="0"/>
                </a:lnTo>
                <a:cubicBezTo>
                  <a:pt x="954974" y="0"/>
                  <a:pt x="982607" y="27633"/>
                  <a:pt x="982607" y="61720"/>
                </a:cubicBezTo>
                <a:lnTo>
                  <a:pt x="982607" y="555480"/>
                </a:lnTo>
                <a:cubicBezTo>
                  <a:pt x="982607" y="589567"/>
                  <a:pt x="954974" y="617200"/>
                  <a:pt x="920887" y="617200"/>
                </a:cubicBezTo>
                <a:lnTo>
                  <a:pt x="61720" y="617200"/>
                </a:lnTo>
                <a:cubicBezTo>
                  <a:pt x="27633" y="617200"/>
                  <a:pt x="0" y="589567"/>
                  <a:pt x="0" y="555480"/>
                </a:cubicBezTo>
                <a:lnTo>
                  <a:pt x="0" y="61720"/>
                </a:lnTo>
                <a:close/>
              </a:path>
            </a:pathLst>
          </a:cu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9983" tIns="79983" rIns="79983" bIns="79983" spcCol="1270" anchor="ctr"/>
          <a:lstStyle/>
          <a:p>
            <a:pPr algn="ctr" defTabSz="652145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735" dirty="0">
                <a:solidFill>
                  <a:schemeClr val="tx1">
                    <a:lumMod val="95000"/>
                    <a:lumOff val="5000"/>
                  </a:schemeClr>
                </a:solidFill>
              </a:rPr>
              <a:t>对外定位</a:t>
            </a:r>
          </a:p>
        </p:txBody>
      </p:sp>
      <p:sp>
        <p:nvSpPr>
          <p:cNvPr id="9" name="文本框 40"/>
          <p:cNvSpPr txBox="1">
            <a:spLocks noChangeArrowheads="1"/>
          </p:cNvSpPr>
          <p:nvPr/>
        </p:nvSpPr>
        <p:spPr bwMode="auto">
          <a:xfrm>
            <a:off x="2123018" y="4028017"/>
            <a:ext cx="3668183" cy="198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1</a:t>
            </a:r>
            <a:r>
              <a:rPr lang="zh-CN" altLang="en-US" sz="1600" dirty="0">
                <a:latin typeface="+mn-ea"/>
                <a:ea typeface="+mn-ea"/>
              </a:rPr>
              <a:t>、服务学生，为学生们提供帮助的同时丰富学生们的课余生活。</a:t>
            </a:r>
          </a:p>
          <a:p>
            <a:pPr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2</a:t>
            </a:r>
            <a:r>
              <a:rPr lang="zh-CN" altLang="en-US" sz="1600" dirty="0">
                <a:latin typeface="+mn-ea"/>
                <a:ea typeface="+mn-ea"/>
              </a:rPr>
              <a:t>、学院老师与学生们沟通的桥梁之一。</a:t>
            </a:r>
          </a:p>
          <a:p>
            <a:pPr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3</a:t>
            </a:r>
            <a:r>
              <a:rPr lang="zh-CN" altLang="en-US" sz="1600" dirty="0">
                <a:latin typeface="+mn-ea"/>
                <a:ea typeface="+mn-ea"/>
              </a:rPr>
              <a:t>、锻炼能力、结交朋友、分享经验、交流心得的一个平台。</a:t>
            </a:r>
          </a:p>
          <a:p>
            <a:pPr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  <a:defRPr/>
            </a:pP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427133" y="2381251"/>
            <a:ext cx="12276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7200"/>
              <a:t>+</a:t>
            </a:r>
            <a:endParaRPr lang="zh-CN" altLang="en-US" sz="7200"/>
          </a:p>
        </p:txBody>
      </p:sp>
      <p:sp>
        <p:nvSpPr>
          <p:cNvPr id="11" name="文本框 40"/>
          <p:cNvSpPr txBox="1">
            <a:spLocks noChangeArrowheads="1"/>
          </p:cNvSpPr>
          <p:nvPr/>
        </p:nvSpPr>
        <p:spPr bwMode="auto">
          <a:xfrm>
            <a:off x="6341684" y="4028017"/>
            <a:ext cx="3812410" cy="16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1</a:t>
            </a:r>
            <a:r>
              <a:rPr lang="zh-CN" altLang="en-US" sz="1600" dirty="0">
                <a:latin typeface="+mn-ea"/>
                <a:ea typeface="+mn-ea"/>
              </a:rPr>
              <a:t>、扩大机械学院在天津工业大学的知名度以及影响力，向全校展示机械工程学院作为工科最强学院之一的亮丽风采。</a:t>
            </a:r>
          </a:p>
          <a:p>
            <a:pPr>
              <a:lnSpc>
                <a:spcPct val="125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altLang="zh-CN" sz="1600" dirty="0">
                <a:latin typeface="+mn-ea"/>
                <a:ea typeface="+mn-ea"/>
              </a:rPr>
              <a:t>2</a:t>
            </a:r>
            <a:r>
              <a:rPr lang="zh-CN" altLang="en-US" sz="1600" dirty="0">
                <a:latin typeface="+mn-ea"/>
                <a:ea typeface="+mn-ea"/>
              </a:rPr>
              <a:t>、提供一个与外学院交流、合作、学习，共同成长的平台。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92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9" grpId="0"/>
      <p:bldP spid="7" grpId="0" animBg="1"/>
      <p:bldP spid="8" grpId="0" animBg="1"/>
      <p:bldP spid="9" grpId="0"/>
      <p:bldP spid="10" grpId="0"/>
      <p:bldP spid="10" grpId="1"/>
      <p:bldP spid="10" grpId="2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 bwMode="auto">
          <a:xfrm>
            <a:off x="507999" y="336367"/>
            <a:ext cx="432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 bwMode="auto">
          <a:xfrm>
            <a:off x="758757" y="573932"/>
            <a:ext cx="2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1235414" y="865762"/>
            <a:ext cx="1065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294788" y="362339"/>
            <a:ext cx="36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对主席团的定位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688321" y="374032"/>
            <a:ext cx="319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+mn-ea"/>
              </a:rPr>
              <a:t>此处输入部门名称</a:t>
            </a:r>
          </a:p>
        </p:txBody>
      </p:sp>
      <p:grpSp>
        <p:nvGrpSpPr>
          <p:cNvPr id="64" name="组合 63"/>
          <p:cNvGrpSpPr/>
          <p:nvPr/>
        </p:nvGrpSpPr>
        <p:grpSpPr bwMode="auto">
          <a:xfrm>
            <a:off x="5033434" y="1507067"/>
            <a:ext cx="2317751" cy="2269067"/>
            <a:chOff x="3775075" y="1130300"/>
            <a:chExt cx="1738313" cy="1701800"/>
          </a:xfrm>
        </p:grpSpPr>
        <p:sp>
          <p:nvSpPr>
            <p:cNvPr id="65" name="椭圆 64"/>
            <p:cNvSpPr/>
            <p:nvPr/>
          </p:nvSpPr>
          <p:spPr>
            <a:xfrm>
              <a:off x="3784600" y="1130300"/>
              <a:ext cx="1700213" cy="1701800"/>
            </a:xfrm>
            <a:prstGeom prst="ellipse">
              <a:avLst/>
            </a:prstGeom>
            <a:solidFill>
              <a:srgbClr val="093B5C">
                <a:alpha val="95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3200" dirty="0">
                <a:latin typeface="+mn-ea"/>
              </a:endParaRPr>
            </a:p>
          </p:txBody>
        </p:sp>
        <p:sp>
          <p:nvSpPr>
            <p:cNvPr id="66" name="文本框 1"/>
            <p:cNvSpPr txBox="1">
              <a:spLocks noChangeArrowheads="1"/>
            </p:cNvSpPr>
            <p:nvPr/>
          </p:nvSpPr>
          <p:spPr bwMode="auto">
            <a:xfrm>
              <a:off x="3775075" y="1682496"/>
              <a:ext cx="173831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4400" b="1" dirty="0">
                  <a:solidFill>
                    <a:schemeClr val="bg1"/>
                  </a:solidFill>
                  <a:latin typeface="+mn-ea"/>
                  <a:ea typeface="+mn-ea"/>
                </a:rPr>
                <a:t>领航员</a:t>
              </a: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7285567" y="1731434"/>
            <a:ext cx="1377951" cy="1282700"/>
            <a:chOff x="5464175" y="1298575"/>
            <a:chExt cx="1033463" cy="962025"/>
          </a:xfrm>
        </p:grpSpPr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5484813" y="1298575"/>
              <a:ext cx="963612" cy="962025"/>
            </a:xfrm>
            <a:prstGeom prst="ellipse">
              <a:avLst/>
            </a:prstGeom>
            <a:solidFill>
              <a:srgbClr val="093B5C">
                <a:alpha val="8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600" dirty="0">
                <a:latin typeface="+mn-ea"/>
              </a:endParaRPr>
            </a:p>
          </p:txBody>
        </p:sp>
        <p:sp>
          <p:nvSpPr>
            <p:cNvPr id="69" name="文本框 18"/>
            <p:cNvSpPr txBox="1">
              <a:spLocks noChangeArrowheads="1"/>
            </p:cNvSpPr>
            <p:nvPr/>
          </p:nvSpPr>
          <p:spPr bwMode="auto">
            <a:xfrm>
              <a:off x="5464175" y="1486027"/>
              <a:ext cx="1033463" cy="5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+mn-ea"/>
                  <a:ea typeface="+mn-ea"/>
                </a:rPr>
                <a:t>改革</a:t>
              </a:r>
              <a:endParaRPr lang="en-US" altLang="zh-CN" sz="20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+mn-ea"/>
                  <a:ea typeface="+mn-ea"/>
                </a:rPr>
                <a:t>创新者</a:t>
              </a:r>
            </a:p>
          </p:txBody>
        </p:sp>
      </p:grpSp>
      <p:grpSp>
        <p:nvGrpSpPr>
          <p:cNvPr id="70" name="组合 69"/>
          <p:cNvGrpSpPr/>
          <p:nvPr/>
        </p:nvGrpSpPr>
        <p:grpSpPr bwMode="auto">
          <a:xfrm>
            <a:off x="3558118" y="2851154"/>
            <a:ext cx="1845733" cy="1847850"/>
            <a:chOff x="2668588" y="2138363"/>
            <a:chExt cx="1384300" cy="1385887"/>
          </a:xfrm>
        </p:grpSpPr>
        <p:sp>
          <p:nvSpPr>
            <p:cNvPr id="71" name="椭圆 70"/>
            <p:cNvSpPr/>
            <p:nvPr/>
          </p:nvSpPr>
          <p:spPr>
            <a:xfrm>
              <a:off x="2668588" y="2138363"/>
              <a:ext cx="1384300" cy="1385887"/>
            </a:xfrm>
            <a:prstGeom prst="ellipse">
              <a:avLst/>
            </a:prstGeom>
            <a:solidFill>
              <a:srgbClr val="093B5C">
                <a:alpha val="8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350" dirty="0">
                <a:latin typeface="+mn-ea"/>
              </a:endParaRPr>
            </a:p>
          </p:txBody>
        </p:sp>
        <p:sp>
          <p:nvSpPr>
            <p:cNvPr id="72" name="文本框 19"/>
            <p:cNvSpPr txBox="1">
              <a:spLocks noChangeArrowheads="1"/>
            </p:cNvSpPr>
            <p:nvPr/>
          </p:nvSpPr>
          <p:spPr bwMode="auto">
            <a:xfrm>
              <a:off x="2678113" y="2432368"/>
              <a:ext cx="1354137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+mn-ea"/>
                  <a:ea typeface="+mn-ea"/>
                </a:rPr>
                <a:t>统筹</a:t>
              </a:r>
              <a:endParaRPr lang="en-US" altLang="zh-CN" sz="32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+mn-ea"/>
                  <a:ea typeface="+mn-ea"/>
                </a:rPr>
                <a:t>监督者</a:t>
              </a:r>
            </a:p>
          </p:txBody>
        </p:sp>
      </p:grpSp>
      <p:grpSp>
        <p:nvGrpSpPr>
          <p:cNvPr id="73" name="组合 72"/>
          <p:cNvGrpSpPr/>
          <p:nvPr/>
        </p:nvGrpSpPr>
        <p:grpSpPr bwMode="auto">
          <a:xfrm>
            <a:off x="5147734" y="3761319"/>
            <a:ext cx="1805517" cy="1691216"/>
            <a:chOff x="3860800" y="2820988"/>
            <a:chExt cx="1354138" cy="1268412"/>
          </a:xfrm>
        </p:grpSpPr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3903663" y="2820988"/>
              <a:ext cx="1268412" cy="1268412"/>
            </a:xfrm>
            <a:prstGeom prst="ellipse">
              <a:avLst/>
            </a:prstGeom>
            <a:solidFill>
              <a:srgbClr val="093B5C">
                <a:alpha val="7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600" dirty="0">
                <a:latin typeface="+mn-ea"/>
              </a:endParaRPr>
            </a:p>
          </p:txBody>
        </p:sp>
        <p:sp>
          <p:nvSpPr>
            <p:cNvPr id="75" name="文本框 20"/>
            <p:cNvSpPr txBox="1">
              <a:spLocks noChangeArrowheads="1"/>
            </p:cNvSpPr>
            <p:nvPr/>
          </p:nvSpPr>
          <p:spPr bwMode="auto">
            <a:xfrm>
              <a:off x="3860800" y="3097086"/>
              <a:ext cx="1354138" cy="68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665" b="1" dirty="0">
                  <a:solidFill>
                    <a:schemeClr val="bg1"/>
                  </a:solidFill>
                  <a:latin typeface="+mn-ea"/>
                  <a:ea typeface="+mn-ea"/>
                </a:rPr>
                <a:t>沟通</a:t>
              </a:r>
              <a:endParaRPr lang="en-US" altLang="zh-CN" sz="2665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>
                <a:defRPr/>
              </a:pPr>
              <a:r>
                <a:rPr lang="zh-CN" altLang="en-US" sz="2665" b="1" dirty="0">
                  <a:solidFill>
                    <a:schemeClr val="bg1"/>
                  </a:solidFill>
                  <a:latin typeface="+mn-ea"/>
                  <a:ea typeface="+mn-ea"/>
                </a:rPr>
                <a:t>协调者</a:t>
              </a:r>
            </a:p>
          </p:txBody>
        </p:sp>
      </p:grpSp>
      <p:grpSp>
        <p:nvGrpSpPr>
          <p:cNvPr id="76" name="组合 75"/>
          <p:cNvGrpSpPr/>
          <p:nvPr/>
        </p:nvGrpSpPr>
        <p:grpSpPr bwMode="auto">
          <a:xfrm>
            <a:off x="6822018" y="3028951"/>
            <a:ext cx="1966383" cy="1943100"/>
            <a:chOff x="5116513" y="2271713"/>
            <a:chExt cx="1474787" cy="1457325"/>
          </a:xfrm>
        </p:grpSpPr>
        <p:sp>
          <p:nvSpPr>
            <p:cNvPr id="77" name="椭圆 76"/>
            <p:cNvSpPr/>
            <p:nvPr/>
          </p:nvSpPr>
          <p:spPr>
            <a:xfrm>
              <a:off x="5116513" y="2271713"/>
              <a:ext cx="1458912" cy="1457325"/>
            </a:xfrm>
            <a:prstGeom prst="ellipse">
              <a:avLst/>
            </a:prstGeom>
            <a:solidFill>
              <a:srgbClr val="093B5C">
                <a:alpha val="9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78" name="文本框 21"/>
            <p:cNvSpPr txBox="1">
              <a:spLocks noChangeArrowheads="1"/>
            </p:cNvSpPr>
            <p:nvPr/>
          </p:nvSpPr>
          <p:spPr bwMode="auto">
            <a:xfrm>
              <a:off x="5137150" y="2598674"/>
              <a:ext cx="1454150" cy="807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+mn-ea"/>
                  <a:ea typeface="+mn-ea"/>
                </a:rPr>
                <a:t>组织</a:t>
              </a:r>
              <a:endParaRPr lang="en-US" altLang="zh-CN" sz="32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eaLnBrk="1" hangingPunct="1"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+mn-ea"/>
                  <a:ea typeface="+mn-ea"/>
                </a:rPr>
                <a:t>管理者</a:t>
              </a:r>
            </a:p>
          </p:txBody>
        </p:sp>
      </p:grpSp>
      <p:grpSp>
        <p:nvGrpSpPr>
          <p:cNvPr id="79" name="组合 78"/>
          <p:cNvGrpSpPr/>
          <p:nvPr/>
        </p:nvGrpSpPr>
        <p:grpSpPr bwMode="auto">
          <a:xfrm>
            <a:off x="2305051" y="3553886"/>
            <a:ext cx="1377949" cy="1153583"/>
            <a:chOff x="1728788" y="2665413"/>
            <a:chExt cx="1033462" cy="865187"/>
          </a:xfrm>
        </p:grpSpPr>
        <p:sp>
          <p:nvSpPr>
            <p:cNvPr id="80" name="椭圆 79"/>
            <p:cNvSpPr>
              <a:spLocks noChangeAspect="1"/>
            </p:cNvSpPr>
            <p:nvPr/>
          </p:nvSpPr>
          <p:spPr>
            <a:xfrm>
              <a:off x="1820863" y="2665413"/>
              <a:ext cx="865187" cy="86518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latin typeface="+mn-ea"/>
              </a:endParaRPr>
            </a:p>
          </p:txBody>
        </p:sp>
        <p:sp>
          <p:nvSpPr>
            <p:cNvPr id="81" name="文本框 22"/>
            <p:cNvSpPr txBox="1">
              <a:spLocks noChangeArrowheads="1"/>
            </p:cNvSpPr>
            <p:nvPr/>
          </p:nvSpPr>
          <p:spPr bwMode="auto">
            <a:xfrm>
              <a:off x="1728788" y="2867787"/>
              <a:ext cx="1033462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  <a:ea typeface="+mn-ea"/>
                </a:rPr>
                <a:t>……</a:t>
              </a:r>
              <a:endParaRPr lang="zh-CN" altLang="en-US" sz="2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82" name="组合 81"/>
          <p:cNvGrpSpPr/>
          <p:nvPr/>
        </p:nvGrpSpPr>
        <p:grpSpPr bwMode="auto">
          <a:xfrm>
            <a:off x="8151285" y="2563285"/>
            <a:ext cx="1375833" cy="901700"/>
            <a:chOff x="6113463" y="1922463"/>
            <a:chExt cx="1031875" cy="676275"/>
          </a:xfrm>
        </p:grpSpPr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6286500" y="1922463"/>
              <a:ext cx="674688" cy="676275"/>
            </a:xfrm>
            <a:prstGeom prst="ellipse">
              <a:avLst/>
            </a:prstGeom>
            <a:solidFill>
              <a:srgbClr val="093B5C">
                <a:alpha val="7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dirty="0">
                <a:latin typeface="+mn-ea"/>
              </a:endParaRPr>
            </a:p>
          </p:txBody>
        </p:sp>
        <p:sp>
          <p:nvSpPr>
            <p:cNvPr id="84" name="文本框 23"/>
            <p:cNvSpPr txBox="1">
              <a:spLocks noChangeArrowheads="1"/>
            </p:cNvSpPr>
            <p:nvPr/>
          </p:nvSpPr>
          <p:spPr bwMode="auto">
            <a:xfrm>
              <a:off x="6113463" y="2023682"/>
              <a:ext cx="1031875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135" b="1" dirty="0">
                  <a:solidFill>
                    <a:schemeClr val="bg1"/>
                  </a:solidFill>
                  <a:latin typeface="+mn-ea"/>
                  <a:ea typeface="+mn-ea"/>
                </a:rPr>
                <a:t>……</a:t>
              </a:r>
              <a:endParaRPr lang="zh-CN" altLang="en-US" sz="2135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590551" y="5693876"/>
            <a:ext cx="10917767" cy="95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始终代表最广大学生的根本利益并全心全意为学生服务，更关心贫困学生的学费问题，更关心学生们的各种考级信息，更关注学生们的需要与思想，举办更有利于学生们身心健康的课余活动。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9" grpId="0"/>
      <p:bldP spid="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自定义 45-深蓝稳重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93B5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F59E00"/>
      </a:hlink>
      <a:folHlink>
        <a:srgbClr val="42835E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Microsoft Office PowerPoint</Application>
  <PresentationFormat>宽屏</PresentationFormat>
  <Paragraphs>168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方正静蕾简体</vt:lpstr>
      <vt:lpstr>华康俪金黑W8(P)</vt:lpstr>
      <vt:lpstr>华文细黑</vt:lpstr>
      <vt:lpstr>微软雅黑</vt:lpstr>
      <vt:lpstr>微软雅黑 Light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天 下</cp:lastModifiedBy>
  <cp:revision>130</cp:revision>
  <dcterms:created xsi:type="dcterms:W3CDTF">2015-10-07T04:46:00Z</dcterms:created>
  <dcterms:modified xsi:type="dcterms:W3CDTF">2021-03-10T16:28:19Z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