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5"/>
  </p:notesMasterIdLst>
  <p:handoutMasterIdLst>
    <p:handoutMasterId r:id="rId26"/>
  </p:handoutMasterIdLst>
  <p:sldIdLst>
    <p:sldId id="3286" r:id="rId2"/>
    <p:sldId id="3289" r:id="rId3"/>
    <p:sldId id="3281" r:id="rId4"/>
    <p:sldId id="3239" r:id="rId5"/>
    <p:sldId id="3303" r:id="rId6"/>
    <p:sldId id="3246" r:id="rId7"/>
    <p:sldId id="3245" r:id="rId8"/>
    <p:sldId id="3290" r:id="rId9"/>
    <p:sldId id="3291" r:id="rId10"/>
    <p:sldId id="3301" r:id="rId11"/>
    <p:sldId id="3243" r:id="rId12"/>
    <p:sldId id="3244" r:id="rId13"/>
    <p:sldId id="3294" r:id="rId14"/>
    <p:sldId id="3295" r:id="rId15"/>
    <p:sldId id="3264" r:id="rId16"/>
    <p:sldId id="3241" r:id="rId17"/>
    <p:sldId id="3248" r:id="rId18"/>
    <p:sldId id="3297" r:id="rId19"/>
    <p:sldId id="3260" r:id="rId20"/>
    <p:sldId id="3304" r:id="rId21"/>
    <p:sldId id="3247" r:id="rId22"/>
    <p:sldId id="3302" r:id="rId23"/>
    <p:sldId id="3298" r:id="rId24"/>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2E50"/>
    <a:srgbClr val="092648"/>
    <a:srgbClr val="C00000"/>
    <a:srgbClr val="D61D3D"/>
    <a:srgbClr val="900000"/>
    <a:srgbClr val="0FC7D3"/>
    <a:srgbClr val="EC206C"/>
    <a:srgbClr val="BC148E"/>
    <a:srgbClr val="0A1A3B"/>
    <a:srgbClr val="CE0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76" autoAdjust="0"/>
    <p:restoredTop sz="96318" autoAdjust="0"/>
  </p:normalViewPr>
  <p:slideViewPr>
    <p:cSldViewPr>
      <p:cViewPr varScale="1">
        <p:scale>
          <a:sx n="104" d="100"/>
          <a:sy n="104" d="100"/>
        </p:scale>
        <p:origin x="-828" y="-96"/>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9D7D-4A8E-B081-AFA271BB9D1B}"/>
              </c:ext>
            </c:extLst>
          </c:dPt>
          <c:dPt>
            <c:idx val="1"/>
            <c:bubble3D val="0"/>
            <c:spPr>
              <a:solidFill>
                <a:schemeClr val="accent2"/>
              </a:solidFill>
              <a:ln>
                <a:solidFill>
                  <a:schemeClr val="bg1"/>
                </a:solidFill>
              </a:ln>
            </c:spPr>
            <c:extLst>
              <c:ext xmlns:c16="http://schemas.microsoft.com/office/drawing/2014/chart" uri="{C3380CC4-5D6E-409C-BE32-E72D297353CC}">
                <c16:uniqueId val="{00000003-9D7D-4A8E-B081-AFA271BB9D1B}"/>
              </c:ext>
            </c:extLst>
          </c:dPt>
          <c:dPt>
            <c:idx val="2"/>
            <c:bubble3D val="0"/>
            <c:spPr>
              <a:solidFill>
                <a:schemeClr val="accent2"/>
              </a:solidFill>
              <a:ln>
                <a:solidFill>
                  <a:schemeClr val="bg1"/>
                </a:solidFill>
              </a:ln>
            </c:spPr>
            <c:extLst>
              <c:ext xmlns:c16="http://schemas.microsoft.com/office/drawing/2014/chart" uri="{C3380CC4-5D6E-409C-BE32-E72D297353CC}">
                <c16:uniqueId val="{00000005-9D7D-4A8E-B081-AFA271BB9D1B}"/>
              </c:ext>
            </c:extLst>
          </c:dPt>
          <c:dPt>
            <c:idx val="3"/>
            <c:bubble3D val="0"/>
            <c:spPr>
              <a:solidFill>
                <a:schemeClr val="accent2"/>
              </a:solidFill>
              <a:ln>
                <a:solidFill>
                  <a:schemeClr val="bg1"/>
                </a:solidFill>
              </a:ln>
            </c:spPr>
            <c:extLst>
              <c:ext xmlns:c16="http://schemas.microsoft.com/office/drawing/2014/chart" uri="{C3380CC4-5D6E-409C-BE32-E72D297353CC}">
                <c16:uniqueId val="{00000007-9D7D-4A8E-B081-AFA271BB9D1B}"/>
              </c:ext>
            </c:extLst>
          </c:dPt>
          <c:dPt>
            <c:idx val="4"/>
            <c:bubble3D val="0"/>
            <c:spPr>
              <a:solidFill>
                <a:schemeClr val="accent2"/>
              </a:solidFill>
              <a:ln>
                <a:solidFill>
                  <a:schemeClr val="bg1"/>
                </a:solidFill>
              </a:ln>
            </c:spPr>
            <c:extLst>
              <c:ext xmlns:c16="http://schemas.microsoft.com/office/drawing/2014/chart" uri="{C3380CC4-5D6E-409C-BE32-E72D297353CC}">
                <c16:uniqueId val="{00000009-9D7D-4A8E-B081-AFA271BB9D1B}"/>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A-9D7D-4A8E-B081-AFA271BB9D1B}"/>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rtl="0">
        <a:defRPr sz="1800" baseline="-250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3D9E-4486-8518-1AB953B62405}"/>
              </c:ext>
            </c:extLst>
          </c:dPt>
          <c:dPt>
            <c:idx val="1"/>
            <c:bubble3D val="0"/>
            <c:spPr>
              <a:solidFill>
                <a:schemeClr val="accent2"/>
              </a:solidFill>
              <a:ln>
                <a:solidFill>
                  <a:schemeClr val="bg1"/>
                </a:solidFill>
              </a:ln>
            </c:spPr>
            <c:extLst>
              <c:ext xmlns:c16="http://schemas.microsoft.com/office/drawing/2014/chart" uri="{C3380CC4-5D6E-409C-BE32-E72D297353CC}">
                <c16:uniqueId val="{00000003-3D9E-4486-8518-1AB953B62405}"/>
              </c:ext>
            </c:extLst>
          </c:dPt>
          <c:dPt>
            <c:idx val="2"/>
            <c:bubble3D val="0"/>
            <c:spPr>
              <a:solidFill>
                <a:schemeClr val="accent2"/>
              </a:solidFill>
              <a:ln>
                <a:solidFill>
                  <a:schemeClr val="bg1"/>
                </a:solidFill>
              </a:ln>
            </c:spPr>
            <c:extLst>
              <c:ext xmlns:c16="http://schemas.microsoft.com/office/drawing/2014/chart" uri="{C3380CC4-5D6E-409C-BE32-E72D297353CC}">
                <c16:uniqueId val="{00000005-3D9E-4486-8518-1AB953B62405}"/>
              </c:ext>
            </c:extLst>
          </c:dPt>
          <c:dPt>
            <c:idx val="3"/>
            <c:bubble3D val="0"/>
            <c:spPr>
              <a:solidFill>
                <a:schemeClr val="accent2"/>
              </a:solidFill>
              <a:ln>
                <a:solidFill>
                  <a:schemeClr val="bg1"/>
                </a:solidFill>
              </a:ln>
            </c:spPr>
            <c:extLst>
              <c:ext xmlns:c16="http://schemas.microsoft.com/office/drawing/2014/chart" uri="{C3380CC4-5D6E-409C-BE32-E72D297353CC}">
                <c16:uniqueId val="{00000007-3D9E-4486-8518-1AB953B62405}"/>
              </c:ext>
            </c:extLst>
          </c:dPt>
          <c:dPt>
            <c:idx val="4"/>
            <c:bubble3D val="0"/>
            <c:spPr>
              <a:solidFill>
                <a:schemeClr val="accent2"/>
              </a:solidFill>
              <a:ln>
                <a:solidFill>
                  <a:schemeClr val="bg1"/>
                </a:solidFill>
              </a:ln>
            </c:spPr>
            <c:extLst>
              <c:ext xmlns:c16="http://schemas.microsoft.com/office/drawing/2014/chart" uri="{C3380CC4-5D6E-409C-BE32-E72D297353CC}">
                <c16:uniqueId val="{00000009-3D9E-4486-8518-1AB953B62405}"/>
              </c:ext>
            </c:extLst>
          </c:dPt>
          <c:dPt>
            <c:idx val="5"/>
            <c:bubble3D val="0"/>
            <c:spPr>
              <a:solidFill>
                <a:schemeClr val="accent2"/>
              </a:solidFill>
              <a:ln>
                <a:solidFill>
                  <a:schemeClr val="bg1"/>
                </a:solidFill>
              </a:ln>
            </c:spPr>
            <c:extLst>
              <c:ext xmlns:c16="http://schemas.microsoft.com/office/drawing/2014/chart" uri="{C3380CC4-5D6E-409C-BE32-E72D297353CC}">
                <c16:uniqueId val="{0000000B-3D9E-4486-8518-1AB953B62405}"/>
              </c:ext>
            </c:extLst>
          </c:dPt>
          <c:dPt>
            <c:idx val="6"/>
            <c:bubble3D val="0"/>
            <c:spPr>
              <a:solidFill>
                <a:schemeClr val="accent2"/>
              </a:solidFill>
              <a:ln>
                <a:solidFill>
                  <a:schemeClr val="bg1"/>
                </a:solidFill>
              </a:ln>
            </c:spPr>
            <c:extLst>
              <c:ext xmlns:c16="http://schemas.microsoft.com/office/drawing/2014/chart" uri="{C3380CC4-5D6E-409C-BE32-E72D297353CC}">
                <c16:uniqueId val="{0000000D-3D9E-4486-8518-1AB953B62405}"/>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E-3D9E-4486-8518-1AB953B62405}"/>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rtl="0">
        <a:defRPr sz="1800" baseline="-250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rgbClr val="0A2E50"/>
              </a:solidFill>
              <a:ln>
                <a:solidFill>
                  <a:schemeClr val="bg1"/>
                </a:solidFill>
              </a:ln>
            </c:spPr>
            <c:extLst>
              <c:ext xmlns:c16="http://schemas.microsoft.com/office/drawing/2014/chart" uri="{C3380CC4-5D6E-409C-BE32-E72D297353CC}">
                <c16:uniqueId val="{00000001-6FF4-4A23-8191-65E3F7D1E462}"/>
              </c:ext>
            </c:extLst>
          </c:dPt>
          <c:dPt>
            <c:idx val="1"/>
            <c:bubble3D val="0"/>
            <c:spPr>
              <a:solidFill>
                <a:srgbClr val="0A2E50"/>
              </a:solidFill>
              <a:ln>
                <a:solidFill>
                  <a:schemeClr val="bg1"/>
                </a:solidFill>
              </a:ln>
            </c:spPr>
            <c:extLst>
              <c:ext xmlns:c16="http://schemas.microsoft.com/office/drawing/2014/chart" uri="{C3380CC4-5D6E-409C-BE32-E72D297353CC}">
                <c16:uniqueId val="{00000003-6FF4-4A23-8191-65E3F7D1E462}"/>
              </c:ext>
            </c:extLst>
          </c:dPt>
          <c:dPt>
            <c:idx val="2"/>
            <c:bubble3D val="0"/>
            <c:spPr>
              <a:solidFill>
                <a:srgbClr val="0A2E50"/>
              </a:solidFill>
              <a:ln>
                <a:solidFill>
                  <a:schemeClr val="bg1"/>
                </a:solidFill>
              </a:ln>
            </c:spPr>
            <c:extLst>
              <c:ext xmlns:c16="http://schemas.microsoft.com/office/drawing/2014/chart" uri="{C3380CC4-5D6E-409C-BE32-E72D297353CC}">
                <c16:uniqueId val="{00000005-6FF4-4A23-8191-65E3F7D1E462}"/>
              </c:ext>
            </c:extLst>
          </c:dPt>
          <c:dPt>
            <c:idx val="3"/>
            <c:bubble3D val="0"/>
            <c:spPr>
              <a:solidFill>
                <a:srgbClr val="0A2E50"/>
              </a:solidFill>
              <a:ln>
                <a:solidFill>
                  <a:schemeClr val="bg1"/>
                </a:solidFill>
              </a:ln>
            </c:spPr>
            <c:extLst>
              <c:ext xmlns:c16="http://schemas.microsoft.com/office/drawing/2014/chart" uri="{C3380CC4-5D6E-409C-BE32-E72D297353CC}">
                <c16:uniqueId val="{00000007-6FF4-4A23-8191-65E3F7D1E462}"/>
              </c:ext>
            </c:extLst>
          </c:dPt>
          <c:dPt>
            <c:idx val="4"/>
            <c:bubble3D val="0"/>
            <c:spPr>
              <a:solidFill>
                <a:srgbClr val="0A2E50"/>
              </a:solidFill>
              <a:ln>
                <a:solidFill>
                  <a:schemeClr val="bg1"/>
                </a:solidFill>
              </a:ln>
            </c:spPr>
            <c:extLst>
              <c:ext xmlns:c16="http://schemas.microsoft.com/office/drawing/2014/chart" uri="{C3380CC4-5D6E-409C-BE32-E72D297353CC}">
                <c16:uniqueId val="{00000009-6FF4-4A23-8191-65E3F7D1E462}"/>
              </c:ext>
            </c:extLst>
          </c:dPt>
          <c:dPt>
            <c:idx val="5"/>
            <c:bubble3D val="0"/>
            <c:spPr>
              <a:solidFill>
                <a:srgbClr val="0A2E50"/>
              </a:solidFill>
              <a:ln>
                <a:solidFill>
                  <a:schemeClr val="bg1"/>
                </a:solidFill>
              </a:ln>
            </c:spPr>
            <c:extLst>
              <c:ext xmlns:c16="http://schemas.microsoft.com/office/drawing/2014/chart" uri="{C3380CC4-5D6E-409C-BE32-E72D297353CC}">
                <c16:uniqueId val="{0000000B-6FF4-4A23-8191-65E3F7D1E462}"/>
              </c:ext>
            </c:extLst>
          </c:dPt>
          <c:dPt>
            <c:idx val="6"/>
            <c:bubble3D val="0"/>
            <c:spPr>
              <a:solidFill>
                <a:srgbClr val="0A2E50"/>
              </a:solidFill>
              <a:ln>
                <a:solidFill>
                  <a:schemeClr val="bg1"/>
                </a:solidFill>
              </a:ln>
            </c:spPr>
            <c:extLst>
              <c:ext xmlns:c16="http://schemas.microsoft.com/office/drawing/2014/chart" uri="{C3380CC4-5D6E-409C-BE32-E72D297353CC}">
                <c16:uniqueId val="{0000000D-6FF4-4A23-8191-65E3F7D1E462}"/>
              </c:ext>
            </c:extLst>
          </c:dPt>
          <c:dPt>
            <c:idx val="7"/>
            <c:bubble3D val="0"/>
            <c:spPr>
              <a:solidFill>
                <a:srgbClr val="0A2E50"/>
              </a:solidFill>
              <a:ln>
                <a:solidFill>
                  <a:schemeClr val="bg1"/>
                </a:solidFill>
              </a:ln>
            </c:spPr>
            <c:extLst>
              <c:ext xmlns:c16="http://schemas.microsoft.com/office/drawing/2014/chart" uri="{C3380CC4-5D6E-409C-BE32-E72D297353CC}">
                <c16:uniqueId val="{0000000F-6FF4-4A23-8191-65E3F7D1E462}"/>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0-6FF4-4A23-8191-65E3F7D1E462}"/>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rtl="0">
        <a:defRPr sz="1800" baseline="-250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1"/>
            <c:bubble3D val="0"/>
            <c:spPr>
              <a:solidFill>
                <a:schemeClr val="accent4"/>
              </a:solidFill>
              <a:ln>
                <a:solidFill>
                  <a:schemeClr val="bg1"/>
                </a:solidFill>
              </a:ln>
            </c:spPr>
            <c:extLst>
              <c:ext xmlns:c16="http://schemas.microsoft.com/office/drawing/2014/chart" uri="{C3380CC4-5D6E-409C-BE32-E72D297353CC}">
                <c16:uniqueId val="{00000001-533A-4CFA-A083-C1673B55D98C}"/>
              </c:ext>
            </c:extLst>
          </c:dPt>
          <c:dPt>
            <c:idx val="2"/>
            <c:bubble3D val="0"/>
            <c:spPr>
              <a:solidFill>
                <a:schemeClr val="accent4"/>
              </a:solidFill>
              <a:ln>
                <a:solidFill>
                  <a:schemeClr val="bg1"/>
                </a:solidFill>
              </a:ln>
            </c:spPr>
            <c:extLst>
              <c:ext xmlns:c16="http://schemas.microsoft.com/office/drawing/2014/chart" uri="{C3380CC4-5D6E-409C-BE32-E72D297353CC}">
                <c16:uniqueId val="{00000003-533A-4CFA-A083-C1673B55D98C}"/>
              </c:ext>
            </c:extLst>
          </c:dPt>
          <c:dPt>
            <c:idx val="3"/>
            <c:bubble3D val="0"/>
            <c:spPr>
              <a:solidFill>
                <a:schemeClr val="accent4"/>
              </a:solidFill>
              <a:ln>
                <a:solidFill>
                  <a:schemeClr val="bg1"/>
                </a:solidFill>
              </a:ln>
            </c:spPr>
            <c:extLst>
              <c:ext xmlns:c16="http://schemas.microsoft.com/office/drawing/2014/chart" uri="{C3380CC4-5D6E-409C-BE32-E72D297353CC}">
                <c16:uniqueId val="{00000005-533A-4CFA-A083-C1673B55D98C}"/>
              </c:ext>
            </c:extLst>
          </c:dPt>
          <c:dPt>
            <c:idx val="4"/>
            <c:bubble3D val="0"/>
            <c:spPr>
              <a:solidFill>
                <a:schemeClr val="accent4"/>
              </a:solidFill>
              <a:ln>
                <a:solidFill>
                  <a:schemeClr val="bg1"/>
                </a:solidFill>
              </a:ln>
            </c:spPr>
            <c:extLst>
              <c:ext xmlns:c16="http://schemas.microsoft.com/office/drawing/2014/chart" uri="{C3380CC4-5D6E-409C-BE32-E72D297353CC}">
                <c16:uniqueId val="{00000007-533A-4CFA-A083-C1673B55D98C}"/>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8-533A-4CFA-A083-C1673B55D98C}"/>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rtl="0">
        <a:defRPr sz="1800" baseline="-25000">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47749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110638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350512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900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283408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BFE9F8-6602-449B-A373-F3AC4FE00F1A}" type="slidenum">
              <a:rPr lang="zh-CN" altLang="en-US" smtClean="0"/>
              <a:pPr/>
              <a:t>14</a:t>
            </a:fld>
            <a:endParaRPr lang="zh-CN" altLang="en-US"/>
          </a:p>
        </p:txBody>
      </p:sp>
    </p:spTree>
    <p:extLst>
      <p:ext uri="{BB962C8B-B14F-4D97-AF65-F5344CB8AC3E}">
        <p14:creationId xmlns:p14="http://schemas.microsoft.com/office/powerpoint/2010/main" val="3666821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2640065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extLst>
      <p:ext uri="{BB962C8B-B14F-4D97-AF65-F5344CB8AC3E}">
        <p14:creationId xmlns:p14="http://schemas.microsoft.com/office/powerpoint/2010/main" val="1371314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4072118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2384630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410432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203820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2090101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1398787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DBBC58-3C8A-4C23-944B-4AC8A1852895}" type="slidenum">
              <a:rPr lang="zh-CN" altLang="en-US" smtClean="0"/>
              <a:pPr/>
              <a:t>22</a:t>
            </a:fld>
            <a:endParaRPr lang="zh-CN" altLang="en-US"/>
          </a:p>
        </p:txBody>
      </p:sp>
    </p:spTree>
    <p:extLst>
      <p:ext uri="{BB962C8B-B14F-4D97-AF65-F5344CB8AC3E}">
        <p14:creationId xmlns:p14="http://schemas.microsoft.com/office/powerpoint/2010/main" val="2945573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107315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155294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74561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52633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343494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742381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7D6CD-A187-4476-AD7D-58C44BB48257}" type="slidenum">
              <a:rPr lang="zh-CN" altLang="en-US" smtClean="0"/>
              <a:pPr/>
              <a:t>8</a:t>
            </a:fld>
            <a:endParaRPr lang="zh-CN" altLang="en-US"/>
          </a:p>
        </p:txBody>
      </p:sp>
    </p:spTree>
    <p:extLst>
      <p:ext uri="{BB962C8B-B14F-4D97-AF65-F5344CB8AC3E}">
        <p14:creationId xmlns:p14="http://schemas.microsoft.com/office/powerpoint/2010/main" val="32582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1343510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4" y="688"/>
            <a:ext cx="12876225" cy="7238312"/>
          </a:xfrm>
          <a:prstGeom prst="rect">
            <a:avLst/>
          </a:prstGeom>
        </p:spPr>
      </p:pic>
    </p:spTree>
    <p:extLst>
      <p:ext uri="{BB962C8B-B14F-4D97-AF65-F5344CB8AC3E}">
        <p14:creationId xmlns:p14="http://schemas.microsoft.com/office/powerpoint/2010/main" val="28534008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072"/>
            <a:ext cx="11090672" cy="1397978"/>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r>
              <a:rPr lang="zh-CN" altLang="en-US" dirty="0"/>
              <a:t>单击此处编辑母版标题样式</a:t>
            </a:r>
          </a:p>
        </p:txBody>
      </p:sp>
      <p:sp>
        <p:nvSpPr>
          <p:cNvPr id="3" name="日期占位符 2"/>
          <p:cNvSpPr>
            <a:spLocks noGrp="1"/>
          </p:cNvSpPr>
          <p:nvPr>
            <p:ph type="dt" sz="half" idx="10"/>
          </p:nvPr>
        </p:nvSpPr>
        <p:spPr>
          <a:xfrm>
            <a:off x="884039" y="6703595"/>
            <a:ext cx="2893219" cy="385072"/>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19CDA3ED-71EA-4841-8BBD-ABD29DF9F449}" type="datetimeFigureOut">
              <a:rPr lang="zh-CN" altLang="en-US" smtClean="0"/>
              <a:pPr/>
              <a:t>2021/1/6</a:t>
            </a:fld>
            <a:endParaRPr lang="zh-CN" altLang="en-US" dirty="0"/>
          </a:p>
        </p:txBody>
      </p:sp>
      <p:sp>
        <p:nvSpPr>
          <p:cNvPr id="4" name="页脚占位符 3"/>
          <p:cNvSpPr>
            <a:spLocks noGrp="1"/>
          </p:cNvSpPr>
          <p:nvPr>
            <p:ph type="ftr" sz="quarter" idx="11"/>
          </p:nvPr>
        </p:nvSpPr>
        <p:spPr>
          <a:xfrm>
            <a:off x="4259461" y="6703595"/>
            <a:ext cx="4339828" cy="385072"/>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5" name="灯片编号占位符 4"/>
          <p:cNvSpPr>
            <a:spLocks noGrp="1"/>
          </p:cNvSpPr>
          <p:nvPr>
            <p:ph type="sldNum" sz="quarter" idx="12"/>
          </p:nvPr>
        </p:nvSpPr>
        <p:spPr>
          <a:xfrm>
            <a:off x="9081492" y="6703595"/>
            <a:ext cx="2893219" cy="385072"/>
          </a:xfrm>
          <a:prstGeom prst="rect">
            <a:avLst/>
          </a:prstGeom>
        </p:spPr>
        <p:txBody>
          <a:bodyPr/>
          <a:lstStyle>
            <a:lvl1pPr>
              <a:defRPr>
                <a:latin typeface="字魂59号-创粗黑" panose="00000500000000000000" pitchFamily="2" charset="-122"/>
                <a:ea typeface="字魂59号-创粗黑" panose="00000500000000000000" pitchFamily="2" charset="-122"/>
              </a:defRPr>
            </a:lvl1pPr>
          </a:lstStyle>
          <a:p>
            <a:fld id="{7F66BBAD-8FB9-49DF-AAE2-11A181007D83}" type="slidenum">
              <a:rPr lang="zh-CN" altLang="en-US" smtClean="0"/>
              <a:pPr/>
              <a:t>‹#›</a:t>
            </a:fld>
            <a:endParaRPr lang="zh-CN" altLang="en-US" dirty="0"/>
          </a:p>
        </p:txBody>
      </p:sp>
    </p:spTree>
    <p:extLst>
      <p:ext uri="{BB962C8B-B14F-4D97-AF65-F5344CB8AC3E}">
        <p14:creationId xmlns:p14="http://schemas.microsoft.com/office/powerpoint/2010/main" val="293042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2" r:id="rId1"/>
    <p:sldLayoutId id="214748398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notesSlide" Target="../notesSlides/notesSlide14.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12.jpe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28.xml"/><Relationship Id="rId7"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6.jpeg"/><Relationship Id="rId5" Type="http://schemas.openxmlformats.org/officeDocument/2006/relationships/tags" Target="../tags/tag8.xml"/><Relationship Id="rId10" Type="http://schemas.openxmlformats.org/officeDocument/2006/relationships/notesSlide" Target="../notesSlides/notesSlide8.xml"/><Relationship Id="rId4" Type="http://schemas.openxmlformats.org/officeDocument/2006/relationships/tags" Target="../tags/tag7.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8133"/>
            <a:ext cx="12982104" cy="5219220"/>
          </a:xfrm>
          <a:prstGeom prst="rect">
            <a:avLst/>
          </a:prstGeom>
        </p:spPr>
      </p:pic>
      <p:sp>
        <p:nvSpPr>
          <p:cNvPr id="13" name="矩形 259"/>
          <p:cNvSpPr>
            <a:spLocks noChangeArrowheads="1"/>
          </p:cNvSpPr>
          <p:nvPr/>
        </p:nvSpPr>
        <p:spPr bwMode="auto">
          <a:xfrm>
            <a:off x="2396927" y="908783"/>
            <a:ext cx="82084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cap="all" dirty="0">
                <a:solidFill>
                  <a:srgbClr val="092648"/>
                </a:solidFill>
                <a:latin typeface="+mn-lt"/>
                <a:ea typeface="+mn-ea"/>
                <a:cs typeface="+mn-ea"/>
                <a:sym typeface="+mn-lt"/>
              </a:rPr>
              <a:t>公司介绍产品宣传</a:t>
            </a:r>
          </a:p>
        </p:txBody>
      </p:sp>
      <p:sp>
        <p:nvSpPr>
          <p:cNvPr id="22" name="矩形 259"/>
          <p:cNvSpPr>
            <a:spLocks noChangeArrowheads="1"/>
          </p:cNvSpPr>
          <p:nvPr/>
        </p:nvSpPr>
        <p:spPr bwMode="auto">
          <a:xfrm>
            <a:off x="2680699" y="2149606"/>
            <a:ext cx="76672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dk2"/>
                </a:solidFill>
                <a:latin typeface="+mn-lt"/>
                <a:ea typeface="+mn-ea"/>
                <a:cs typeface="+mn-ea"/>
                <a:sym typeface="+mn-lt"/>
              </a:rPr>
              <a:t>Company introduction product promotion PPT</a:t>
            </a:r>
          </a:p>
        </p:txBody>
      </p:sp>
      <p:sp>
        <p:nvSpPr>
          <p:cNvPr id="27" name="矩形 259"/>
          <p:cNvSpPr>
            <a:spLocks noChangeArrowheads="1"/>
          </p:cNvSpPr>
          <p:nvPr/>
        </p:nvSpPr>
        <p:spPr bwMode="auto">
          <a:xfrm>
            <a:off x="3044999" y="2688951"/>
            <a:ext cx="7741077"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00" cap="all" dirty="0">
                <a:solidFill>
                  <a:schemeClr val="dk2"/>
                </a:solidFill>
                <a:latin typeface="+mn-lt"/>
                <a:ea typeface="+mn-ea"/>
                <a:cs typeface="+mn-ea"/>
                <a:sym typeface="+mn-lt"/>
              </a:rPr>
              <a:t>Enterprises to introduce the product </a:t>
            </a:r>
            <a:r>
              <a:rPr lang="en-US" altLang="zh-CN" sz="1000" cap="all" dirty="0" err="1">
                <a:solidFill>
                  <a:schemeClr val="dk2"/>
                </a:solidFill>
                <a:latin typeface="+mn-lt"/>
                <a:ea typeface="+mn-ea"/>
                <a:cs typeface="+mn-ea"/>
                <a:sym typeface="+mn-lt"/>
              </a:rPr>
              <a:t>publicityEnterprises</a:t>
            </a:r>
            <a:r>
              <a:rPr lang="en-US" altLang="zh-CN" sz="1000" cap="all" dirty="0">
                <a:solidFill>
                  <a:schemeClr val="dk2"/>
                </a:solidFill>
                <a:latin typeface="+mn-lt"/>
                <a:ea typeface="+mn-ea"/>
                <a:cs typeface="+mn-ea"/>
                <a:sym typeface="+mn-lt"/>
              </a:rPr>
              <a:t> </a:t>
            </a:r>
            <a:r>
              <a:rPr lang="en-US" altLang="zh-CN" sz="1000" cap="all" dirty="0" err="1">
                <a:solidFill>
                  <a:schemeClr val="dk2"/>
                </a:solidFill>
                <a:latin typeface="+mn-lt"/>
                <a:ea typeface="+mn-ea"/>
                <a:cs typeface="+mn-ea"/>
                <a:sym typeface="+mn-lt"/>
              </a:rPr>
              <a:t>tointroduce</a:t>
            </a:r>
            <a:r>
              <a:rPr lang="en-US" altLang="zh-CN" sz="1000" cap="all" dirty="0">
                <a:solidFill>
                  <a:schemeClr val="dk2"/>
                </a:solidFill>
                <a:latin typeface="+mn-lt"/>
                <a:ea typeface="+mn-ea"/>
                <a:cs typeface="+mn-ea"/>
                <a:sym typeface="+mn-lt"/>
              </a:rPr>
              <a:t> the product </a:t>
            </a:r>
            <a:r>
              <a:rPr lang="en-US" altLang="zh-CN" sz="1000" cap="all" dirty="0" err="1">
                <a:solidFill>
                  <a:schemeClr val="dk2"/>
                </a:solidFill>
                <a:latin typeface="+mn-lt"/>
                <a:ea typeface="+mn-ea"/>
                <a:cs typeface="+mn-ea"/>
                <a:sym typeface="+mn-lt"/>
              </a:rPr>
              <a:t>publicityEnterprises</a:t>
            </a:r>
            <a:r>
              <a:rPr lang="en-US" altLang="zh-CN" sz="1000" cap="all" dirty="0">
                <a:solidFill>
                  <a:schemeClr val="dk2"/>
                </a:solidFill>
                <a:latin typeface="+mn-lt"/>
                <a:ea typeface="+mn-ea"/>
                <a:cs typeface="+mn-ea"/>
                <a:sym typeface="+mn-lt"/>
              </a:rPr>
              <a:t> to introduce the product </a:t>
            </a:r>
            <a:r>
              <a:rPr lang="en-US" altLang="zh-CN" sz="1000" cap="all" dirty="0" err="1">
                <a:solidFill>
                  <a:schemeClr val="dk2"/>
                </a:solidFill>
                <a:latin typeface="+mn-lt"/>
                <a:ea typeface="+mn-ea"/>
                <a:cs typeface="+mn-ea"/>
                <a:sym typeface="+mn-lt"/>
              </a:rPr>
              <a:t>publicityEnterprises</a:t>
            </a:r>
            <a:r>
              <a:rPr lang="en-US" altLang="zh-CN" sz="1000" cap="all" dirty="0">
                <a:solidFill>
                  <a:schemeClr val="dk2"/>
                </a:solidFill>
                <a:latin typeface="+mn-lt"/>
                <a:ea typeface="+mn-ea"/>
                <a:cs typeface="+mn-ea"/>
                <a:sym typeface="+mn-lt"/>
              </a:rPr>
              <a:t> to introduce the product publicity</a:t>
            </a:r>
            <a:endParaRPr lang="zh-CN" altLang="en-US" sz="1000" cap="all" dirty="0">
              <a:solidFill>
                <a:schemeClr val="dk2"/>
              </a:solidFill>
              <a:latin typeface="+mn-lt"/>
              <a:ea typeface="+mn-ea"/>
              <a:cs typeface="+mn-ea"/>
              <a:sym typeface="+mn-lt"/>
            </a:endParaRPr>
          </a:p>
        </p:txBody>
      </p:sp>
      <p:grpSp>
        <p:nvGrpSpPr>
          <p:cNvPr id="10" name="组合 9">
            <a:extLst>
              <a:ext uri="{FF2B5EF4-FFF2-40B4-BE49-F238E27FC236}">
                <a16:creationId xmlns:a16="http://schemas.microsoft.com/office/drawing/2014/main" id="{0CDEFDFB-19EB-40F0-8F6D-401EEB5E7BDC}"/>
              </a:ext>
            </a:extLst>
          </p:cNvPr>
          <p:cNvGrpSpPr/>
          <p:nvPr/>
        </p:nvGrpSpPr>
        <p:grpSpPr>
          <a:xfrm>
            <a:off x="5664682" y="3341477"/>
            <a:ext cx="1988829" cy="396000"/>
            <a:chOff x="658813" y="5629835"/>
            <a:chExt cx="1332001" cy="396000"/>
          </a:xfrm>
        </p:grpSpPr>
        <p:sp>
          <p:nvSpPr>
            <p:cNvPr id="11" name="矩形 10">
              <a:extLst>
                <a:ext uri="{FF2B5EF4-FFF2-40B4-BE49-F238E27FC236}">
                  <a16:creationId xmlns:a16="http://schemas.microsoft.com/office/drawing/2014/main" id="{2ACE574B-2677-4322-BA3D-DBDC82AC8F7A}"/>
                </a:ext>
              </a:extLst>
            </p:cNvPr>
            <p:cNvSpPr/>
            <p:nvPr/>
          </p:nvSpPr>
          <p:spPr>
            <a:xfrm>
              <a:off x="658813" y="5629835"/>
              <a:ext cx="1332000" cy="39600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3B279BFF-2139-4013-8464-926AF6DB3CC0}"/>
                </a:ext>
              </a:extLst>
            </p:cNvPr>
            <p:cNvSpPr txBox="1"/>
            <p:nvPr/>
          </p:nvSpPr>
          <p:spPr>
            <a:xfrm>
              <a:off x="658814" y="5642985"/>
              <a:ext cx="1332000" cy="338554"/>
            </a:xfrm>
            <a:prstGeom prst="rect">
              <a:avLst/>
            </a:prstGeom>
            <a:noFill/>
          </p:spPr>
          <p:txBody>
            <a:bodyPr wrap="square" rtlCol="0">
              <a:spAutoFit/>
            </a:bodyPr>
            <a:lstStyle/>
            <a:p>
              <a:r>
                <a:rPr lang="zh-CN" altLang="en-US" sz="1600" spc="200">
                  <a:solidFill>
                    <a:schemeClr val="bg1"/>
                  </a:solidFill>
                  <a:latin typeface="+mn-lt"/>
                  <a:ea typeface="+mn-ea"/>
                  <a:cs typeface="+mn-ea"/>
                  <a:sym typeface="+mn-lt"/>
                </a:rPr>
                <a:t>汇报人：</a:t>
              </a:r>
              <a:r>
                <a:rPr lang="en-US" altLang="zh-CN" sz="1600" spc="200">
                  <a:solidFill>
                    <a:schemeClr val="bg1"/>
                  </a:solidFill>
                  <a:latin typeface="+mn-lt"/>
                  <a:ea typeface="+mn-ea"/>
                  <a:cs typeface="+mn-ea"/>
                  <a:sym typeface="+mn-lt"/>
                </a:rPr>
                <a:t>xiazaii</a:t>
              </a:r>
              <a:endParaRPr lang="zh-CN" altLang="en-US" sz="1600" spc="200" dirty="0">
                <a:solidFill>
                  <a:schemeClr val="bg1"/>
                </a:solidFill>
                <a:latin typeface="+mn-lt"/>
                <a:ea typeface="+mn-ea"/>
                <a:cs typeface="+mn-ea"/>
                <a:sym typeface="+mn-lt"/>
              </a:endParaRPr>
            </a:p>
          </p:txBody>
        </p:sp>
      </p:grpSp>
    </p:spTree>
    <p:extLst>
      <p:ext uri="{BB962C8B-B14F-4D97-AF65-F5344CB8AC3E}">
        <p14:creationId xmlns:p14="http://schemas.microsoft.com/office/powerpoint/2010/main" val="27876917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3"/>
                                        </p:tgtEl>
                                      </p:cBhvr>
                                    </p:animEffect>
                                    <p:animScale>
                                      <p:cBhvr>
                                        <p:cTn id="15" dur="250" autoRev="1" fill="hold"/>
                                        <p:tgtEl>
                                          <p:spTgt spid="13"/>
                                        </p:tgtEl>
                                      </p:cBhvr>
                                      <p:by x="105000" y="105000"/>
                                    </p:animScale>
                                  </p:childTnLst>
                                </p:cTn>
                              </p:par>
                            </p:childTnLst>
                          </p:cTn>
                        </p:par>
                        <p:par>
                          <p:cTn id="16" fill="hold">
                            <p:stCondLst>
                              <p:cond delay="13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childTnLst>
                          </p:cTn>
                        </p:par>
                        <p:par>
                          <p:cTn id="24" fill="hold">
                            <p:stCondLst>
                              <p:cond delay="370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childTnLst>
                          </p:cTn>
                        </p:par>
                        <p:par>
                          <p:cTn id="28" fill="hold">
                            <p:stCondLst>
                              <p:cond delay="4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7"/>
                                        </p:tgtEl>
                                        <p:attrNameLst>
                                          <p:attrName>ppt_y</p:attrName>
                                        </p:attrNameLst>
                                      </p:cBhvr>
                                      <p:tavLst>
                                        <p:tav tm="0">
                                          <p:val>
                                            <p:strVal val="#ppt_y"/>
                                          </p:val>
                                        </p:tav>
                                        <p:tav tm="100000">
                                          <p:val>
                                            <p:strVal val="#ppt_y"/>
                                          </p:val>
                                        </p:tav>
                                      </p:tavLst>
                                    </p:anim>
                                    <p:anim calcmode="lin" valueType="num">
                                      <p:cBhvr>
                                        <p:cTn id="3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7"/>
                                        </p:tgtEl>
                                      </p:cBhvr>
                                    </p:animEffect>
                                  </p:childTnLst>
                                </p:cTn>
                              </p:par>
                            </p:childTnLst>
                          </p:cTn>
                        </p:par>
                        <p:par>
                          <p:cTn id="36" fill="hold">
                            <p:stCondLst>
                              <p:cond delay="1285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27"/>
                                        </p:tgtEl>
                                      </p:cBhvr>
                                    </p:animEffect>
                                    <p:animScale>
                                      <p:cBhvr>
                                        <p:cTn id="39" dur="250" autoRev="1" fill="hold"/>
                                        <p:tgtEl>
                                          <p:spTgt spid="27"/>
                                        </p:tgtEl>
                                      </p:cBhvr>
                                      <p:by x="105000" y="105000"/>
                                    </p:animScale>
                                  </p:childTnLst>
                                </p:cTn>
                              </p:par>
                            </p:childTnLst>
                          </p:cTn>
                        </p:par>
                        <p:par>
                          <p:cTn id="40" fill="hold">
                            <p:stCondLst>
                              <p:cond delay="13350"/>
                            </p:stCondLst>
                            <p:childTnLst>
                              <p:par>
                                <p:cTn id="41" presetID="16" presetClass="entr" presetSubtype="21"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2" grpId="0"/>
      <p:bldP spid="22" grpId="1"/>
      <p:bldP spid="27" grpId="0"/>
      <p:bldP spid="2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
          <p:cNvSpPr txBox="1"/>
          <p:nvPr/>
        </p:nvSpPr>
        <p:spPr>
          <a:xfrm>
            <a:off x="1265353" y="5153120"/>
            <a:ext cx="2126369" cy="184367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lIns="143019" tIns="71508" rIns="143019" bIns="71508">
            <a:noAutofit/>
          </a:bodyPr>
          <a:lstStyle>
            <a:defPPr>
              <a:defRPr lang="zh-CN"/>
            </a:defPPr>
            <a:lvl1pPr fontAlgn="base">
              <a:lnSpc>
                <a:spcPct val="110000"/>
              </a:lnSpc>
              <a:spcBef>
                <a:spcPct val="0"/>
              </a:spcBef>
              <a:spcAft>
                <a:spcPct val="0"/>
              </a:spcAft>
              <a:defRPr sz="1200">
                <a:solidFill>
                  <a:prstClr val="black">
                    <a:lumMod val="50000"/>
                    <a:lumOff val="50000"/>
                  </a:prstClr>
                </a:solidFill>
                <a:latin typeface="Arial"/>
                <a:cs typeface="+mn-ea"/>
              </a:defRPr>
            </a:lvl1pPr>
          </a:lstStyle>
          <a:p>
            <a:r>
              <a:rPr lang="zh-CN" altLang="en-US" sz="1547" dirty="0">
                <a:solidFill>
                  <a:schemeClr val="tx1">
                    <a:lumMod val="65000"/>
                    <a:lumOff val="35000"/>
                  </a:schemeClr>
                </a:solidFill>
                <a:latin typeface="+mn-lt"/>
                <a:ea typeface="+mn-ea"/>
                <a:sym typeface="+mn-lt"/>
              </a:rPr>
              <a:t>点击输人简要文字介绍，文字内容需概括精炼。不用多余的文字修饰，言简意赅的说明分项内容</a:t>
            </a:r>
            <a:r>
              <a:rPr lang="en-US" altLang="zh-CN" sz="1547" dirty="0">
                <a:solidFill>
                  <a:schemeClr val="tx1">
                    <a:lumMod val="65000"/>
                    <a:lumOff val="35000"/>
                  </a:schemeClr>
                </a:solidFill>
                <a:latin typeface="+mn-lt"/>
                <a:ea typeface="+mn-ea"/>
                <a:sym typeface="+mn-lt"/>
              </a:rPr>
              <a:t>……</a:t>
            </a:r>
            <a:endParaRPr lang="zh-CN" altLang="en-US" sz="1547" dirty="0">
              <a:solidFill>
                <a:schemeClr val="tx1">
                  <a:lumMod val="65000"/>
                  <a:lumOff val="35000"/>
                </a:schemeClr>
              </a:solidFill>
              <a:latin typeface="+mn-lt"/>
              <a:ea typeface="+mn-ea"/>
              <a:sym typeface="+mn-lt"/>
            </a:endParaRPr>
          </a:p>
        </p:txBody>
      </p:sp>
      <p:sp>
        <p:nvSpPr>
          <p:cNvPr id="35" name="TextBox 39"/>
          <p:cNvSpPr txBox="1"/>
          <p:nvPr/>
        </p:nvSpPr>
        <p:spPr>
          <a:xfrm>
            <a:off x="4049872" y="5125879"/>
            <a:ext cx="2126369" cy="143901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lIns="143019" tIns="71508" rIns="143019" bIns="71508">
            <a:noAutofit/>
          </a:bodyPr>
          <a:lstStyle>
            <a:defPPr>
              <a:defRPr lang="zh-CN"/>
            </a:defPPr>
            <a:lvl1pPr fontAlgn="base">
              <a:lnSpc>
                <a:spcPct val="110000"/>
              </a:lnSpc>
              <a:spcBef>
                <a:spcPct val="0"/>
              </a:spcBef>
              <a:spcAft>
                <a:spcPct val="0"/>
              </a:spcAft>
              <a:defRPr sz="1100">
                <a:solidFill>
                  <a:prstClr val="black">
                    <a:lumMod val="50000"/>
                    <a:lumOff val="50000"/>
                  </a:prstClr>
                </a:solidFill>
                <a:latin typeface="Arial"/>
                <a:cs typeface="+mn-ea"/>
              </a:defRPr>
            </a:lvl1pPr>
          </a:lstStyle>
          <a:p>
            <a:r>
              <a:rPr lang="zh-CN" altLang="en-US" sz="1547" dirty="0">
                <a:solidFill>
                  <a:schemeClr val="tx1">
                    <a:lumMod val="65000"/>
                    <a:lumOff val="35000"/>
                  </a:schemeClr>
                </a:solidFill>
                <a:latin typeface="+mn-lt"/>
                <a:ea typeface="+mn-ea"/>
                <a:sym typeface="+mn-lt"/>
              </a:rPr>
              <a:t>点击输人简要文字介绍，文字内容需概括精炼。不用多余的文字修饰，言简意赅的说明分项内容</a:t>
            </a:r>
            <a:r>
              <a:rPr lang="en-US" altLang="zh-CN" sz="1547" dirty="0">
                <a:solidFill>
                  <a:schemeClr val="tx1">
                    <a:lumMod val="65000"/>
                    <a:lumOff val="35000"/>
                  </a:schemeClr>
                </a:solidFill>
                <a:latin typeface="+mn-lt"/>
                <a:ea typeface="+mn-ea"/>
                <a:sym typeface="+mn-lt"/>
              </a:rPr>
              <a:t>……</a:t>
            </a:r>
            <a:endParaRPr lang="zh-CN" altLang="en-US" sz="1547" dirty="0">
              <a:solidFill>
                <a:schemeClr val="tx1">
                  <a:lumMod val="65000"/>
                  <a:lumOff val="35000"/>
                </a:schemeClr>
              </a:solidFill>
              <a:latin typeface="+mn-lt"/>
              <a:ea typeface="+mn-ea"/>
              <a:sym typeface="+mn-lt"/>
            </a:endParaRPr>
          </a:p>
        </p:txBody>
      </p:sp>
      <p:sp>
        <p:nvSpPr>
          <p:cNvPr id="36" name="TextBox 40"/>
          <p:cNvSpPr txBox="1"/>
          <p:nvPr/>
        </p:nvSpPr>
        <p:spPr>
          <a:xfrm>
            <a:off x="6783784" y="5125879"/>
            <a:ext cx="2126369" cy="143901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lIns="143019" tIns="71508" rIns="143019" bIns="71508">
            <a:noAutofit/>
          </a:bodyPr>
          <a:lstStyle>
            <a:defPPr>
              <a:defRPr lang="zh-CN"/>
            </a:defPPr>
            <a:lvl1pPr fontAlgn="base">
              <a:lnSpc>
                <a:spcPct val="110000"/>
              </a:lnSpc>
              <a:spcBef>
                <a:spcPct val="0"/>
              </a:spcBef>
              <a:spcAft>
                <a:spcPct val="0"/>
              </a:spcAft>
              <a:defRPr sz="1100">
                <a:solidFill>
                  <a:prstClr val="black">
                    <a:lumMod val="50000"/>
                    <a:lumOff val="50000"/>
                  </a:prstClr>
                </a:solidFill>
                <a:latin typeface="Arial"/>
                <a:cs typeface="+mn-ea"/>
              </a:defRPr>
            </a:lvl1pPr>
          </a:lstStyle>
          <a:p>
            <a:r>
              <a:rPr lang="zh-CN" altLang="en-US" sz="1547" dirty="0">
                <a:solidFill>
                  <a:schemeClr val="tx1">
                    <a:lumMod val="65000"/>
                    <a:lumOff val="35000"/>
                  </a:schemeClr>
                </a:solidFill>
                <a:latin typeface="+mn-lt"/>
                <a:ea typeface="+mn-ea"/>
                <a:sym typeface="+mn-lt"/>
              </a:rPr>
              <a:t>点击输人简要文字介绍，文字内容需概括精炼。不用多余的文字修饰，言简意赅的说明分项内容</a:t>
            </a:r>
            <a:r>
              <a:rPr lang="en-US" altLang="zh-CN" sz="1547" dirty="0">
                <a:solidFill>
                  <a:schemeClr val="tx1">
                    <a:lumMod val="65000"/>
                    <a:lumOff val="35000"/>
                  </a:schemeClr>
                </a:solidFill>
                <a:latin typeface="+mn-lt"/>
                <a:ea typeface="+mn-ea"/>
                <a:sym typeface="+mn-lt"/>
              </a:rPr>
              <a:t>……</a:t>
            </a:r>
            <a:endParaRPr lang="zh-CN" altLang="en-US" sz="1547" dirty="0">
              <a:solidFill>
                <a:schemeClr val="tx1">
                  <a:lumMod val="65000"/>
                  <a:lumOff val="35000"/>
                </a:schemeClr>
              </a:solidFill>
              <a:latin typeface="+mn-lt"/>
              <a:ea typeface="+mn-ea"/>
              <a:sym typeface="+mn-lt"/>
            </a:endParaRPr>
          </a:p>
        </p:txBody>
      </p:sp>
      <p:sp>
        <p:nvSpPr>
          <p:cNvPr id="37" name="TextBox 41"/>
          <p:cNvSpPr txBox="1"/>
          <p:nvPr/>
        </p:nvSpPr>
        <p:spPr>
          <a:xfrm>
            <a:off x="9517680" y="5105140"/>
            <a:ext cx="2126369" cy="143901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lIns="143019" tIns="71508" rIns="143019" bIns="71508">
            <a:noAutofit/>
          </a:bodyPr>
          <a:lstStyle>
            <a:defPPr>
              <a:defRPr lang="zh-CN"/>
            </a:defPPr>
            <a:lvl1pPr fontAlgn="base">
              <a:lnSpc>
                <a:spcPct val="110000"/>
              </a:lnSpc>
              <a:spcBef>
                <a:spcPct val="0"/>
              </a:spcBef>
              <a:spcAft>
                <a:spcPct val="0"/>
              </a:spcAft>
              <a:defRPr sz="1100">
                <a:solidFill>
                  <a:prstClr val="black">
                    <a:lumMod val="50000"/>
                    <a:lumOff val="50000"/>
                  </a:prstClr>
                </a:solidFill>
                <a:latin typeface="Arial"/>
                <a:cs typeface="+mn-ea"/>
              </a:defRPr>
            </a:lvl1pPr>
          </a:lstStyle>
          <a:p>
            <a:r>
              <a:rPr lang="zh-CN" altLang="en-US" sz="1547" dirty="0">
                <a:solidFill>
                  <a:schemeClr val="tx1">
                    <a:lumMod val="65000"/>
                    <a:lumOff val="35000"/>
                  </a:schemeClr>
                </a:solidFill>
                <a:latin typeface="+mn-lt"/>
                <a:ea typeface="+mn-ea"/>
                <a:sym typeface="+mn-lt"/>
              </a:rPr>
              <a:t>点击输人简要文字介绍，文字内容需概括精炼。不用多余的文字修饰，言简意赅的说明分项内容</a:t>
            </a:r>
            <a:r>
              <a:rPr lang="en-US" altLang="zh-CN" sz="1547" dirty="0">
                <a:solidFill>
                  <a:schemeClr val="tx1">
                    <a:lumMod val="65000"/>
                    <a:lumOff val="35000"/>
                  </a:schemeClr>
                </a:solidFill>
                <a:latin typeface="+mn-lt"/>
                <a:ea typeface="+mn-ea"/>
                <a:sym typeface="+mn-lt"/>
              </a:rPr>
              <a:t>……</a:t>
            </a:r>
            <a:endParaRPr lang="zh-CN" altLang="en-US" sz="1547" dirty="0">
              <a:solidFill>
                <a:schemeClr val="tx1">
                  <a:lumMod val="65000"/>
                  <a:lumOff val="35000"/>
                </a:schemeClr>
              </a:solidFill>
              <a:latin typeface="+mn-lt"/>
              <a:ea typeface="+mn-ea"/>
              <a:sym typeface="+mn-lt"/>
            </a:endParaRPr>
          </a:p>
        </p:txBody>
      </p:sp>
      <p:sp>
        <p:nvSpPr>
          <p:cNvPr id="38" name="TextBox 4"/>
          <p:cNvSpPr txBox="1"/>
          <p:nvPr/>
        </p:nvSpPr>
        <p:spPr>
          <a:xfrm>
            <a:off x="1815961" y="3926299"/>
            <a:ext cx="872989" cy="438453"/>
          </a:xfrm>
          <a:prstGeom prst="rect">
            <a:avLst/>
          </a:prstGeom>
          <a:noFill/>
          <a:effectLst/>
        </p:spPr>
        <p:txBody>
          <a:bodyPr wrap="square" rtlCol="0">
            <a:spAutoFit/>
          </a:bodyPr>
          <a:lstStyle/>
          <a:p>
            <a:pPr algn="dist"/>
            <a:r>
              <a:rPr lang="en-US" altLang="zh-CN" sz="2249" b="1" dirty="0">
                <a:solidFill>
                  <a:schemeClr val="tx1">
                    <a:lumMod val="65000"/>
                    <a:lumOff val="35000"/>
                  </a:schemeClr>
                </a:solidFill>
                <a:latin typeface="+mn-lt"/>
                <a:ea typeface="+mn-ea"/>
                <a:cs typeface="+mn-ea"/>
                <a:sym typeface="+mn-lt"/>
              </a:rPr>
              <a:t>XXX</a:t>
            </a:r>
            <a:endParaRPr lang="zh-CN" altLang="en-US" sz="2249" b="1" dirty="0">
              <a:solidFill>
                <a:schemeClr val="tx1">
                  <a:lumMod val="65000"/>
                  <a:lumOff val="35000"/>
                </a:schemeClr>
              </a:solidFill>
              <a:latin typeface="+mn-lt"/>
              <a:ea typeface="+mn-ea"/>
              <a:cs typeface="+mn-ea"/>
              <a:sym typeface="+mn-lt"/>
            </a:endParaRPr>
          </a:p>
        </p:txBody>
      </p:sp>
      <p:sp>
        <p:nvSpPr>
          <p:cNvPr id="39" name="TextBox 45"/>
          <p:cNvSpPr txBox="1"/>
          <p:nvPr/>
        </p:nvSpPr>
        <p:spPr>
          <a:xfrm>
            <a:off x="4526808" y="3893427"/>
            <a:ext cx="894456" cy="438453"/>
          </a:xfrm>
          <a:prstGeom prst="rect">
            <a:avLst/>
          </a:prstGeom>
          <a:noFill/>
          <a:effectLst/>
        </p:spPr>
        <p:txBody>
          <a:bodyPr wrap="square" rtlCol="0">
            <a:spAutoFit/>
          </a:bodyPr>
          <a:lstStyle/>
          <a:p>
            <a:pPr algn="dist"/>
            <a:r>
              <a:rPr lang="en-US" altLang="zh-CN" sz="2249" b="1" dirty="0">
                <a:solidFill>
                  <a:schemeClr val="tx1">
                    <a:lumMod val="65000"/>
                    <a:lumOff val="35000"/>
                  </a:schemeClr>
                </a:solidFill>
                <a:cs typeface="+mn-ea"/>
                <a:sym typeface="+mn-lt"/>
              </a:rPr>
              <a:t>XXX</a:t>
            </a:r>
            <a:endParaRPr lang="zh-CN" altLang="en-US" sz="2249" b="1" dirty="0">
              <a:solidFill>
                <a:schemeClr val="tx1">
                  <a:lumMod val="65000"/>
                  <a:lumOff val="35000"/>
                </a:schemeClr>
              </a:solidFill>
              <a:cs typeface="+mn-ea"/>
              <a:sym typeface="+mn-lt"/>
            </a:endParaRPr>
          </a:p>
        </p:txBody>
      </p:sp>
      <p:sp>
        <p:nvSpPr>
          <p:cNvPr id="40" name="TextBox 46"/>
          <p:cNvSpPr txBox="1"/>
          <p:nvPr/>
        </p:nvSpPr>
        <p:spPr>
          <a:xfrm>
            <a:off x="7260718" y="3893427"/>
            <a:ext cx="968857" cy="438453"/>
          </a:xfrm>
          <a:prstGeom prst="rect">
            <a:avLst/>
          </a:prstGeom>
          <a:noFill/>
          <a:effectLst/>
        </p:spPr>
        <p:txBody>
          <a:bodyPr wrap="square" rtlCol="0">
            <a:spAutoFit/>
          </a:bodyPr>
          <a:lstStyle/>
          <a:p>
            <a:pPr algn="dist"/>
            <a:r>
              <a:rPr lang="en-US" altLang="zh-CN" sz="2249" b="1" dirty="0">
                <a:solidFill>
                  <a:schemeClr val="tx1">
                    <a:lumMod val="65000"/>
                    <a:lumOff val="35000"/>
                  </a:schemeClr>
                </a:solidFill>
                <a:cs typeface="+mn-ea"/>
                <a:sym typeface="+mn-lt"/>
              </a:rPr>
              <a:t>XXX</a:t>
            </a:r>
            <a:endParaRPr lang="zh-CN" altLang="en-US" sz="2249" b="1" dirty="0">
              <a:solidFill>
                <a:schemeClr val="tx1">
                  <a:lumMod val="65000"/>
                  <a:lumOff val="35000"/>
                </a:schemeClr>
              </a:solidFill>
              <a:cs typeface="+mn-ea"/>
              <a:sym typeface="+mn-lt"/>
            </a:endParaRPr>
          </a:p>
        </p:txBody>
      </p:sp>
      <p:sp>
        <p:nvSpPr>
          <p:cNvPr id="41" name="TextBox 47"/>
          <p:cNvSpPr txBox="1"/>
          <p:nvPr/>
        </p:nvSpPr>
        <p:spPr>
          <a:xfrm>
            <a:off x="9994616" y="3893427"/>
            <a:ext cx="899256" cy="438453"/>
          </a:xfrm>
          <a:prstGeom prst="rect">
            <a:avLst/>
          </a:prstGeom>
          <a:noFill/>
          <a:effectLst/>
        </p:spPr>
        <p:txBody>
          <a:bodyPr wrap="square" rtlCol="0">
            <a:spAutoFit/>
          </a:bodyPr>
          <a:lstStyle/>
          <a:p>
            <a:pPr algn="dist"/>
            <a:r>
              <a:rPr lang="en-US" altLang="zh-CN" sz="2249" b="1" dirty="0">
                <a:solidFill>
                  <a:schemeClr val="tx1">
                    <a:lumMod val="65000"/>
                    <a:lumOff val="35000"/>
                  </a:schemeClr>
                </a:solidFill>
                <a:cs typeface="+mn-ea"/>
                <a:sym typeface="+mn-lt"/>
              </a:rPr>
              <a:t>XXX</a:t>
            </a:r>
            <a:endParaRPr lang="zh-CN" altLang="en-US" sz="2249" b="1" dirty="0">
              <a:solidFill>
                <a:schemeClr val="tx1">
                  <a:lumMod val="65000"/>
                  <a:lumOff val="35000"/>
                </a:schemeClr>
              </a:solidFill>
              <a:cs typeface="+mn-ea"/>
              <a:sym typeface="+mn-lt"/>
            </a:endParaRPr>
          </a:p>
        </p:txBody>
      </p:sp>
      <p:sp>
        <p:nvSpPr>
          <p:cNvPr id="42" name="圆角矩形 41"/>
          <p:cNvSpPr/>
          <p:nvPr/>
        </p:nvSpPr>
        <p:spPr>
          <a:xfrm>
            <a:off x="1439519" y="4497608"/>
            <a:ext cx="1952222" cy="509733"/>
          </a:xfrm>
          <a:prstGeom prst="roundRect">
            <a:avLst/>
          </a:prstGeom>
          <a:solidFill>
            <a:schemeClr val="dk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969" b="1" dirty="0">
                <a:solidFill>
                  <a:schemeClr val="bg1"/>
                </a:solidFill>
                <a:cs typeface="+mn-ea"/>
                <a:sym typeface="+mn-lt"/>
              </a:rPr>
              <a:t>职务名称</a:t>
            </a:r>
          </a:p>
        </p:txBody>
      </p:sp>
      <p:sp>
        <p:nvSpPr>
          <p:cNvPr id="43" name="圆角矩形 42"/>
          <p:cNvSpPr/>
          <p:nvPr/>
        </p:nvSpPr>
        <p:spPr>
          <a:xfrm>
            <a:off x="4161304" y="4497608"/>
            <a:ext cx="1952222" cy="509733"/>
          </a:xfrm>
          <a:prstGeom prst="roundRect">
            <a:avLst/>
          </a:prstGeom>
          <a:solidFill>
            <a:schemeClr val="dk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969" b="1" dirty="0">
                <a:solidFill>
                  <a:schemeClr val="bg1"/>
                </a:solidFill>
                <a:cs typeface="+mn-ea"/>
                <a:sym typeface="+mn-lt"/>
              </a:rPr>
              <a:t>职务名称</a:t>
            </a:r>
          </a:p>
        </p:txBody>
      </p:sp>
      <p:sp>
        <p:nvSpPr>
          <p:cNvPr id="44" name="圆角矩形 43"/>
          <p:cNvSpPr/>
          <p:nvPr/>
        </p:nvSpPr>
        <p:spPr>
          <a:xfrm>
            <a:off x="6883005" y="4497608"/>
            <a:ext cx="1952222" cy="509733"/>
          </a:xfrm>
          <a:prstGeom prst="roundRect">
            <a:avLst/>
          </a:prstGeom>
          <a:solidFill>
            <a:schemeClr val="dk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969" b="1" dirty="0">
                <a:solidFill>
                  <a:schemeClr val="bg1"/>
                </a:solidFill>
                <a:cs typeface="+mn-ea"/>
                <a:sym typeface="+mn-lt"/>
              </a:rPr>
              <a:t>职务名称</a:t>
            </a:r>
          </a:p>
        </p:txBody>
      </p:sp>
      <p:sp>
        <p:nvSpPr>
          <p:cNvPr id="45" name="圆角矩形 44"/>
          <p:cNvSpPr/>
          <p:nvPr/>
        </p:nvSpPr>
        <p:spPr>
          <a:xfrm>
            <a:off x="9604753" y="4497608"/>
            <a:ext cx="1952222" cy="509733"/>
          </a:xfrm>
          <a:prstGeom prst="roundRect">
            <a:avLst/>
          </a:prstGeom>
          <a:solidFill>
            <a:schemeClr val="dk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969" b="1" dirty="0">
                <a:solidFill>
                  <a:schemeClr val="bg1"/>
                </a:solidFill>
                <a:cs typeface="+mn-ea"/>
                <a:sym typeface="+mn-lt"/>
              </a:rPr>
              <a:t>职务名称</a:t>
            </a:r>
          </a:p>
        </p:txBody>
      </p:sp>
      <p:sp>
        <p:nvSpPr>
          <p:cNvPr id="46" name="六边形 45"/>
          <p:cNvSpPr/>
          <p:nvPr/>
        </p:nvSpPr>
        <p:spPr bwMode="auto">
          <a:xfrm>
            <a:off x="1037388" y="1489957"/>
            <a:ext cx="2430137" cy="2197605"/>
          </a:xfrm>
          <a:prstGeom prst="hexagon">
            <a:avLst/>
          </a:prstGeom>
          <a:solidFill>
            <a:schemeClr val="bg1"/>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31" dirty="0">
              <a:solidFill>
                <a:prstClr val="white"/>
              </a:solidFill>
              <a:cs typeface="+mn-ea"/>
              <a:sym typeface="+mn-lt"/>
            </a:endParaRPr>
          </a:p>
        </p:txBody>
      </p:sp>
      <p:sp>
        <p:nvSpPr>
          <p:cNvPr id="47" name="六边形 46"/>
          <p:cNvSpPr/>
          <p:nvPr/>
        </p:nvSpPr>
        <p:spPr bwMode="auto">
          <a:xfrm>
            <a:off x="1164078" y="1604114"/>
            <a:ext cx="2176756" cy="1969289"/>
          </a:xfrm>
          <a:prstGeom prst="hexagon">
            <a:avLst/>
          </a:prstGeom>
          <a:blipFill dpi="0" rotWithShape="1">
            <a:blip r:embed="rId3" cstate="print">
              <a:extLst>
                <a:ext uri="{28A0092B-C50C-407E-A947-70E740481C1C}">
                  <a14:useLocalDpi xmlns:a14="http://schemas.microsoft.com/office/drawing/2010/main" val="0"/>
                </a:ext>
              </a:extLst>
            </a:blip>
            <a:srcRect/>
            <a:stretch>
              <a:fillRect l="-10356" r="-25348"/>
            </a:stretch>
          </a:blipFill>
          <a:ln w="158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531" dirty="0">
              <a:solidFill>
                <a:prstClr val="white"/>
              </a:solidFill>
              <a:cs typeface="+mn-ea"/>
              <a:sym typeface="+mn-lt"/>
            </a:endParaRPr>
          </a:p>
        </p:txBody>
      </p:sp>
      <p:sp>
        <p:nvSpPr>
          <p:cNvPr id="48" name="六边形 47"/>
          <p:cNvSpPr/>
          <p:nvPr/>
        </p:nvSpPr>
        <p:spPr bwMode="auto">
          <a:xfrm>
            <a:off x="3813523" y="1489957"/>
            <a:ext cx="2430137" cy="2197605"/>
          </a:xfrm>
          <a:prstGeom prst="hexagon">
            <a:avLst/>
          </a:prstGeom>
          <a:solidFill>
            <a:schemeClr val="bg1"/>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31" dirty="0">
              <a:solidFill>
                <a:prstClr val="white"/>
              </a:solidFill>
              <a:cs typeface="+mn-ea"/>
              <a:sym typeface="+mn-lt"/>
            </a:endParaRPr>
          </a:p>
        </p:txBody>
      </p:sp>
      <p:sp>
        <p:nvSpPr>
          <p:cNvPr id="49" name="六边形 48"/>
          <p:cNvSpPr/>
          <p:nvPr/>
        </p:nvSpPr>
        <p:spPr bwMode="auto">
          <a:xfrm>
            <a:off x="3940214" y="1604114"/>
            <a:ext cx="2176756" cy="1969289"/>
          </a:xfrm>
          <a:prstGeom prst="hexagon">
            <a:avLst/>
          </a:prstGeom>
          <a:blipFill dpi="0" rotWithShape="1">
            <a:blip r:embed="rId4" cstate="print">
              <a:extLst>
                <a:ext uri="{28A0092B-C50C-407E-A947-70E740481C1C}">
                  <a14:useLocalDpi xmlns:a14="http://schemas.microsoft.com/office/drawing/2010/main" val="0"/>
                </a:ext>
              </a:extLst>
            </a:blip>
            <a:srcRect/>
            <a:stretch>
              <a:fillRect l="-17852" r="-167338" b="-110156"/>
            </a:stretch>
          </a:blipFill>
          <a:ln w="158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531" dirty="0">
              <a:solidFill>
                <a:prstClr val="white"/>
              </a:solidFill>
              <a:cs typeface="+mn-ea"/>
              <a:sym typeface="+mn-lt"/>
            </a:endParaRPr>
          </a:p>
        </p:txBody>
      </p:sp>
      <p:sp>
        <p:nvSpPr>
          <p:cNvPr id="50" name="六边形 49"/>
          <p:cNvSpPr/>
          <p:nvPr/>
        </p:nvSpPr>
        <p:spPr bwMode="auto">
          <a:xfrm>
            <a:off x="6589658" y="1489957"/>
            <a:ext cx="2430137" cy="2197605"/>
          </a:xfrm>
          <a:prstGeom prst="hexagon">
            <a:avLst/>
          </a:prstGeom>
          <a:solidFill>
            <a:schemeClr val="bg1"/>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31" dirty="0">
              <a:solidFill>
                <a:prstClr val="white"/>
              </a:solidFill>
              <a:cs typeface="+mn-ea"/>
              <a:sym typeface="+mn-lt"/>
            </a:endParaRPr>
          </a:p>
        </p:txBody>
      </p:sp>
      <p:sp>
        <p:nvSpPr>
          <p:cNvPr id="51" name="六边形 50"/>
          <p:cNvSpPr/>
          <p:nvPr/>
        </p:nvSpPr>
        <p:spPr bwMode="auto">
          <a:xfrm>
            <a:off x="6716349" y="1604114"/>
            <a:ext cx="2176756" cy="1969289"/>
          </a:xfrm>
          <a:prstGeom prst="hexagon">
            <a:avLst/>
          </a:prstGeom>
          <a:blipFill dpi="0" rotWithShape="1">
            <a:blip r:embed="rId5" cstate="print">
              <a:extLst>
                <a:ext uri="{28A0092B-C50C-407E-A947-70E740481C1C}">
                  <a14:useLocalDpi xmlns:a14="http://schemas.microsoft.com/office/drawing/2010/main" val="0"/>
                </a:ext>
              </a:extLst>
            </a:blip>
            <a:srcRect/>
            <a:stretch>
              <a:fillRect l="-100587" t="-32476" r="-151569" b="-127028"/>
            </a:stretch>
          </a:blipFill>
          <a:ln w="158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531" dirty="0">
              <a:solidFill>
                <a:prstClr val="white"/>
              </a:solidFill>
              <a:cs typeface="+mn-ea"/>
              <a:sym typeface="+mn-lt"/>
            </a:endParaRPr>
          </a:p>
        </p:txBody>
      </p:sp>
      <p:sp>
        <p:nvSpPr>
          <p:cNvPr id="52" name="六边形 51"/>
          <p:cNvSpPr/>
          <p:nvPr/>
        </p:nvSpPr>
        <p:spPr bwMode="auto">
          <a:xfrm>
            <a:off x="9365794" y="1489957"/>
            <a:ext cx="2430137" cy="2197605"/>
          </a:xfrm>
          <a:prstGeom prst="hexagon">
            <a:avLst/>
          </a:prstGeom>
          <a:solidFill>
            <a:schemeClr val="bg1"/>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31" dirty="0">
              <a:solidFill>
                <a:prstClr val="white"/>
              </a:solidFill>
              <a:cs typeface="+mn-ea"/>
              <a:sym typeface="+mn-lt"/>
            </a:endParaRPr>
          </a:p>
        </p:txBody>
      </p:sp>
      <p:sp>
        <p:nvSpPr>
          <p:cNvPr id="53" name="六边形 52"/>
          <p:cNvSpPr/>
          <p:nvPr/>
        </p:nvSpPr>
        <p:spPr bwMode="auto">
          <a:xfrm>
            <a:off x="9492484" y="1604114"/>
            <a:ext cx="2176756" cy="1969289"/>
          </a:xfrm>
          <a:prstGeom prst="hexagon">
            <a:avLst/>
          </a:prstGeom>
          <a:blipFill dpi="0" rotWithShape="1">
            <a:blip r:embed="rId6">
              <a:extLst>
                <a:ext uri="{28A0092B-C50C-407E-A947-70E740481C1C}">
                  <a14:useLocalDpi xmlns:a14="http://schemas.microsoft.com/office/drawing/2010/main" val="0"/>
                </a:ext>
              </a:extLst>
            </a:blip>
            <a:srcRect/>
            <a:stretch>
              <a:fillRect l="-270967" t="-13546" r="-42442" b="-191094"/>
            </a:stretch>
          </a:blipFill>
          <a:ln w="158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531" dirty="0">
              <a:solidFill>
                <a:prstClr val="white"/>
              </a:solidFill>
              <a:cs typeface="+mn-ea"/>
              <a:sym typeface="+mn-lt"/>
            </a:endParaRPr>
          </a:p>
        </p:txBody>
      </p:sp>
      <p:sp>
        <p:nvSpPr>
          <p:cNvPr id="54"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55"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3398258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250" fill="hold"/>
                                        <p:tgtEl>
                                          <p:spTgt spid="38"/>
                                        </p:tgtEl>
                                        <p:attrNameLst>
                                          <p:attrName>ppt_x</p:attrName>
                                        </p:attrNameLst>
                                      </p:cBhvr>
                                      <p:tavLst>
                                        <p:tav tm="0">
                                          <p:val>
                                            <p:strVal val="1+#ppt_w/2"/>
                                          </p:val>
                                        </p:tav>
                                        <p:tav tm="100000">
                                          <p:val>
                                            <p:strVal val="#ppt_x"/>
                                          </p:val>
                                        </p:tav>
                                      </p:tavLst>
                                    </p:anim>
                                    <p:anim calcmode="lin" valueType="num">
                                      <p:cBhvr additive="base">
                                        <p:cTn id="8" dur="250" fill="hold"/>
                                        <p:tgtEl>
                                          <p:spTgt spid="3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250" fill="hold"/>
                                        <p:tgtEl>
                                          <p:spTgt spid="39"/>
                                        </p:tgtEl>
                                        <p:attrNameLst>
                                          <p:attrName>ppt_x</p:attrName>
                                        </p:attrNameLst>
                                      </p:cBhvr>
                                      <p:tavLst>
                                        <p:tav tm="0">
                                          <p:val>
                                            <p:strVal val="1+#ppt_w/2"/>
                                          </p:val>
                                        </p:tav>
                                        <p:tav tm="100000">
                                          <p:val>
                                            <p:strVal val="#ppt_x"/>
                                          </p:val>
                                        </p:tav>
                                      </p:tavLst>
                                    </p:anim>
                                    <p:anim calcmode="lin" valueType="num">
                                      <p:cBhvr additive="base">
                                        <p:cTn id="12" dur="25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250" fill="hold"/>
                                        <p:tgtEl>
                                          <p:spTgt spid="40"/>
                                        </p:tgtEl>
                                        <p:attrNameLst>
                                          <p:attrName>ppt_x</p:attrName>
                                        </p:attrNameLst>
                                      </p:cBhvr>
                                      <p:tavLst>
                                        <p:tav tm="0">
                                          <p:val>
                                            <p:strVal val="1+#ppt_w/2"/>
                                          </p:val>
                                        </p:tav>
                                        <p:tav tm="100000">
                                          <p:val>
                                            <p:strVal val="#ppt_x"/>
                                          </p:val>
                                        </p:tav>
                                      </p:tavLst>
                                    </p:anim>
                                    <p:anim calcmode="lin" valueType="num">
                                      <p:cBhvr additive="base">
                                        <p:cTn id="16" dur="250" fill="hold"/>
                                        <p:tgtEl>
                                          <p:spTgt spid="40"/>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250" fill="hold"/>
                                        <p:tgtEl>
                                          <p:spTgt spid="41"/>
                                        </p:tgtEl>
                                        <p:attrNameLst>
                                          <p:attrName>ppt_x</p:attrName>
                                        </p:attrNameLst>
                                      </p:cBhvr>
                                      <p:tavLst>
                                        <p:tav tm="0">
                                          <p:val>
                                            <p:strVal val="1+#ppt_w/2"/>
                                          </p:val>
                                        </p:tav>
                                        <p:tav tm="100000">
                                          <p:val>
                                            <p:strVal val="#ppt_x"/>
                                          </p:val>
                                        </p:tav>
                                      </p:tavLst>
                                    </p:anim>
                                    <p:anim calcmode="lin" valueType="num">
                                      <p:cBhvr additive="base">
                                        <p:cTn id="20" dur="25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
                            </p:stCondLst>
                            <p:childTnLst>
                              <p:par>
                                <p:cTn id="22" presetID="42"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250"/>
                                        <p:tgtEl>
                                          <p:spTgt spid="42"/>
                                        </p:tgtEl>
                                      </p:cBhvr>
                                    </p:animEffect>
                                    <p:anim calcmode="lin" valueType="num">
                                      <p:cBhvr>
                                        <p:cTn id="25" dur="250" fill="hold"/>
                                        <p:tgtEl>
                                          <p:spTgt spid="42"/>
                                        </p:tgtEl>
                                        <p:attrNameLst>
                                          <p:attrName>ppt_x</p:attrName>
                                        </p:attrNameLst>
                                      </p:cBhvr>
                                      <p:tavLst>
                                        <p:tav tm="0">
                                          <p:val>
                                            <p:strVal val="#ppt_x"/>
                                          </p:val>
                                        </p:tav>
                                        <p:tav tm="100000">
                                          <p:val>
                                            <p:strVal val="#ppt_x"/>
                                          </p:val>
                                        </p:tav>
                                      </p:tavLst>
                                    </p:anim>
                                    <p:anim calcmode="lin" valueType="num">
                                      <p:cBhvr>
                                        <p:cTn id="26" dur="250" fill="hold"/>
                                        <p:tgtEl>
                                          <p:spTgt spid="4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250"/>
                                        <p:tgtEl>
                                          <p:spTgt spid="34"/>
                                        </p:tgtEl>
                                      </p:cBhvr>
                                    </p:animEffect>
                                    <p:anim calcmode="lin" valueType="num">
                                      <p:cBhvr>
                                        <p:cTn id="30" dur="250" fill="hold"/>
                                        <p:tgtEl>
                                          <p:spTgt spid="34"/>
                                        </p:tgtEl>
                                        <p:attrNameLst>
                                          <p:attrName>ppt_x</p:attrName>
                                        </p:attrNameLst>
                                      </p:cBhvr>
                                      <p:tavLst>
                                        <p:tav tm="0">
                                          <p:val>
                                            <p:strVal val="#ppt_x"/>
                                          </p:val>
                                        </p:tav>
                                        <p:tav tm="100000">
                                          <p:val>
                                            <p:strVal val="#ppt_x"/>
                                          </p:val>
                                        </p:tav>
                                      </p:tavLst>
                                    </p:anim>
                                    <p:anim calcmode="lin" valueType="num">
                                      <p:cBhvr>
                                        <p:cTn id="31" dur="25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250"/>
                                        <p:tgtEl>
                                          <p:spTgt spid="43"/>
                                        </p:tgtEl>
                                      </p:cBhvr>
                                    </p:animEffect>
                                    <p:anim calcmode="lin" valueType="num">
                                      <p:cBhvr>
                                        <p:cTn id="36" dur="250" fill="hold"/>
                                        <p:tgtEl>
                                          <p:spTgt spid="43"/>
                                        </p:tgtEl>
                                        <p:attrNameLst>
                                          <p:attrName>ppt_x</p:attrName>
                                        </p:attrNameLst>
                                      </p:cBhvr>
                                      <p:tavLst>
                                        <p:tav tm="0">
                                          <p:val>
                                            <p:strVal val="#ppt_x"/>
                                          </p:val>
                                        </p:tav>
                                        <p:tav tm="100000">
                                          <p:val>
                                            <p:strVal val="#ppt_x"/>
                                          </p:val>
                                        </p:tav>
                                      </p:tavLst>
                                    </p:anim>
                                    <p:anim calcmode="lin" valueType="num">
                                      <p:cBhvr>
                                        <p:cTn id="37" dur="250" fill="hold"/>
                                        <p:tgtEl>
                                          <p:spTgt spid="43"/>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50"/>
                                        <p:tgtEl>
                                          <p:spTgt spid="35"/>
                                        </p:tgtEl>
                                      </p:cBhvr>
                                    </p:animEffect>
                                    <p:anim calcmode="lin" valueType="num">
                                      <p:cBhvr>
                                        <p:cTn id="41" dur="250" fill="hold"/>
                                        <p:tgtEl>
                                          <p:spTgt spid="35"/>
                                        </p:tgtEl>
                                        <p:attrNameLst>
                                          <p:attrName>ppt_x</p:attrName>
                                        </p:attrNameLst>
                                      </p:cBhvr>
                                      <p:tavLst>
                                        <p:tav tm="0">
                                          <p:val>
                                            <p:strVal val="#ppt_x"/>
                                          </p:val>
                                        </p:tav>
                                        <p:tav tm="100000">
                                          <p:val>
                                            <p:strVal val="#ppt_x"/>
                                          </p:val>
                                        </p:tav>
                                      </p:tavLst>
                                    </p:anim>
                                    <p:anim calcmode="lin" valueType="num">
                                      <p:cBhvr>
                                        <p:cTn id="42" dur="250" fill="hold"/>
                                        <p:tgtEl>
                                          <p:spTgt spid="35"/>
                                        </p:tgtEl>
                                        <p:attrNameLst>
                                          <p:attrName>ppt_y</p:attrName>
                                        </p:attrNameLst>
                                      </p:cBhvr>
                                      <p:tavLst>
                                        <p:tav tm="0">
                                          <p:val>
                                            <p:strVal val="#ppt_y-.1"/>
                                          </p:val>
                                        </p:tav>
                                        <p:tav tm="100000">
                                          <p:val>
                                            <p:strVal val="#ppt_y"/>
                                          </p:val>
                                        </p:tav>
                                      </p:tavLst>
                                    </p:anim>
                                  </p:childTnLst>
                                </p:cTn>
                              </p:par>
                            </p:childTnLst>
                          </p:cTn>
                        </p:par>
                        <p:par>
                          <p:cTn id="43" fill="hold">
                            <p:stCondLst>
                              <p:cond delay="750"/>
                            </p:stCondLst>
                            <p:childTnLst>
                              <p:par>
                                <p:cTn id="44" presetID="42"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250"/>
                                        <p:tgtEl>
                                          <p:spTgt spid="44"/>
                                        </p:tgtEl>
                                      </p:cBhvr>
                                    </p:animEffect>
                                    <p:anim calcmode="lin" valueType="num">
                                      <p:cBhvr>
                                        <p:cTn id="47" dur="250" fill="hold"/>
                                        <p:tgtEl>
                                          <p:spTgt spid="44"/>
                                        </p:tgtEl>
                                        <p:attrNameLst>
                                          <p:attrName>ppt_x</p:attrName>
                                        </p:attrNameLst>
                                      </p:cBhvr>
                                      <p:tavLst>
                                        <p:tav tm="0">
                                          <p:val>
                                            <p:strVal val="#ppt_x"/>
                                          </p:val>
                                        </p:tav>
                                        <p:tav tm="100000">
                                          <p:val>
                                            <p:strVal val="#ppt_x"/>
                                          </p:val>
                                        </p:tav>
                                      </p:tavLst>
                                    </p:anim>
                                    <p:anim calcmode="lin" valueType="num">
                                      <p:cBhvr>
                                        <p:cTn id="48" dur="250" fill="hold"/>
                                        <p:tgtEl>
                                          <p:spTgt spid="4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250"/>
                                        <p:tgtEl>
                                          <p:spTgt spid="36"/>
                                        </p:tgtEl>
                                      </p:cBhvr>
                                    </p:animEffect>
                                    <p:anim calcmode="lin" valueType="num">
                                      <p:cBhvr>
                                        <p:cTn id="52" dur="250" fill="hold"/>
                                        <p:tgtEl>
                                          <p:spTgt spid="36"/>
                                        </p:tgtEl>
                                        <p:attrNameLst>
                                          <p:attrName>ppt_x</p:attrName>
                                        </p:attrNameLst>
                                      </p:cBhvr>
                                      <p:tavLst>
                                        <p:tav tm="0">
                                          <p:val>
                                            <p:strVal val="#ppt_x"/>
                                          </p:val>
                                        </p:tav>
                                        <p:tav tm="100000">
                                          <p:val>
                                            <p:strVal val="#ppt_x"/>
                                          </p:val>
                                        </p:tav>
                                      </p:tavLst>
                                    </p:anim>
                                    <p:anim calcmode="lin" valueType="num">
                                      <p:cBhvr>
                                        <p:cTn id="53" dur="250" fill="hold"/>
                                        <p:tgtEl>
                                          <p:spTgt spid="36"/>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250"/>
                                        <p:tgtEl>
                                          <p:spTgt spid="45"/>
                                        </p:tgtEl>
                                      </p:cBhvr>
                                    </p:animEffect>
                                    <p:anim calcmode="lin" valueType="num">
                                      <p:cBhvr>
                                        <p:cTn id="58" dur="250" fill="hold"/>
                                        <p:tgtEl>
                                          <p:spTgt spid="45"/>
                                        </p:tgtEl>
                                        <p:attrNameLst>
                                          <p:attrName>ppt_x</p:attrName>
                                        </p:attrNameLst>
                                      </p:cBhvr>
                                      <p:tavLst>
                                        <p:tav tm="0">
                                          <p:val>
                                            <p:strVal val="#ppt_x"/>
                                          </p:val>
                                        </p:tav>
                                        <p:tav tm="100000">
                                          <p:val>
                                            <p:strVal val="#ppt_x"/>
                                          </p:val>
                                        </p:tav>
                                      </p:tavLst>
                                    </p:anim>
                                    <p:anim calcmode="lin" valueType="num">
                                      <p:cBhvr>
                                        <p:cTn id="59" dur="250" fill="hold"/>
                                        <p:tgtEl>
                                          <p:spTgt spid="4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250"/>
                                        <p:tgtEl>
                                          <p:spTgt spid="37"/>
                                        </p:tgtEl>
                                      </p:cBhvr>
                                    </p:animEffect>
                                    <p:anim calcmode="lin" valueType="num">
                                      <p:cBhvr>
                                        <p:cTn id="63" dur="250" fill="hold"/>
                                        <p:tgtEl>
                                          <p:spTgt spid="37"/>
                                        </p:tgtEl>
                                        <p:attrNameLst>
                                          <p:attrName>ppt_x</p:attrName>
                                        </p:attrNameLst>
                                      </p:cBhvr>
                                      <p:tavLst>
                                        <p:tav tm="0">
                                          <p:val>
                                            <p:strVal val="#ppt_x"/>
                                          </p:val>
                                        </p:tav>
                                        <p:tav tm="100000">
                                          <p:val>
                                            <p:strVal val="#ppt_x"/>
                                          </p:val>
                                        </p:tav>
                                      </p:tavLst>
                                    </p:anim>
                                    <p:anim calcmode="lin" valueType="num">
                                      <p:cBhvr>
                                        <p:cTn id="64" dur="2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animBg="1"/>
      <p:bldP spid="43" grpId="0" animBg="1"/>
      <p:bldP spid="44"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4888790" y="4034984"/>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sp>
        <p:nvSpPr>
          <p:cNvPr id="7" name="Freeform 5"/>
          <p:cNvSpPr>
            <a:spLocks/>
          </p:cNvSpPr>
          <p:nvPr/>
        </p:nvSpPr>
        <p:spPr bwMode="auto">
          <a:xfrm>
            <a:off x="4888790" y="3580350"/>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dk2">
              <a:lumMod val="100000"/>
            </a:schemeClr>
          </a:solidFill>
          <a:ln>
            <a:noFill/>
          </a:ln>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sp>
        <p:nvSpPr>
          <p:cNvPr id="9" name="Freeform 5"/>
          <p:cNvSpPr>
            <a:spLocks/>
          </p:cNvSpPr>
          <p:nvPr/>
        </p:nvSpPr>
        <p:spPr bwMode="auto">
          <a:xfrm>
            <a:off x="4888790" y="3130426"/>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2"/>
          </a:solidFill>
          <a:ln>
            <a:noFill/>
          </a:ln>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sp>
        <p:nvSpPr>
          <p:cNvPr id="8" name="Freeform 5"/>
          <p:cNvSpPr>
            <a:spLocks/>
          </p:cNvSpPr>
          <p:nvPr/>
        </p:nvSpPr>
        <p:spPr bwMode="auto">
          <a:xfrm>
            <a:off x="4888790" y="2598057"/>
            <a:ext cx="3081172" cy="1886088"/>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dk2">
              <a:lumMod val="100000"/>
            </a:schemeClr>
          </a:solidFill>
          <a:ln>
            <a:noFill/>
          </a:ln>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sp>
        <p:nvSpPr>
          <p:cNvPr id="11" name="Rectangle 10"/>
          <p:cNvSpPr/>
          <p:nvPr/>
        </p:nvSpPr>
        <p:spPr>
          <a:xfrm>
            <a:off x="9607741" y="3367278"/>
            <a:ext cx="1770872" cy="443198"/>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12" name="Rectangle 11"/>
          <p:cNvSpPr/>
          <p:nvPr/>
        </p:nvSpPr>
        <p:spPr>
          <a:xfrm>
            <a:off x="9607741" y="4502414"/>
            <a:ext cx="1770872" cy="443198"/>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13" name="Rounded Rectangle 12"/>
          <p:cNvSpPr/>
          <p:nvPr/>
        </p:nvSpPr>
        <p:spPr>
          <a:xfrm>
            <a:off x="8648785" y="3318666"/>
            <a:ext cx="797230" cy="770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cs typeface="+mn-ea"/>
              <a:sym typeface="+mn-lt"/>
            </a:endParaRPr>
          </a:p>
        </p:txBody>
      </p:sp>
      <p:sp>
        <p:nvSpPr>
          <p:cNvPr id="14" name="Rounded Rectangle 13"/>
          <p:cNvSpPr/>
          <p:nvPr/>
        </p:nvSpPr>
        <p:spPr>
          <a:xfrm>
            <a:off x="8648785" y="4453801"/>
            <a:ext cx="797230" cy="7704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cs typeface="+mn-ea"/>
              <a:sym typeface="+mn-lt"/>
            </a:endParaRPr>
          </a:p>
        </p:txBody>
      </p:sp>
      <p:sp>
        <p:nvSpPr>
          <p:cNvPr id="15" name="Rectangle 14"/>
          <p:cNvSpPr/>
          <p:nvPr/>
        </p:nvSpPr>
        <p:spPr>
          <a:xfrm>
            <a:off x="1532831" y="3367278"/>
            <a:ext cx="1770872" cy="443198"/>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16" name="Rectangle 15"/>
          <p:cNvSpPr/>
          <p:nvPr/>
        </p:nvSpPr>
        <p:spPr>
          <a:xfrm>
            <a:off x="1532831" y="4502414"/>
            <a:ext cx="1770872" cy="443198"/>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sp>
        <p:nvSpPr>
          <p:cNvPr id="17" name="Rounded Rectangle 16"/>
          <p:cNvSpPr/>
          <p:nvPr/>
        </p:nvSpPr>
        <p:spPr>
          <a:xfrm>
            <a:off x="3437821" y="3318666"/>
            <a:ext cx="797230" cy="770485"/>
          </a:xfrm>
          <a:prstGeom prst="round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cs typeface="+mn-ea"/>
              <a:sym typeface="+mn-lt"/>
            </a:endParaRPr>
          </a:p>
        </p:txBody>
      </p:sp>
      <p:sp>
        <p:nvSpPr>
          <p:cNvPr id="18" name="Rounded Rectangle 17"/>
          <p:cNvSpPr/>
          <p:nvPr/>
        </p:nvSpPr>
        <p:spPr>
          <a:xfrm>
            <a:off x="3437821" y="4453801"/>
            <a:ext cx="797230" cy="770485"/>
          </a:xfrm>
          <a:prstGeom prst="round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95">
              <a:cs typeface="+mn-ea"/>
              <a:sym typeface="+mn-lt"/>
            </a:endParaRPr>
          </a:p>
        </p:txBody>
      </p:sp>
      <p:grpSp>
        <p:nvGrpSpPr>
          <p:cNvPr id="19" name="Group 18"/>
          <p:cNvGrpSpPr/>
          <p:nvPr/>
        </p:nvGrpSpPr>
        <p:grpSpPr>
          <a:xfrm>
            <a:off x="8773670" y="3433635"/>
            <a:ext cx="547455" cy="543707"/>
            <a:chOff x="1979613" y="3067051"/>
            <a:chExt cx="231775" cy="230188"/>
          </a:xfrm>
          <a:solidFill>
            <a:schemeClr val="bg1"/>
          </a:solidFill>
        </p:grpSpPr>
        <p:sp>
          <p:nvSpPr>
            <p:cNvPr id="2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sp>
          <p:nvSpPr>
            <p:cNvPr id="2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sp>
          <p:nvSpPr>
            <p:cNvPr id="2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grpSp>
      <p:grpSp>
        <p:nvGrpSpPr>
          <p:cNvPr id="23" name="Group 22"/>
          <p:cNvGrpSpPr/>
          <p:nvPr/>
        </p:nvGrpSpPr>
        <p:grpSpPr>
          <a:xfrm>
            <a:off x="8810511" y="4651787"/>
            <a:ext cx="451276" cy="434685"/>
            <a:chOff x="4616450" y="1549401"/>
            <a:chExt cx="215900" cy="207963"/>
          </a:xfrm>
          <a:solidFill>
            <a:schemeClr val="bg1"/>
          </a:solidFill>
        </p:grpSpPr>
        <p:sp>
          <p:nvSpPr>
            <p:cNvPr id="24"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sp>
          <p:nvSpPr>
            <p:cNvPr id="25"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grpSp>
      <p:sp>
        <p:nvSpPr>
          <p:cNvPr id="26" name="Freeform 59"/>
          <p:cNvSpPr>
            <a:spLocks noEditPoints="1"/>
          </p:cNvSpPr>
          <p:nvPr/>
        </p:nvSpPr>
        <p:spPr bwMode="auto">
          <a:xfrm>
            <a:off x="3629618" y="4560369"/>
            <a:ext cx="392299" cy="526104"/>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grpSp>
        <p:nvGrpSpPr>
          <p:cNvPr id="27" name="Group 26"/>
          <p:cNvGrpSpPr/>
          <p:nvPr/>
        </p:nvGrpSpPr>
        <p:grpSpPr>
          <a:xfrm>
            <a:off x="3650953" y="3490624"/>
            <a:ext cx="370965" cy="429731"/>
            <a:chOff x="3581400" y="3905251"/>
            <a:chExt cx="160338" cy="185738"/>
          </a:xfrm>
          <a:solidFill>
            <a:schemeClr val="bg1"/>
          </a:solidFill>
        </p:grpSpPr>
        <p:sp>
          <p:nvSpPr>
            <p:cNvPr id="28"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sp>
          <p:nvSpPr>
            <p:cNvPr id="29"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sp>
          <p:nvSpPr>
            <p:cNvPr id="30"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sp>
          <p:nvSpPr>
            <p:cNvPr id="31"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1664" tIns="55832" rIns="111664" bIns="55832" numCol="1" anchor="t" anchorCtr="0" compatLnSpc="1">
              <a:prstTxWarp prst="textNoShape">
                <a:avLst/>
              </a:prstTxWarp>
            </a:bodyPr>
            <a:lstStyle/>
            <a:p>
              <a:pPr algn="just">
                <a:lnSpc>
                  <a:spcPct val="120000"/>
                </a:lnSpc>
              </a:pPr>
              <a:endParaRPr lang="en-US" sz="695">
                <a:latin typeface="+mn-lt"/>
                <a:ea typeface="+mn-ea"/>
                <a:cs typeface="+mn-ea"/>
                <a:sym typeface="+mn-lt"/>
              </a:endParaRPr>
            </a:p>
          </p:txBody>
        </p:sp>
      </p:grpSp>
      <p:sp>
        <p:nvSpPr>
          <p:cNvPr id="32"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33"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34383484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50" fill="hold"/>
                                        <p:tgtEl>
                                          <p:spTgt spid="17"/>
                                        </p:tgtEl>
                                        <p:attrNameLst>
                                          <p:attrName>ppt_x</p:attrName>
                                        </p:attrNameLst>
                                      </p:cBhvr>
                                      <p:tavLst>
                                        <p:tav tm="0">
                                          <p:val>
                                            <p:strVal val="#ppt_x"/>
                                          </p:val>
                                        </p:tav>
                                        <p:tav tm="100000">
                                          <p:val>
                                            <p:strVal val="#ppt_x"/>
                                          </p:val>
                                        </p:tav>
                                      </p:tavLst>
                                    </p:anim>
                                    <p:anim calcmode="lin" valueType="num">
                                      <p:cBhvr additive="base">
                                        <p:cTn id="28" dur="25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250" fill="hold"/>
                                        <p:tgtEl>
                                          <p:spTgt spid="18"/>
                                        </p:tgtEl>
                                        <p:attrNameLst>
                                          <p:attrName>ppt_x</p:attrName>
                                        </p:attrNameLst>
                                      </p:cBhvr>
                                      <p:tavLst>
                                        <p:tav tm="0">
                                          <p:val>
                                            <p:strVal val="#ppt_x"/>
                                          </p:val>
                                        </p:tav>
                                        <p:tav tm="100000">
                                          <p:val>
                                            <p:strVal val="#ppt_x"/>
                                          </p:val>
                                        </p:tav>
                                      </p:tavLst>
                                    </p:anim>
                                    <p:anim calcmode="lin" valueType="num">
                                      <p:cBhvr additive="base">
                                        <p:cTn id="43" dur="25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250" fill="hold"/>
                                        <p:tgtEl>
                                          <p:spTgt spid="26"/>
                                        </p:tgtEl>
                                        <p:attrNameLst>
                                          <p:attrName>ppt_x</p:attrName>
                                        </p:attrNameLst>
                                      </p:cBhvr>
                                      <p:tavLst>
                                        <p:tav tm="0">
                                          <p:val>
                                            <p:strVal val="#ppt_x"/>
                                          </p:val>
                                        </p:tav>
                                        <p:tav tm="100000">
                                          <p:val>
                                            <p:strVal val="#ppt_x"/>
                                          </p:val>
                                        </p:tav>
                                      </p:tavLst>
                                    </p:anim>
                                    <p:anim calcmode="lin" valueType="num">
                                      <p:cBhvr additive="base">
                                        <p:cTn id="48" dur="25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fill="hold"/>
                                        <p:tgtEl>
                                          <p:spTgt spid="13"/>
                                        </p:tgtEl>
                                        <p:attrNameLst>
                                          <p:attrName>ppt_x</p:attrName>
                                        </p:attrNameLst>
                                      </p:cBhvr>
                                      <p:tavLst>
                                        <p:tav tm="0">
                                          <p:val>
                                            <p:strVal val="#ppt_x"/>
                                          </p:val>
                                        </p:tav>
                                        <p:tav tm="100000">
                                          <p:val>
                                            <p:strVal val="#ppt_x"/>
                                          </p:val>
                                        </p:tav>
                                      </p:tavLst>
                                    </p:anim>
                                    <p:anim calcmode="lin" valueType="num">
                                      <p:cBhvr additive="base">
                                        <p:cTn id="58" dur="25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250" fill="hold"/>
                                        <p:tgtEl>
                                          <p:spTgt spid="19"/>
                                        </p:tgtEl>
                                        <p:attrNameLst>
                                          <p:attrName>ppt_x</p:attrName>
                                        </p:attrNameLst>
                                      </p:cBhvr>
                                      <p:tavLst>
                                        <p:tav tm="0">
                                          <p:val>
                                            <p:strVal val="#ppt_x"/>
                                          </p:val>
                                        </p:tav>
                                        <p:tav tm="100000">
                                          <p:val>
                                            <p:strVal val="#ppt_x"/>
                                          </p:val>
                                        </p:tav>
                                      </p:tavLst>
                                    </p:anim>
                                    <p:anim calcmode="lin" valueType="num">
                                      <p:cBhvr additive="base">
                                        <p:cTn id="63" dur="25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250" fill="hold"/>
                                        <p:tgtEl>
                                          <p:spTgt spid="11"/>
                                        </p:tgtEl>
                                        <p:attrNameLst>
                                          <p:attrName>ppt_x</p:attrName>
                                        </p:attrNameLst>
                                      </p:cBhvr>
                                      <p:tavLst>
                                        <p:tav tm="0">
                                          <p:val>
                                            <p:strVal val="#ppt_x"/>
                                          </p:val>
                                        </p:tav>
                                        <p:tav tm="100000">
                                          <p:val>
                                            <p:strVal val="#ppt_x"/>
                                          </p:val>
                                        </p:tav>
                                      </p:tavLst>
                                    </p:anim>
                                    <p:anim calcmode="lin" valueType="num">
                                      <p:cBhvr additive="base">
                                        <p:cTn id="68" dur="250" fill="hold"/>
                                        <p:tgtEl>
                                          <p:spTgt spid="11"/>
                                        </p:tgtEl>
                                        <p:attrNameLst>
                                          <p:attrName>ppt_y</p:attrName>
                                        </p:attrNameLst>
                                      </p:cBhvr>
                                      <p:tavLst>
                                        <p:tav tm="0">
                                          <p:val>
                                            <p:strVal val="1+#ppt_h/2"/>
                                          </p:val>
                                        </p:tav>
                                        <p:tav tm="100000">
                                          <p:val>
                                            <p:strVal val="#ppt_y"/>
                                          </p:val>
                                        </p:tav>
                                      </p:tavLst>
                                    </p:anim>
                                  </p:childTnLst>
                                </p:cTn>
                              </p:par>
                            </p:childTnLst>
                          </p:cTn>
                        </p:par>
                        <p:par>
                          <p:cTn id="69" fill="hold">
                            <p:stCondLst>
                              <p:cond delay="325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250" fill="hold"/>
                                        <p:tgtEl>
                                          <p:spTgt spid="14"/>
                                        </p:tgtEl>
                                        <p:attrNameLst>
                                          <p:attrName>ppt_x</p:attrName>
                                        </p:attrNameLst>
                                      </p:cBhvr>
                                      <p:tavLst>
                                        <p:tav tm="0">
                                          <p:val>
                                            <p:strVal val="#ppt_x"/>
                                          </p:val>
                                        </p:tav>
                                        <p:tav tm="100000">
                                          <p:val>
                                            <p:strVal val="#ppt_x"/>
                                          </p:val>
                                        </p:tav>
                                      </p:tavLst>
                                    </p:anim>
                                    <p:anim calcmode="lin" valueType="num">
                                      <p:cBhvr additive="base">
                                        <p:cTn id="73" dur="25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3500"/>
                            </p:stCondLst>
                            <p:childTnLst>
                              <p:par>
                                <p:cTn id="75" presetID="2" presetClass="entr" presetSubtype="4"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250" fill="hold"/>
                                        <p:tgtEl>
                                          <p:spTgt spid="23"/>
                                        </p:tgtEl>
                                        <p:attrNameLst>
                                          <p:attrName>ppt_x</p:attrName>
                                        </p:attrNameLst>
                                      </p:cBhvr>
                                      <p:tavLst>
                                        <p:tav tm="0">
                                          <p:val>
                                            <p:strVal val="#ppt_x"/>
                                          </p:val>
                                        </p:tav>
                                        <p:tav tm="100000">
                                          <p:val>
                                            <p:strVal val="#ppt_x"/>
                                          </p:val>
                                        </p:tav>
                                      </p:tavLst>
                                    </p:anim>
                                    <p:anim calcmode="lin" valueType="num">
                                      <p:cBhvr additive="base">
                                        <p:cTn id="78" dur="250" fill="hold"/>
                                        <p:tgtEl>
                                          <p:spTgt spid="23"/>
                                        </p:tgtEl>
                                        <p:attrNameLst>
                                          <p:attrName>ppt_y</p:attrName>
                                        </p:attrNameLst>
                                      </p:cBhvr>
                                      <p:tavLst>
                                        <p:tav tm="0">
                                          <p:val>
                                            <p:strVal val="1+#ppt_h/2"/>
                                          </p:val>
                                        </p:tav>
                                        <p:tav tm="100000">
                                          <p:val>
                                            <p:strVal val="#ppt_y"/>
                                          </p:val>
                                        </p:tav>
                                      </p:tavLst>
                                    </p:anim>
                                  </p:childTnLst>
                                </p:cTn>
                              </p:par>
                            </p:childTnLst>
                          </p:cTn>
                        </p:par>
                        <p:par>
                          <p:cTn id="79" fill="hold">
                            <p:stCondLst>
                              <p:cond delay="3750"/>
                            </p:stCondLst>
                            <p:childTnLst>
                              <p:par>
                                <p:cTn id="80" presetID="2" presetClass="entr" presetSubtype="4"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250" fill="hold"/>
                                        <p:tgtEl>
                                          <p:spTgt spid="12"/>
                                        </p:tgtEl>
                                        <p:attrNameLst>
                                          <p:attrName>ppt_x</p:attrName>
                                        </p:attrNameLst>
                                      </p:cBhvr>
                                      <p:tavLst>
                                        <p:tav tm="0">
                                          <p:val>
                                            <p:strVal val="#ppt_x"/>
                                          </p:val>
                                        </p:tav>
                                        <p:tav tm="100000">
                                          <p:val>
                                            <p:strVal val="#ppt_x"/>
                                          </p:val>
                                        </p:tav>
                                      </p:tavLst>
                                    </p:anim>
                                    <p:anim calcmode="lin" valueType="num">
                                      <p:cBhvr additive="base">
                                        <p:cTn id="8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8" grpId="0" animBg="1"/>
      <p:bldP spid="11" grpId="0"/>
      <p:bldP spid="12" grpId="0"/>
      <p:bldP spid="13" grpId="0" animBg="1"/>
      <p:bldP spid="14" grpId="0" animBg="1"/>
      <p:bldP spid="15" grpId="0"/>
      <p:bldP spid="16" grpId="0"/>
      <p:bldP spid="17" grpId="0" animBg="1"/>
      <p:bldP spid="18"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extLst>
              <p:ext uri="{D42A27DB-BD31-4B8C-83A1-F6EECF244321}">
                <p14:modId xmlns:p14="http://schemas.microsoft.com/office/powerpoint/2010/main" val="2234007234"/>
              </p:ext>
            </p:extLst>
          </p:nvPr>
        </p:nvGraphicFramePr>
        <p:xfrm>
          <a:off x="1678294" y="1941374"/>
          <a:ext cx="1998127" cy="211485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2325817" y="2854636"/>
            <a:ext cx="781549" cy="333617"/>
          </a:xfrm>
          <a:prstGeom prst="rect">
            <a:avLst/>
          </a:prstGeom>
          <a:noFill/>
        </p:spPr>
        <p:txBody>
          <a:bodyPr wrap="square" rtlCol="0" anchor="ctr">
            <a:spAutoFit/>
          </a:bodyPr>
          <a:lstStyle/>
          <a:p>
            <a:pPr algn="ctr">
              <a:lnSpc>
                <a:spcPct val="120000"/>
              </a:lnSpc>
            </a:pPr>
            <a:r>
              <a:rPr lang="en-US" sz="1400" b="1" dirty="0">
                <a:solidFill>
                  <a:schemeClr val="dk2">
                    <a:lumMod val="100000"/>
                  </a:schemeClr>
                </a:solidFill>
                <a:latin typeface="+mn-lt"/>
                <a:ea typeface="+mn-ea"/>
                <a:cs typeface="+mn-ea"/>
                <a:sym typeface="+mn-lt"/>
              </a:rPr>
              <a:t>50%</a:t>
            </a:r>
          </a:p>
        </p:txBody>
      </p:sp>
      <p:sp>
        <p:nvSpPr>
          <p:cNvPr id="50" name="TextBox 49"/>
          <p:cNvSpPr txBox="1"/>
          <p:nvPr/>
        </p:nvSpPr>
        <p:spPr>
          <a:xfrm>
            <a:off x="2497437" y="3962081"/>
            <a:ext cx="365485" cy="241285"/>
          </a:xfrm>
          <a:prstGeom prst="rect">
            <a:avLst/>
          </a:prstGeom>
          <a:noFill/>
        </p:spPr>
        <p:txBody>
          <a:bodyPr wrap="none" lIns="0" tIns="0" rIns="0" bIns="0" rtlCol="0">
            <a:spAutoFit/>
          </a:bodyPr>
          <a:lstStyle/>
          <a:p>
            <a:pPr algn="ctr">
              <a:lnSpc>
                <a:spcPct val="120000"/>
              </a:lnSpc>
            </a:pPr>
            <a:r>
              <a:rPr lang="en-US" sz="1400" b="1" dirty="0">
                <a:solidFill>
                  <a:schemeClr val="dk2">
                    <a:lumMod val="100000"/>
                  </a:schemeClr>
                </a:solidFill>
                <a:latin typeface="+mn-lt"/>
                <a:ea typeface="+mn-ea"/>
                <a:cs typeface="+mn-ea"/>
                <a:sym typeface="+mn-lt"/>
              </a:rPr>
              <a:t>2001</a:t>
            </a:r>
          </a:p>
        </p:txBody>
      </p:sp>
      <p:graphicFrame>
        <p:nvGraphicFramePr>
          <p:cNvPr id="36" name="Chart 35"/>
          <p:cNvGraphicFramePr/>
          <p:nvPr/>
        </p:nvGraphicFramePr>
        <p:xfrm>
          <a:off x="4160854" y="1941374"/>
          <a:ext cx="1998127" cy="2114852"/>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4808378" y="2854636"/>
            <a:ext cx="781549" cy="333617"/>
          </a:xfrm>
          <a:prstGeom prst="rect">
            <a:avLst/>
          </a:prstGeom>
          <a:noFill/>
        </p:spPr>
        <p:txBody>
          <a:bodyPr wrap="square" rtlCol="0" anchor="ctr">
            <a:spAutoFit/>
          </a:bodyPr>
          <a:lstStyle/>
          <a:p>
            <a:pPr algn="ctr">
              <a:lnSpc>
                <a:spcPct val="120000"/>
              </a:lnSpc>
            </a:pPr>
            <a:r>
              <a:rPr lang="en-US" sz="1400" b="1" dirty="0">
                <a:solidFill>
                  <a:schemeClr val="accent2"/>
                </a:solidFill>
                <a:latin typeface="+mn-lt"/>
                <a:ea typeface="+mn-ea"/>
                <a:cs typeface="+mn-ea"/>
                <a:sym typeface="+mn-lt"/>
              </a:rPr>
              <a:t>70%</a:t>
            </a:r>
          </a:p>
        </p:txBody>
      </p:sp>
      <p:sp>
        <p:nvSpPr>
          <p:cNvPr id="38" name="TextBox 37"/>
          <p:cNvSpPr txBox="1"/>
          <p:nvPr/>
        </p:nvSpPr>
        <p:spPr>
          <a:xfrm>
            <a:off x="4986200" y="3962081"/>
            <a:ext cx="365485" cy="241285"/>
          </a:xfrm>
          <a:prstGeom prst="rect">
            <a:avLst/>
          </a:prstGeom>
          <a:noFill/>
        </p:spPr>
        <p:txBody>
          <a:bodyPr wrap="none" lIns="0" tIns="0" rIns="0" bIns="0" rtlCol="0">
            <a:spAutoFit/>
          </a:bodyPr>
          <a:lstStyle/>
          <a:p>
            <a:pPr algn="ctr">
              <a:lnSpc>
                <a:spcPct val="120000"/>
              </a:lnSpc>
            </a:pPr>
            <a:r>
              <a:rPr lang="en-US" sz="1400" b="1" dirty="0">
                <a:solidFill>
                  <a:schemeClr val="accent2"/>
                </a:solidFill>
                <a:latin typeface="+mn-lt"/>
                <a:ea typeface="+mn-ea"/>
                <a:cs typeface="+mn-ea"/>
                <a:sym typeface="+mn-lt"/>
              </a:rPr>
              <a:t>2010</a:t>
            </a:r>
          </a:p>
        </p:txBody>
      </p:sp>
      <p:graphicFrame>
        <p:nvGraphicFramePr>
          <p:cNvPr id="43" name="Chart 42"/>
          <p:cNvGraphicFramePr/>
          <p:nvPr>
            <p:extLst>
              <p:ext uri="{D42A27DB-BD31-4B8C-83A1-F6EECF244321}">
                <p14:modId xmlns:p14="http://schemas.microsoft.com/office/powerpoint/2010/main" val="1149796463"/>
              </p:ext>
            </p:extLst>
          </p:nvPr>
        </p:nvGraphicFramePr>
        <p:xfrm>
          <a:off x="6619879" y="1941374"/>
          <a:ext cx="1998127" cy="2114852"/>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7267401" y="2854636"/>
            <a:ext cx="781549" cy="333617"/>
          </a:xfrm>
          <a:prstGeom prst="rect">
            <a:avLst/>
          </a:prstGeom>
          <a:noFill/>
        </p:spPr>
        <p:txBody>
          <a:bodyPr wrap="square" rtlCol="0" anchor="ctr">
            <a:spAutoFit/>
          </a:bodyPr>
          <a:lstStyle/>
          <a:p>
            <a:pPr algn="ctr">
              <a:lnSpc>
                <a:spcPct val="120000"/>
              </a:lnSpc>
            </a:pPr>
            <a:r>
              <a:rPr lang="en-US" sz="1400" b="1" dirty="0">
                <a:solidFill>
                  <a:schemeClr val="dk2">
                    <a:lumMod val="100000"/>
                  </a:schemeClr>
                </a:solidFill>
                <a:latin typeface="+mn-lt"/>
                <a:ea typeface="+mn-ea"/>
                <a:cs typeface="+mn-ea"/>
                <a:sym typeface="+mn-lt"/>
              </a:rPr>
              <a:t>80%</a:t>
            </a:r>
          </a:p>
        </p:txBody>
      </p:sp>
      <p:sp>
        <p:nvSpPr>
          <p:cNvPr id="45" name="TextBox 44"/>
          <p:cNvSpPr txBox="1"/>
          <p:nvPr/>
        </p:nvSpPr>
        <p:spPr>
          <a:xfrm>
            <a:off x="7474961" y="3993624"/>
            <a:ext cx="365485" cy="241285"/>
          </a:xfrm>
          <a:prstGeom prst="rect">
            <a:avLst/>
          </a:prstGeom>
          <a:noFill/>
        </p:spPr>
        <p:txBody>
          <a:bodyPr wrap="none" lIns="0" tIns="0" rIns="0" bIns="0" rtlCol="0">
            <a:spAutoFit/>
          </a:bodyPr>
          <a:lstStyle/>
          <a:p>
            <a:pPr algn="ctr">
              <a:lnSpc>
                <a:spcPct val="120000"/>
              </a:lnSpc>
            </a:pPr>
            <a:r>
              <a:rPr lang="en-US" sz="1400" b="1" dirty="0">
                <a:solidFill>
                  <a:schemeClr val="dk2">
                    <a:lumMod val="100000"/>
                  </a:schemeClr>
                </a:solidFill>
                <a:latin typeface="+mn-lt"/>
                <a:ea typeface="+mn-ea"/>
                <a:cs typeface="+mn-ea"/>
                <a:sym typeface="+mn-lt"/>
              </a:rPr>
              <a:t>2012</a:t>
            </a:r>
          </a:p>
        </p:txBody>
      </p:sp>
      <p:graphicFrame>
        <p:nvGraphicFramePr>
          <p:cNvPr id="54" name="Chart 53"/>
          <p:cNvGraphicFramePr/>
          <p:nvPr/>
        </p:nvGraphicFramePr>
        <p:xfrm>
          <a:off x="9108169" y="1941374"/>
          <a:ext cx="1998127" cy="2114852"/>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p:cNvSpPr txBox="1"/>
          <p:nvPr/>
        </p:nvSpPr>
        <p:spPr>
          <a:xfrm>
            <a:off x="9755692" y="2854636"/>
            <a:ext cx="781549" cy="333617"/>
          </a:xfrm>
          <a:prstGeom prst="rect">
            <a:avLst/>
          </a:prstGeom>
          <a:noFill/>
        </p:spPr>
        <p:txBody>
          <a:bodyPr wrap="square" rtlCol="0" anchor="ctr">
            <a:spAutoFit/>
          </a:bodyPr>
          <a:lstStyle/>
          <a:p>
            <a:pPr algn="ctr">
              <a:lnSpc>
                <a:spcPct val="120000"/>
              </a:lnSpc>
            </a:pPr>
            <a:r>
              <a:rPr lang="en-US" sz="1400" b="1" dirty="0">
                <a:solidFill>
                  <a:schemeClr val="accent4"/>
                </a:solidFill>
                <a:latin typeface="+mn-lt"/>
                <a:ea typeface="+mn-ea"/>
                <a:cs typeface="+mn-ea"/>
                <a:sym typeface="+mn-lt"/>
              </a:rPr>
              <a:t>40%</a:t>
            </a:r>
          </a:p>
        </p:txBody>
      </p:sp>
      <p:sp>
        <p:nvSpPr>
          <p:cNvPr id="59" name="TextBox 58"/>
          <p:cNvSpPr txBox="1"/>
          <p:nvPr/>
        </p:nvSpPr>
        <p:spPr>
          <a:xfrm>
            <a:off x="9963724" y="3993624"/>
            <a:ext cx="365485" cy="241285"/>
          </a:xfrm>
          <a:prstGeom prst="rect">
            <a:avLst/>
          </a:prstGeom>
          <a:noFill/>
        </p:spPr>
        <p:txBody>
          <a:bodyPr wrap="none" lIns="0" tIns="0" rIns="0" bIns="0" rtlCol="0">
            <a:spAutoFit/>
          </a:bodyPr>
          <a:lstStyle/>
          <a:p>
            <a:pPr algn="ctr">
              <a:lnSpc>
                <a:spcPct val="120000"/>
              </a:lnSpc>
            </a:pPr>
            <a:r>
              <a:rPr lang="en-US" sz="1400" b="1" dirty="0">
                <a:solidFill>
                  <a:schemeClr val="accent4"/>
                </a:solidFill>
                <a:latin typeface="+mn-lt"/>
                <a:ea typeface="+mn-ea"/>
                <a:cs typeface="+mn-ea"/>
                <a:sym typeface="+mn-lt"/>
              </a:rPr>
              <a:t>2015</a:t>
            </a: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cs typeface="+mn-ea"/>
                <a:sym typeface="+mn-lt"/>
              </a:endParaRPr>
            </a:p>
          </p:txBody>
        </p:sp>
        <p:sp>
          <p:nvSpPr>
            <p:cNvPr id="30" name="Rectangle 29"/>
            <p:cNvSpPr/>
            <p:nvPr/>
          </p:nvSpPr>
          <p:spPr>
            <a:xfrm>
              <a:off x="648100" y="3562350"/>
              <a:ext cx="152400" cy="914400"/>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cs typeface="+mn-ea"/>
                <a:sym typeface="+mn-lt"/>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cs typeface="+mn-ea"/>
                <a:sym typeface="+mn-lt"/>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cs typeface="+mn-ea"/>
                <a:sym typeface="+mn-lt"/>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cs typeface="+mn-ea"/>
                <a:sym typeface="+mn-lt"/>
              </a:endParaRPr>
            </a:p>
          </p:txBody>
        </p:sp>
        <p:sp>
          <p:nvSpPr>
            <p:cNvPr id="46" name="Rectangle 45"/>
            <p:cNvSpPr/>
            <p:nvPr/>
          </p:nvSpPr>
          <p:spPr>
            <a:xfrm>
              <a:off x="648100" y="3562350"/>
              <a:ext cx="152400" cy="914400"/>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cs typeface="+mn-ea"/>
                <a:sym typeface="+mn-lt"/>
              </a:endParaRPr>
            </a:p>
          </p:txBody>
        </p:sp>
      </p:grpSp>
      <p:sp>
        <p:nvSpPr>
          <p:cNvPr id="49" name="TextBox 48"/>
          <p:cNvSpPr txBox="1"/>
          <p:nvPr/>
        </p:nvSpPr>
        <p:spPr>
          <a:xfrm>
            <a:off x="2113453" y="4598841"/>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dk2">
                    <a:lumMod val="100000"/>
                  </a:schemeClr>
                </a:solidFill>
                <a:latin typeface="+mn-lt"/>
                <a:ea typeface="+mn-ea"/>
                <a:cs typeface="+mn-ea"/>
                <a:sym typeface="+mn-lt"/>
              </a:rPr>
              <a:t>请替换文字内容</a:t>
            </a:r>
            <a:endParaRPr lang="en-US" sz="1400" dirty="0">
              <a:solidFill>
                <a:schemeClr val="dk2">
                  <a:lumMod val="100000"/>
                </a:schemeClr>
              </a:solidFill>
              <a:latin typeface="+mn-lt"/>
              <a:ea typeface="+mn-ea"/>
              <a:cs typeface="+mn-ea"/>
              <a:sym typeface="+mn-lt"/>
            </a:endParaRPr>
          </a:p>
          <a:p>
            <a:pPr>
              <a:lnSpc>
                <a:spcPct val="120000"/>
              </a:lnSpc>
            </a:pPr>
            <a:r>
              <a:rPr lang="en-US" altLang="zh-CN" sz="800" dirty="0">
                <a:solidFill>
                  <a:schemeClr val="tx1">
                    <a:lumMod val="50000"/>
                    <a:lumOff val="50000"/>
                  </a:schemeClr>
                </a:solidFill>
                <a:latin typeface="+mn-lt"/>
                <a:ea typeface="+mn-ea"/>
                <a:cs typeface="+mn-ea"/>
                <a:sym typeface="+mn-lt"/>
              </a:rPr>
              <a:t>Please replace text, click add relevant headline, modify the text content, also can copy your content to this directly.</a:t>
            </a:r>
            <a:endParaRPr lang="en-US" altLang="zh-CN" sz="800" dirty="0">
              <a:solidFill>
                <a:schemeClr val="tx1">
                  <a:lumMod val="65000"/>
                  <a:lumOff val="35000"/>
                </a:schemeClr>
              </a:solidFill>
              <a:latin typeface="+mn-lt"/>
              <a:ea typeface="+mn-ea"/>
              <a:cs typeface="+mn-ea"/>
              <a:sym typeface="+mn-lt"/>
            </a:endParaRPr>
          </a:p>
        </p:txBody>
      </p:sp>
      <p:sp>
        <p:nvSpPr>
          <p:cNvPr id="51" name="TextBox 50"/>
          <p:cNvSpPr txBox="1"/>
          <p:nvPr/>
        </p:nvSpPr>
        <p:spPr>
          <a:xfrm>
            <a:off x="2113453" y="539751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accent2"/>
                </a:solidFill>
                <a:latin typeface="+mn-lt"/>
                <a:ea typeface="+mn-ea"/>
                <a:cs typeface="+mn-ea"/>
                <a:sym typeface="+mn-lt"/>
              </a:rPr>
              <a:t>请替换文字内容</a:t>
            </a:r>
            <a:endParaRPr lang="en-US" sz="1400" dirty="0">
              <a:solidFill>
                <a:schemeClr val="accent2"/>
              </a:solidFill>
              <a:latin typeface="+mn-lt"/>
              <a:ea typeface="+mn-ea"/>
              <a:cs typeface="+mn-ea"/>
              <a:sym typeface="+mn-lt"/>
            </a:endParaRPr>
          </a:p>
          <a:p>
            <a:pPr>
              <a:lnSpc>
                <a:spcPct val="120000"/>
              </a:lnSpc>
            </a:pPr>
            <a:r>
              <a:rPr lang="en-US" altLang="zh-CN" sz="800" dirty="0">
                <a:solidFill>
                  <a:schemeClr val="tx1">
                    <a:lumMod val="50000"/>
                    <a:lumOff val="50000"/>
                  </a:schemeClr>
                </a:solidFill>
                <a:latin typeface="+mn-lt"/>
                <a:ea typeface="+mn-ea"/>
                <a:cs typeface="+mn-ea"/>
                <a:sym typeface="+mn-lt"/>
              </a:rPr>
              <a:t>Please replace text, click add relevant headline, modify the text content, also can copy your content to this directly.</a:t>
            </a:r>
            <a:endParaRPr lang="en-US" altLang="zh-CN" sz="800" dirty="0">
              <a:solidFill>
                <a:schemeClr val="tx1">
                  <a:lumMod val="65000"/>
                  <a:lumOff val="35000"/>
                </a:schemeClr>
              </a:solidFill>
              <a:latin typeface="+mn-lt"/>
              <a:ea typeface="+mn-ea"/>
              <a:cs typeface="+mn-ea"/>
              <a:sym typeface="+mn-lt"/>
            </a:endParaRPr>
          </a:p>
        </p:txBody>
      </p:sp>
      <p:sp>
        <p:nvSpPr>
          <p:cNvPr id="52" name="TextBox 51"/>
          <p:cNvSpPr txBox="1"/>
          <p:nvPr/>
        </p:nvSpPr>
        <p:spPr>
          <a:xfrm>
            <a:off x="7289093" y="459321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dk2">
                    <a:lumMod val="100000"/>
                  </a:schemeClr>
                </a:solidFill>
                <a:latin typeface="+mn-lt"/>
                <a:ea typeface="+mn-ea"/>
                <a:cs typeface="+mn-ea"/>
                <a:sym typeface="+mn-lt"/>
              </a:rPr>
              <a:t>请替换文字内容</a:t>
            </a:r>
            <a:endParaRPr lang="en-US" sz="1400" dirty="0">
              <a:solidFill>
                <a:schemeClr val="dk2">
                  <a:lumMod val="100000"/>
                </a:schemeClr>
              </a:solidFill>
              <a:latin typeface="+mn-lt"/>
              <a:ea typeface="+mn-ea"/>
              <a:cs typeface="+mn-ea"/>
              <a:sym typeface="+mn-lt"/>
            </a:endParaRPr>
          </a:p>
          <a:p>
            <a:pPr>
              <a:lnSpc>
                <a:spcPct val="120000"/>
              </a:lnSpc>
            </a:pPr>
            <a:r>
              <a:rPr lang="en-US" altLang="zh-CN" sz="800" dirty="0">
                <a:solidFill>
                  <a:schemeClr val="tx1">
                    <a:lumMod val="50000"/>
                    <a:lumOff val="50000"/>
                  </a:schemeClr>
                </a:solidFill>
                <a:latin typeface="+mn-lt"/>
                <a:ea typeface="+mn-ea"/>
                <a:cs typeface="+mn-ea"/>
                <a:sym typeface="+mn-lt"/>
              </a:rPr>
              <a:t>Please replace text, click add relevant headline, modify the text content, also can copy your content to this directly.</a:t>
            </a:r>
            <a:endParaRPr lang="en-US" altLang="zh-CN" sz="800" dirty="0">
              <a:solidFill>
                <a:schemeClr val="tx1">
                  <a:lumMod val="65000"/>
                  <a:lumOff val="35000"/>
                </a:schemeClr>
              </a:solidFill>
              <a:latin typeface="+mn-lt"/>
              <a:ea typeface="+mn-ea"/>
              <a:cs typeface="+mn-ea"/>
              <a:sym typeface="+mn-lt"/>
            </a:endParaRP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cs typeface="+mn-ea"/>
                <a:sym typeface="+mn-lt"/>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cs typeface="+mn-ea"/>
                <a:sym typeface="+mn-lt"/>
              </a:endParaRPr>
            </a:p>
          </p:txBody>
        </p:sp>
      </p:grpSp>
      <p:sp>
        <p:nvSpPr>
          <p:cNvPr id="58" name="TextBox 57"/>
          <p:cNvSpPr txBox="1"/>
          <p:nvPr/>
        </p:nvSpPr>
        <p:spPr>
          <a:xfrm>
            <a:off x="7289093" y="538416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accent4"/>
                </a:solidFill>
                <a:latin typeface="+mn-lt"/>
                <a:ea typeface="+mn-ea"/>
                <a:cs typeface="+mn-ea"/>
                <a:sym typeface="+mn-lt"/>
              </a:rPr>
              <a:t>请替换文字内容</a:t>
            </a:r>
            <a:endParaRPr lang="en-US" sz="1400" dirty="0">
              <a:solidFill>
                <a:schemeClr val="accent4"/>
              </a:solidFill>
              <a:latin typeface="+mn-lt"/>
              <a:ea typeface="+mn-ea"/>
              <a:cs typeface="+mn-ea"/>
              <a:sym typeface="+mn-lt"/>
            </a:endParaRPr>
          </a:p>
          <a:p>
            <a:pPr>
              <a:lnSpc>
                <a:spcPct val="120000"/>
              </a:lnSpc>
            </a:pPr>
            <a:r>
              <a:rPr lang="en-US" altLang="zh-CN" sz="800" dirty="0">
                <a:solidFill>
                  <a:schemeClr val="tx1">
                    <a:lumMod val="50000"/>
                    <a:lumOff val="50000"/>
                  </a:schemeClr>
                </a:solidFill>
                <a:latin typeface="+mn-lt"/>
                <a:ea typeface="+mn-ea"/>
                <a:cs typeface="+mn-ea"/>
                <a:sym typeface="+mn-lt"/>
              </a:rPr>
              <a:t>Please replace text, click add relevant headline, modify the text content, also can copy your content to this directly.</a:t>
            </a:r>
            <a:endParaRPr lang="en-US" altLang="zh-CN" sz="800" dirty="0">
              <a:solidFill>
                <a:schemeClr val="tx1">
                  <a:lumMod val="65000"/>
                  <a:lumOff val="35000"/>
                </a:schemeClr>
              </a:solidFill>
              <a:latin typeface="+mn-lt"/>
              <a:ea typeface="+mn-ea"/>
              <a:cs typeface="+mn-ea"/>
              <a:sym typeface="+mn-lt"/>
            </a:endParaRPr>
          </a:p>
        </p:txBody>
      </p:sp>
      <p:sp>
        <p:nvSpPr>
          <p:cNvPr id="34"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35"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14170509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P spid="50" grpId="0"/>
      <p:bldGraphic spid="36" grpId="0">
        <p:bldAsOne/>
      </p:bldGraphic>
      <p:bldP spid="37" grpId="0"/>
      <p:bldP spid="38" grpId="0"/>
      <p:bldGraphic spid="43" grpId="0">
        <p:bldAsOne/>
      </p:bldGraphic>
      <p:bldP spid="44" grpId="0"/>
      <p:bldP spid="45" grpId="0"/>
      <p:bldGraphic spid="54" grpId="0">
        <p:bldAsOne/>
      </p:bldGraphic>
      <p:bldP spid="56" grpId="0"/>
      <p:bldP spid="59"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470"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200821" y="7144282"/>
            <a:ext cx="3214291" cy="87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415111"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9629402" y="7144282"/>
            <a:ext cx="3214291" cy="87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0"/>
          <p:cNvSpPr>
            <a:spLocks noChangeAspect="1"/>
          </p:cNvSpPr>
          <p:nvPr/>
        </p:nvSpPr>
        <p:spPr>
          <a:xfrm>
            <a:off x="5011796" y="1692467"/>
            <a:ext cx="2632648" cy="2305314"/>
          </a:xfrm>
          <a:prstGeom prst="hexagon">
            <a:avLst/>
          </a:prstGeom>
          <a:solidFill>
            <a:schemeClr val="dk2"/>
          </a:solidFill>
          <a:ln w="15875">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31" dirty="0">
              <a:solidFill>
                <a:prstClr val="white"/>
              </a:solidFill>
              <a:cs typeface="+mn-ea"/>
              <a:sym typeface="+mn-lt"/>
            </a:endParaRPr>
          </a:p>
        </p:txBody>
      </p:sp>
      <p:sp>
        <p:nvSpPr>
          <p:cNvPr id="16" name="文本框 8"/>
          <p:cNvSpPr>
            <a:spLocks noChangeArrowheads="1"/>
          </p:cNvSpPr>
          <p:nvPr/>
        </p:nvSpPr>
        <p:spPr bwMode="auto">
          <a:xfrm>
            <a:off x="4418370" y="4549161"/>
            <a:ext cx="4022011" cy="984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6415" tIns="48209" rIns="96415" bIns="48209">
            <a:spAutoFit/>
          </a:bodyPr>
          <a:lstStyle/>
          <a:p>
            <a:pPr algn="ctr"/>
            <a:r>
              <a:rPr lang="zh-CN" altLang="en-US" sz="5765" b="1" dirty="0">
                <a:solidFill>
                  <a:schemeClr val="dk2"/>
                </a:solidFill>
                <a:latin typeface="+mn-lt"/>
                <a:ea typeface="+mn-ea"/>
                <a:cs typeface="+mn-ea"/>
                <a:sym typeface="+mn-lt"/>
              </a:rPr>
              <a:t>企业荣誉</a:t>
            </a:r>
          </a:p>
        </p:txBody>
      </p:sp>
      <p:sp>
        <p:nvSpPr>
          <p:cNvPr id="17" name="矩形 51"/>
          <p:cNvSpPr>
            <a:spLocks noChangeArrowheads="1"/>
          </p:cNvSpPr>
          <p:nvPr/>
        </p:nvSpPr>
        <p:spPr bwMode="auto">
          <a:xfrm>
            <a:off x="4458022" y="5415060"/>
            <a:ext cx="3942709" cy="530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6415" tIns="48209" rIns="96415" bIns="48209">
            <a:spAutoFit/>
          </a:bodyPr>
          <a:lstStyle/>
          <a:p>
            <a:pPr algn="ctr">
              <a:spcBef>
                <a:spcPct val="20000"/>
              </a:spcBef>
            </a:pPr>
            <a:r>
              <a:rPr lang="en-US" altLang="zh-CN" sz="2813" dirty="0">
                <a:solidFill>
                  <a:schemeClr val="tx1">
                    <a:lumMod val="65000"/>
                    <a:lumOff val="35000"/>
                  </a:schemeClr>
                </a:solidFill>
                <a:latin typeface="+mn-lt"/>
                <a:ea typeface="+mn-ea"/>
                <a:cs typeface="+mn-ea"/>
                <a:sym typeface="+mn-lt"/>
              </a:rPr>
              <a:t>COMPANY HONOR</a:t>
            </a:r>
            <a:endParaRPr lang="zh-CN" altLang="en-US" sz="2813" dirty="0">
              <a:solidFill>
                <a:schemeClr val="tx1">
                  <a:lumMod val="65000"/>
                  <a:lumOff val="35000"/>
                </a:schemeClr>
              </a:solidFill>
              <a:latin typeface="+mn-lt"/>
              <a:ea typeface="+mn-ea"/>
              <a:cs typeface="+mn-ea"/>
              <a:sym typeface="+mn-lt"/>
            </a:endParaRPr>
          </a:p>
        </p:txBody>
      </p:sp>
      <p:sp>
        <p:nvSpPr>
          <p:cNvPr id="18" name="KSO_Shape"/>
          <p:cNvSpPr>
            <a:spLocks noChangeAspect="1"/>
          </p:cNvSpPr>
          <p:nvPr/>
        </p:nvSpPr>
        <p:spPr bwMode="auto">
          <a:xfrm>
            <a:off x="5644101" y="2146150"/>
            <a:ext cx="1372424" cy="1470176"/>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531">
              <a:solidFill>
                <a:srgbClr val="FFFFFF"/>
              </a:solidFill>
              <a:latin typeface="+mn-lt"/>
              <a:ea typeface="+mn-ea"/>
              <a:cs typeface="+mn-ea"/>
              <a:sym typeface="+mn-lt"/>
            </a:endParaRPr>
          </a:p>
        </p:txBody>
      </p:sp>
    </p:spTree>
    <p:custDataLst>
      <p:tags r:id="rId1"/>
    </p:custDataLst>
    <p:extLst>
      <p:ext uri="{BB962C8B-B14F-4D97-AF65-F5344CB8AC3E}">
        <p14:creationId xmlns:p14="http://schemas.microsoft.com/office/powerpoint/2010/main" val="12044099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500"/>
                                </p:stCondLst>
                                <p:childTnLst>
                                  <p:par>
                                    <p:cTn id="18" presetID="2" presetClass="entr" presetSubtype="12" fill="hold" grpId="0" nodeType="afterEffect" p14:presetBounceEnd="50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50000">
                                          <p:cBhvr additive="base">
                                            <p:cTn id="20" dur="15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21" dur="1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p:tgtEl>
                                              <p:spTgt spid="16"/>
                                            </p:tgtEl>
                                            <p:attrNameLst>
                                              <p:attrName>ppt_y</p:attrName>
                                            </p:attrNameLst>
                                          </p:cBhvr>
                                          <p:tavLst>
                                            <p:tav tm="0">
                                              <p:val>
                                                <p:strVal val="#ppt_y+#ppt_h*1.125000"/>
                                              </p:val>
                                            </p:tav>
                                            <p:tav tm="100000">
                                              <p:val>
                                                <p:strVal val="#ppt_y"/>
                                              </p:val>
                                            </p:tav>
                                          </p:tavLst>
                                        </p:anim>
                                        <p:animEffect>
                                          <p:cBhvr>
                                            <p:cTn id="32" dur="500"/>
                                            <p:tgtEl>
                                              <p:spTgt spid="16"/>
                                            </p:tgtEl>
                                          </p:cBhvr>
                                        </p:animEffect>
                                      </p:childTnLst>
                                    </p:cTn>
                                  </p:par>
                                  <p:par>
                                    <p:cTn id="33" presetID="12" presetClass="entr" presetSubtype="1" fill="hold" grpId="0" nodeType="withEffect">
                                      <p:stCondLst>
                                        <p:cond delay="5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p:tgtEl>
                                              <p:spTgt spid="17"/>
                                            </p:tgtEl>
                                            <p:attrNameLst>
                                              <p:attrName>ppt_y</p:attrName>
                                            </p:attrNameLst>
                                          </p:cBhvr>
                                          <p:tavLst>
                                            <p:tav tm="0">
                                              <p:val>
                                                <p:strVal val="#ppt_y-#ppt_h*1.125000"/>
                                              </p:val>
                                            </p:tav>
                                            <p:tav tm="100000">
                                              <p:val>
                                                <p:strVal val="#ppt_y"/>
                                              </p:val>
                                            </p:tav>
                                          </p:tavLst>
                                        </p:anim>
                                        <p:animEffec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5" grpId="0" animBg="1"/>
          <p:bldP spid="16" grpId="0" bldLvl="0" autoUpdateAnimBg="0"/>
          <p:bldP spid="17" grpId="0" bldLvl="0" autoUpdateAnimBg="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500"/>
                                </p:stCondLst>
                                <p:childTnLst>
                                  <p:par>
                                    <p:cTn id="18" presetID="2" presetClass="entr" presetSubtype="1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500" fill="hold"/>
                                            <p:tgtEl>
                                              <p:spTgt spid="15"/>
                                            </p:tgtEl>
                                            <p:attrNameLst>
                                              <p:attrName>ppt_x</p:attrName>
                                            </p:attrNameLst>
                                          </p:cBhvr>
                                          <p:tavLst>
                                            <p:tav tm="0">
                                              <p:val>
                                                <p:strVal val="0-#ppt_w/2"/>
                                              </p:val>
                                            </p:tav>
                                            <p:tav tm="100000">
                                              <p:val>
                                                <p:strVal val="#ppt_x"/>
                                              </p:val>
                                            </p:tav>
                                          </p:tavLst>
                                        </p:anim>
                                        <p:anim calcmode="lin" valueType="num">
                                          <p:cBhvr additive="base">
                                            <p:cTn id="21" dur="1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p:tgtEl>
                                              <p:spTgt spid="16"/>
                                            </p:tgtEl>
                                            <p:attrNameLst>
                                              <p:attrName>ppt_y</p:attrName>
                                            </p:attrNameLst>
                                          </p:cBhvr>
                                          <p:tavLst>
                                            <p:tav tm="0">
                                              <p:val>
                                                <p:strVal val="#ppt_y+#ppt_h*1.125000"/>
                                              </p:val>
                                            </p:tav>
                                            <p:tav tm="100000">
                                              <p:val>
                                                <p:strVal val="#ppt_y"/>
                                              </p:val>
                                            </p:tav>
                                          </p:tavLst>
                                        </p:anim>
                                        <p:animEffect>
                                          <p:cBhvr>
                                            <p:cTn id="32" dur="500"/>
                                            <p:tgtEl>
                                              <p:spTgt spid="16"/>
                                            </p:tgtEl>
                                          </p:cBhvr>
                                        </p:animEffect>
                                      </p:childTnLst>
                                    </p:cTn>
                                  </p:par>
                                  <p:par>
                                    <p:cTn id="33" presetID="12" presetClass="entr" presetSubtype="1" fill="hold" grpId="0" nodeType="withEffect">
                                      <p:stCondLst>
                                        <p:cond delay="5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p:tgtEl>
                                              <p:spTgt spid="17"/>
                                            </p:tgtEl>
                                            <p:attrNameLst>
                                              <p:attrName>ppt_y</p:attrName>
                                            </p:attrNameLst>
                                          </p:cBhvr>
                                          <p:tavLst>
                                            <p:tav tm="0">
                                              <p:val>
                                                <p:strVal val="#ppt_y-#ppt_h*1.125000"/>
                                              </p:val>
                                            </p:tav>
                                            <p:tav tm="100000">
                                              <p:val>
                                                <p:strVal val="#ppt_y"/>
                                              </p:val>
                                            </p:tav>
                                          </p:tavLst>
                                        </p:anim>
                                        <p:animEffec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5" grpId="0" animBg="1"/>
          <p:bldP spid="16" grpId="0" bldLvl="0" autoUpdateAnimBg="0"/>
          <p:bldP spid="17" grpId="0" bldLvl="0" autoUpdateAnimBg="0"/>
          <p:bldP spid="1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0313" y="1984587"/>
            <a:ext cx="5044780" cy="4820568"/>
          </a:xfrm>
          <a:prstGeom prst="rect">
            <a:avLst/>
          </a:prstGeom>
          <a:effectLst/>
        </p:spPr>
      </p:pic>
      <p:sp>
        <p:nvSpPr>
          <p:cNvPr id="37" name="MH_Picture_3"/>
          <p:cNvSpPr>
            <a:spLocks/>
          </p:cNvSpPr>
          <p:nvPr>
            <p:custDataLst>
              <p:tags r:id="rId2"/>
            </p:custDataLst>
          </p:nvPr>
        </p:nvSpPr>
        <p:spPr>
          <a:xfrm>
            <a:off x="1049430" y="2166378"/>
            <a:ext cx="4505378" cy="2736798"/>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531" dirty="0">
              <a:cs typeface="+mn-ea"/>
              <a:sym typeface="+mn-lt"/>
            </a:endParaRPr>
          </a:p>
        </p:txBody>
      </p:sp>
      <p:grpSp>
        <p:nvGrpSpPr>
          <p:cNvPr id="13" name="组合 12"/>
          <p:cNvGrpSpPr/>
          <p:nvPr/>
        </p:nvGrpSpPr>
        <p:grpSpPr>
          <a:xfrm>
            <a:off x="6874150" y="1740029"/>
            <a:ext cx="830484" cy="830484"/>
            <a:chOff x="1117184" y="1303577"/>
            <a:chExt cx="720000" cy="720000"/>
          </a:xfrm>
          <a:effectLst/>
        </p:grpSpPr>
        <p:sp>
          <p:nvSpPr>
            <p:cNvPr id="17" name="MH_Title_1"/>
            <p:cNvSpPr/>
            <p:nvPr>
              <p:custDataLst>
                <p:tags r:id="rId11"/>
              </p:custDataLst>
            </p:nvPr>
          </p:nvSpPr>
          <p:spPr>
            <a:xfrm>
              <a:off x="1117184" y="1303577"/>
              <a:ext cx="720000" cy="720000"/>
            </a:xfrm>
            <a:prstGeom prst="ellipse">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797" dirty="0">
                <a:cs typeface="+mn-ea"/>
                <a:sym typeface="+mn-lt"/>
              </a:endParaRPr>
            </a:p>
          </p:txBody>
        </p:sp>
        <p:sp>
          <p:nvSpPr>
            <p:cNvPr id="18" name="KSO_Shape"/>
            <p:cNvSpPr>
              <a:spLocks/>
            </p:cNvSpPr>
            <p:nvPr/>
          </p:nvSpPr>
          <p:spPr bwMode="auto">
            <a:xfrm>
              <a:off x="1246586" y="1470899"/>
              <a:ext cx="461198" cy="385869"/>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531">
                <a:solidFill>
                  <a:srgbClr val="FFFFFF"/>
                </a:solidFill>
                <a:latin typeface="+mn-lt"/>
                <a:ea typeface="+mn-ea"/>
                <a:cs typeface="+mn-ea"/>
                <a:sym typeface="+mn-lt"/>
              </a:endParaRPr>
            </a:p>
          </p:txBody>
        </p:sp>
      </p:grpSp>
      <p:grpSp>
        <p:nvGrpSpPr>
          <p:cNvPr id="27" name="组合 26"/>
          <p:cNvGrpSpPr/>
          <p:nvPr/>
        </p:nvGrpSpPr>
        <p:grpSpPr>
          <a:xfrm>
            <a:off x="6884413" y="3568638"/>
            <a:ext cx="809956" cy="809956"/>
            <a:chOff x="5975988" y="2859822"/>
            <a:chExt cx="720000" cy="720000"/>
          </a:xfrm>
          <a:effectLst/>
        </p:grpSpPr>
        <p:sp>
          <p:nvSpPr>
            <p:cNvPr id="20" name="MH_Title_1"/>
            <p:cNvSpPr/>
            <p:nvPr>
              <p:custDataLst>
                <p:tags r:id="rId10"/>
              </p:custDataLst>
            </p:nvPr>
          </p:nvSpPr>
          <p:spPr>
            <a:xfrm>
              <a:off x="5975988" y="2859822"/>
              <a:ext cx="720000" cy="720000"/>
            </a:xfrm>
            <a:prstGeom prst="ellipse">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797" dirty="0">
                <a:cs typeface="+mn-ea"/>
                <a:sym typeface="+mn-lt"/>
              </a:endParaRPr>
            </a:p>
          </p:txBody>
        </p:sp>
        <p:sp>
          <p:nvSpPr>
            <p:cNvPr id="21" name="KSO_Shape"/>
            <p:cNvSpPr>
              <a:spLocks/>
            </p:cNvSpPr>
            <p:nvPr/>
          </p:nvSpPr>
          <p:spPr bwMode="auto">
            <a:xfrm>
              <a:off x="6073795" y="3038902"/>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531">
                <a:solidFill>
                  <a:srgbClr val="FFFFFF"/>
                </a:solidFill>
                <a:latin typeface="+mn-lt"/>
                <a:ea typeface="+mn-ea"/>
                <a:cs typeface="+mn-ea"/>
                <a:sym typeface="+mn-lt"/>
              </a:endParaRPr>
            </a:p>
          </p:txBody>
        </p:sp>
      </p:grpSp>
      <p:grpSp>
        <p:nvGrpSpPr>
          <p:cNvPr id="33" name="组合 32"/>
          <p:cNvGrpSpPr/>
          <p:nvPr/>
        </p:nvGrpSpPr>
        <p:grpSpPr>
          <a:xfrm>
            <a:off x="6884413" y="5375434"/>
            <a:ext cx="809956" cy="809956"/>
            <a:chOff x="4535568" y="3787270"/>
            <a:chExt cx="720000" cy="720000"/>
          </a:xfrm>
          <a:effectLst/>
        </p:grpSpPr>
        <p:sp>
          <p:nvSpPr>
            <p:cNvPr id="23" name="MH_Title_1"/>
            <p:cNvSpPr/>
            <p:nvPr>
              <p:custDataLst>
                <p:tags r:id="rId9"/>
              </p:custDataLst>
            </p:nvPr>
          </p:nvSpPr>
          <p:spPr>
            <a:xfrm>
              <a:off x="4535568" y="3787270"/>
              <a:ext cx="720000" cy="720000"/>
            </a:xfrm>
            <a:prstGeom prst="ellipse">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797" dirty="0">
                <a:cs typeface="+mn-ea"/>
                <a:sym typeface="+mn-lt"/>
              </a:endParaRPr>
            </a:p>
          </p:txBody>
        </p:sp>
        <p:sp>
          <p:nvSpPr>
            <p:cNvPr id="24" name="KSO_Shape"/>
            <p:cNvSpPr>
              <a:spLocks/>
            </p:cNvSpPr>
            <p:nvPr/>
          </p:nvSpPr>
          <p:spPr bwMode="auto">
            <a:xfrm>
              <a:off x="4643568" y="3913270"/>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531">
                <a:solidFill>
                  <a:srgbClr val="FFFFFF"/>
                </a:solidFill>
                <a:latin typeface="+mn-lt"/>
                <a:ea typeface="+mn-ea"/>
                <a:cs typeface="+mn-ea"/>
                <a:sym typeface="+mn-lt"/>
              </a:endParaRPr>
            </a:p>
          </p:txBody>
        </p:sp>
      </p:grpSp>
      <p:sp>
        <p:nvSpPr>
          <p:cNvPr id="6" name="标题 5"/>
          <p:cNvSpPr>
            <a:spLocks noGrp="1"/>
          </p:cNvSpPr>
          <p:nvPr>
            <p:ph type="title"/>
          </p:nvPr>
        </p:nvSpPr>
        <p:spPr/>
        <p:txBody>
          <a:bodyPr/>
          <a:lstStyle/>
          <a:p>
            <a:r>
              <a:rPr lang="zh-CN" altLang="en-US" sz="2813" b="1" dirty="0">
                <a:solidFill>
                  <a:prstClr val="black">
                    <a:lumMod val="65000"/>
                    <a:lumOff val="35000"/>
                  </a:prstClr>
                </a:solidFill>
                <a:latin typeface="+mn-lt"/>
                <a:ea typeface="+mn-ea"/>
                <a:cs typeface="+mn-ea"/>
                <a:sym typeface="+mn-lt"/>
              </a:rPr>
              <a:t>产品介绍</a:t>
            </a:r>
            <a:endParaRPr lang="zh-CN" altLang="en-US" sz="2813" b="1" dirty="0">
              <a:latin typeface="+mn-lt"/>
              <a:ea typeface="+mn-ea"/>
              <a:cs typeface="+mn-ea"/>
              <a:sym typeface="+mn-lt"/>
            </a:endParaRPr>
          </a:p>
        </p:txBody>
      </p:sp>
      <p:sp>
        <p:nvSpPr>
          <p:cNvPr id="25" name="MH_Text_1"/>
          <p:cNvSpPr txBox="1">
            <a:spLocks noChangeArrowheads="1"/>
          </p:cNvSpPr>
          <p:nvPr>
            <p:custDataLst>
              <p:tags r:id="rId3"/>
            </p:custDataLst>
          </p:nvPr>
        </p:nvSpPr>
        <p:spPr bwMode="auto">
          <a:xfrm>
            <a:off x="8049466" y="2060075"/>
            <a:ext cx="3645205" cy="79609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828" dirty="0">
                <a:solidFill>
                  <a:schemeClr val="tx1">
                    <a:lumMod val="65000"/>
                    <a:lumOff val="35000"/>
                  </a:schemeClr>
                </a:solidFill>
                <a:latin typeface="+mn-lt"/>
                <a:cs typeface="+mn-ea"/>
                <a:sym typeface="+mn-lt"/>
              </a:rPr>
              <a:t>您的内容打在这里，或者通过复制您的文本后，</a:t>
            </a:r>
            <a:endParaRPr lang="en-US" altLang="zh-CN" sz="1828" dirty="0">
              <a:solidFill>
                <a:schemeClr val="tx1">
                  <a:lumMod val="65000"/>
                  <a:lumOff val="35000"/>
                </a:schemeClr>
              </a:solidFill>
              <a:latin typeface="+mn-lt"/>
              <a:cs typeface="+mn-ea"/>
              <a:sym typeface="+mn-lt"/>
            </a:endParaRPr>
          </a:p>
        </p:txBody>
      </p:sp>
      <p:sp>
        <p:nvSpPr>
          <p:cNvPr id="26" name="MH_SubTitle_1"/>
          <p:cNvSpPr txBox="1">
            <a:spLocks noChangeArrowheads="1"/>
          </p:cNvSpPr>
          <p:nvPr>
            <p:custDataLst>
              <p:tags r:id="rId4"/>
            </p:custDataLst>
          </p:nvPr>
        </p:nvSpPr>
        <p:spPr bwMode="auto">
          <a:xfrm>
            <a:off x="8049467" y="1686619"/>
            <a:ext cx="2528079" cy="4545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68725" tIns="0" rIns="16872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2109" dirty="0">
                <a:solidFill>
                  <a:schemeClr val="dk2"/>
                </a:solidFill>
                <a:sym typeface="+mn-lt"/>
              </a:rPr>
              <a:t>点击输入标题</a:t>
            </a:r>
          </a:p>
        </p:txBody>
      </p:sp>
      <p:cxnSp>
        <p:nvCxnSpPr>
          <p:cNvPr id="8" name="直接连接符 7"/>
          <p:cNvCxnSpPr/>
          <p:nvPr/>
        </p:nvCxnSpPr>
        <p:spPr>
          <a:xfrm>
            <a:off x="6631302" y="3058680"/>
            <a:ext cx="5367137" cy="0"/>
          </a:xfrm>
          <a:prstGeom prst="line">
            <a:avLst/>
          </a:prstGeom>
          <a:ln>
            <a:solidFill>
              <a:schemeClr val="bg1">
                <a:lumMod val="65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28" name="MH_Text_1"/>
          <p:cNvSpPr txBox="1">
            <a:spLocks noChangeArrowheads="1"/>
          </p:cNvSpPr>
          <p:nvPr>
            <p:custDataLst>
              <p:tags r:id="rId5"/>
            </p:custDataLst>
          </p:nvPr>
        </p:nvSpPr>
        <p:spPr bwMode="auto">
          <a:xfrm>
            <a:off x="8049466" y="3832050"/>
            <a:ext cx="3645205" cy="79609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828" dirty="0">
                <a:solidFill>
                  <a:schemeClr val="tx1">
                    <a:lumMod val="65000"/>
                    <a:lumOff val="35000"/>
                  </a:schemeClr>
                </a:solidFill>
                <a:latin typeface="+mn-lt"/>
                <a:cs typeface="+mn-ea"/>
                <a:sym typeface="+mn-lt"/>
              </a:rPr>
              <a:t>您的内容打在这里，或者通过复制您的文本后，</a:t>
            </a:r>
            <a:endParaRPr lang="en-US" altLang="zh-CN" sz="1828" dirty="0">
              <a:solidFill>
                <a:schemeClr val="tx1">
                  <a:lumMod val="65000"/>
                  <a:lumOff val="35000"/>
                </a:schemeClr>
              </a:solidFill>
              <a:latin typeface="+mn-lt"/>
              <a:cs typeface="+mn-ea"/>
              <a:sym typeface="+mn-lt"/>
            </a:endParaRPr>
          </a:p>
        </p:txBody>
      </p:sp>
      <p:sp>
        <p:nvSpPr>
          <p:cNvPr id="29" name="MH_SubTitle_1"/>
          <p:cNvSpPr txBox="1">
            <a:spLocks noChangeArrowheads="1"/>
          </p:cNvSpPr>
          <p:nvPr>
            <p:custDataLst>
              <p:tags r:id="rId6"/>
            </p:custDataLst>
          </p:nvPr>
        </p:nvSpPr>
        <p:spPr bwMode="auto">
          <a:xfrm>
            <a:off x="8049467" y="3458594"/>
            <a:ext cx="2528079" cy="4545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68725" tIns="0" rIns="16872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FF0000"/>
              </a:buClr>
              <a:buNone/>
            </a:pPr>
            <a:r>
              <a:rPr lang="zh-CN" altLang="en-US" sz="2109" dirty="0">
                <a:solidFill>
                  <a:schemeClr val="dk2"/>
                </a:solidFill>
                <a:sym typeface="+mn-lt"/>
              </a:rPr>
              <a:t>点击输入标题</a:t>
            </a:r>
          </a:p>
        </p:txBody>
      </p:sp>
      <p:sp>
        <p:nvSpPr>
          <p:cNvPr id="30" name="MH_Text_1"/>
          <p:cNvSpPr txBox="1">
            <a:spLocks noChangeArrowheads="1"/>
          </p:cNvSpPr>
          <p:nvPr>
            <p:custDataLst>
              <p:tags r:id="rId7"/>
            </p:custDataLst>
          </p:nvPr>
        </p:nvSpPr>
        <p:spPr bwMode="auto">
          <a:xfrm>
            <a:off x="8049466" y="5604028"/>
            <a:ext cx="3645205" cy="79609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828" dirty="0">
                <a:solidFill>
                  <a:schemeClr val="tx1">
                    <a:lumMod val="65000"/>
                    <a:lumOff val="35000"/>
                  </a:schemeClr>
                </a:solidFill>
                <a:latin typeface="+mn-lt"/>
                <a:cs typeface="+mn-ea"/>
                <a:sym typeface="+mn-lt"/>
              </a:rPr>
              <a:t>您的内容打在这里，或者通过复制您的文本后，</a:t>
            </a:r>
            <a:endParaRPr lang="en-US" altLang="zh-CN" sz="1828" dirty="0">
              <a:solidFill>
                <a:schemeClr val="tx1">
                  <a:lumMod val="65000"/>
                  <a:lumOff val="35000"/>
                </a:schemeClr>
              </a:solidFill>
              <a:latin typeface="+mn-lt"/>
              <a:cs typeface="+mn-ea"/>
              <a:sym typeface="+mn-lt"/>
            </a:endParaRPr>
          </a:p>
        </p:txBody>
      </p:sp>
      <p:sp>
        <p:nvSpPr>
          <p:cNvPr id="31" name="MH_SubTitle_1"/>
          <p:cNvSpPr txBox="1">
            <a:spLocks noChangeArrowheads="1"/>
          </p:cNvSpPr>
          <p:nvPr>
            <p:custDataLst>
              <p:tags r:id="rId8"/>
            </p:custDataLst>
          </p:nvPr>
        </p:nvSpPr>
        <p:spPr bwMode="auto">
          <a:xfrm>
            <a:off x="8049467" y="5230572"/>
            <a:ext cx="2528079" cy="4545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68725" tIns="0" rIns="16872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rgbClr val="C00000"/>
              </a:buClr>
              <a:buNone/>
            </a:pPr>
            <a:r>
              <a:rPr lang="zh-CN" altLang="en-US" sz="2109" dirty="0">
                <a:solidFill>
                  <a:schemeClr val="dk2"/>
                </a:solidFill>
                <a:sym typeface="+mn-lt"/>
              </a:rPr>
              <a:t>点击输入标题</a:t>
            </a:r>
          </a:p>
        </p:txBody>
      </p:sp>
      <p:cxnSp>
        <p:nvCxnSpPr>
          <p:cNvPr id="32" name="直接连接符 31"/>
          <p:cNvCxnSpPr/>
          <p:nvPr/>
        </p:nvCxnSpPr>
        <p:spPr>
          <a:xfrm>
            <a:off x="6631302" y="4881283"/>
            <a:ext cx="5367137" cy="0"/>
          </a:xfrm>
          <a:prstGeom prst="line">
            <a:avLst/>
          </a:prstGeom>
          <a:ln>
            <a:solidFill>
              <a:schemeClr val="bg1">
                <a:lumMod val="65000"/>
              </a:schemeClr>
            </a:solidFill>
            <a:prstDash val="sysDash"/>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339623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
          <p:cNvGrpSpPr>
            <a:grpSpLocks/>
          </p:cNvGrpSpPr>
          <p:nvPr/>
        </p:nvGrpSpPr>
        <p:grpSpPr bwMode="auto">
          <a:xfrm>
            <a:off x="353" y="1665296"/>
            <a:ext cx="2571609" cy="5058390"/>
            <a:chOff x="-1" y="0"/>
            <a:chExt cx="1829063" cy="3596384"/>
          </a:xfrm>
        </p:grpSpPr>
        <p:sp>
          <p:nvSpPr>
            <p:cNvPr id="19458" name="AutoShape 2" descr="pic12.jpg"/>
            <p:cNvSpPr>
              <a:spLocks/>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669">
                <a:solidFill>
                  <a:srgbClr val="FFFFFF"/>
                </a:solidFill>
                <a:latin typeface="+mn-lt"/>
                <a:ea typeface="+mn-ea"/>
                <a:cs typeface="+mn-ea"/>
                <a:sym typeface="+mn-lt"/>
              </a:endParaRPr>
            </a:p>
          </p:txBody>
        </p:sp>
        <p:sp>
          <p:nvSpPr>
            <p:cNvPr id="19459" name="AutoShape 3"/>
            <p:cNvSpPr>
              <a:spLocks/>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dk2">
                <a:lumMod val="10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669">
                <a:solidFill>
                  <a:srgbClr val="FFFFFF"/>
                </a:solidFill>
                <a:latin typeface="+mn-lt"/>
                <a:ea typeface="+mn-ea"/>
                <a:cs typeface="+mn-ea"/>
                <a:sym typeface="+mn-lt"/>
              </a:endParaRPr>
            </a:p>
          </p:txBody>
        </p:sp>
        <p:sp>
          <p:nvSpPr>
            <p:cNvPr id="19460" name="AutoShape 4"/>
            <p:cNvSpPr>
              <a:spLocks/>
            </p:cNvSpPr>
            <p:nvPr/>
          </p:nvSpPr>
          <p:spPr bwMode="auto">
            <a:xfrm>
              <a:off x="188939" y="2493345"/>
              <a:ext cx="1436893"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4289" tIns="64289" rIns="64289" bIns="64289"/>
            <a:lstStyle/>
            <a:p>
              <a:pPr>
                <a:lnSpc>
                  <a:spcPct val="150000"/>
                </a:lnSpc>
              </a:pPr>
              <a:r>
                <a:rPr lang="zh-CN" altLang="en-US" sz="800" dirty="0">
                  <a:solidFill>
                    <a:schemeClr val="bg1"/>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9461" name="AutoShape 5"/>
            <p:cNvSpPr>
              <a:spLocks/>
            </p:cNvSpPr>
            <p:nvPr/>
          </p:nvSpPr>
          <p:spPr bwMode="auto">
            <a:xfrm>
              <a:off x="187351" y="2212427"/>
              <a:ext cx="1260656"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400" dirty="0">
                  <a:solidFill>
                    <a:schemeClr val="bg1"/>
                  </a:solidFill>
                  <a:latin typeface="+mn-lt"/>
                  <a:ea typeface="+mn-ea"/>
                  <a:cs typeface="+mn-ea"/>
                  <a:sym typeface="+mn-lt"/>
                </a:rPr>
                <a:t>点击请替换文字内容</a:t>
              </a:r>
            </a:p>
          </p:txBody>
        </p:sp>
      </p:grpSp>
      <p:grpSp>
        <p:nvGrpSpPr>
          <p:cNvPr id="19462" name="Group 6"/>
          <p:cNvGrpSpPr>
            <a:grpSpLocks/>
          </p:cNvGrpSpPr>
          <p:nvPr/>
        </p:nvGrpSpPr>
        <p:grpSpPr bwMode="auto">
          <a:xfrm>
            <a:off x="5141340" y="1665296"/>
            <a:ext cx="2573840" cy="5058390"/>
            <a:chOff x="0" y="-1"/>
            <a:chExt cx="1830362" cy="3596385"/>
          </a:xfrm>
        </p:grpSpPr>
        <p:pic>
          <p:nvPicPr>
            <p:cNvPr id="19463" name="Picture 7" descr="pic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828775" cy="1798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AutoShape 8"/>
            <p:cNvSpPr>
              <a:spLocks/>
            </p:cNvSpPr>
            <p:nvPr/>
          </p:nvSpPr>
          <p:spPr bwMode="auto">
            <a:xfrm>
              <a:off x="1587" y="1798192"/>
              <a:ext cx="1828775"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dk2">
                <a:lumMod val="10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669">
                <a:solidFill>
                  <a:srgbClr val="FFFFFF"/>
                </a:solidFill>
                <a:latin typeface="+mn-lt"/>
                <a:ea typeface="+mn-ea"/>
                <a:cs typeface="+mn-ea"/>
                <a:sym typeface="+mn-lt"/>
              </a:endParaRPr>
            </a:p>
          </p:txBody>
        </p:sp>
      </p:grpSp>
      <p:sp>
        <p:nvSpPr>
          <p:cNvPr id="19465" name="AutoShape 9"/>
          <p:cNvSpPr>
            <a:spLocks/>
          </p:cNvSpPr>
          <p:nvPr/>
        </p:nvSpPr>
        <p:spPr bwMode="auto">
          <a:xfrm>
            <a:off x="5344478" y="5170006"/>
            <a:ext cx="2021001" cy="9152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4289" tIns="64289" rIns="64289" bIns="64289"/>
          <a:lstStyle/>
          <a:p>
            <a:pPr>
              <a:lnSpc>
                <a:spcPct val="150000"/>
              </a:lnSpc>
            </a:pPr>
            <a:r>
              <a:rPr lang="zh-CN" altLang="en-US" sz="800" dirty="0">
                <a:solidFill>
                  <a:schemeClr val="bg1"/>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9466" name="AutoShape 10"/>
          <p:cNvSpPr>
            <a:spLocks/>
          </p:cNvSpPr>
          <p:nvPr/>
        </p:nvSpPr>
        <p:spPr bwMode="auto">
          <a:xfrm>
            <a:off x="5342247" y="4774890"/>
            <a:ext cx="1620649" cy="433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687" b="1">
                <a:solidFill>
                  <a:srgbClr val="FFFFFF"/>
                </a:solidFill>
                <a:latin typeface="+mn-lt"/>
                <a:ea typeface="+mn-ea"/>
                <a:cs typeface="+mn-ea"/>
                <a:sym typeface="+mn-lt"/>
              </a:rPr>
              <a:t>Portfolio 4</a:t>
            </a:r>
            <a:endParaRPr lang="es-ES" sz="2669">
              <a:latin typeface="+mn-lt"/>
              <a:ea typeface="+mn-ea"/>
              <a:cs typeface="+mn-ea"/>
              <a:sym typeface="+mn-lt"/>
            </a:endParaRPr>
          </a:p>
        </p:txBody>
      </p:sp>
      <p:grpSp>
        <p:nvGrpSpPr>
          <p:cNvPr id="19467" name="Group 11"/>
          <p:cNvGrpSpPr>
            <a:grpSpLocks/>
          </p:cNvGrpSpPr>
          <p:nvPr/>
        </p:nvGrpSpPr>
        <p:grpSpPr bwMode="auto">
          <a:xfrm>
            <a:off x="7712948" y="1665296"/>
            <a:ext cx="2571609" cy="5058390"/>
            <a:chOff x="-1" y="0"/>
            <a:chExt cx="1829063" cy="3596384"/>
          </a:xfrm>
        </p:grpSpPr>
        <p:sp>
          <p:nvSpPr>
            <p:cNvPr id="19468" name="AutoShape 12"/>
            <p:cNvSpPr>
              <a:spLocks/>
            </p:cNvSpPr>
            <p:nvPr/>
          </p:nvSpPr>
          <p:spPr bwMode="auto">
            <a:xfrm>
              <a:off x="-1" y="0"/>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669">
                <a:solidFill>
                  <a:srgbClr val="FFFFFF"/>
                </a:solidFill>
                <a:latin typeface="+mn-lt"/>
                <a:ea typeface="+mn-ea"/>
                <a:cs typeface="+mn-ea"/>
                <a:sym typeface="+mn-lt"/>
              </a:endParaRPr>
            </a:p>
          </p:txBody>
        </p:sp>
        <p:pic>
          <p:nvPicPr>
            <p:cNvPr id="19469" name="Picture 13" descr="pic9.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798192"/>
              <a:ext cx="1829063" cy="1798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70" name="AutoShape 14"/>
            <p:cNvSpPr>
              <a:spLocks/>
            </p:cNvSpPr>
            <p:nvPr/>
          </p:nvSpPr>
          <p:spPr bwMode="auto">
            <a:xfrm>
              <a:off x="204816" y="674521"/>
              <a:ext cx="1443033" cy="6507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4289" tIns="64289" rIns="64289" bIns="64289"/>
            <a:lstStyle/>
            <a:p>
              <a:pPr>
                <a:lnSpc>
                  <a:spcPct val="150000"/>
                </a:lnSpc>
              </a:pPr>
              <a:r>
                <a:rPr lang="zh-CN" altLang="en-US" sz="800" dirty="0">
                  <a:solidFill>
                    <a:schemeClr val="bg1"/>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9471" name="AutoShape 15"/>
            <p:cNvSpPr>
              <a:spLocks/>
            </p:cNvSpPr>
            <p:nvPr/>
          </p:nvSpPr>
          <p:spPr bwMode="auto">
            <a:xfrm>
              <a:off x="203228" y="393602"/>
              <a:ext cx="1616307" cy="3078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687" b="1">
                  <a:solidFill>
                    <a:srgbClr val="FFFFFF"/>
                  </a:solidFill>
                  <a:latin typeface="+mn-lt"/>
                  <a:ea typeface="+mn-ea"/>
                  <a:cs typeface="+mn-ea"/>
                  <a:sym typeface="+mn-lt"/>
                </a:rPr>
                <a:t>Portfolio 2</a:t>
              </a:r>
              <a:endParaRPr lang="es-ES" sz="2669">
                <a:latin typeface="+mn-lt"/>
                <a:ea typeface="+mn-ea"/>
                <a:cs typeface="+mn-ea"/>
                <a:sym typeface="+mn-lt"/>
              </a:endParaRPr>
            </a:p>
          </p:txBody>
        </p:sp>
      </p:grpSp>
      <p:grpSp>
        <p:nvGrpSpPr>
          <p:cNvPr id="19472" name="Group 16"/>
          <p:cNvGrpSpPr>
            <a:grpSpLocks/>
          </p:cNvGrpSpPr>
          <p:nvPr/>
        </p:nvGrpSpPr>
        <p:grpSpPr bwMode="auto">
          <a:xfrm>
            <a:off x="10284557" y="1665296"/>
            <a:ext cx="2571609" cy="5058390"/>
            <a:chOff x="-1" y="0"/>
            <a:chExt cx="1829063" cy="3596384"/>
          </a:xfrm>
        </p:grpSpPr>
        <p:pic>
          <p:nvPicPr>
            <p:cNvPr id="19473" name="Picture 17" descr="pic7.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0"/>
              <a:ext cx="1829063" cy="1798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74" name="AutoShape 18"/>
            <p:cNvSpPr>
              <a:spLocks/>
            </p:cNvSpPr>
            <p:nvPr/>
          </p:nvSpPr>
          <p:spPr bwMode="auto">
            <a:xfrm>
              <a:off x="-1" y="1798192"/>
              <a:ext cx="1829063" cy="1798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dk2">
                <a:lumMod val="10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669">
                <a:solidFill>
                  <a:srgbClr val="FFFFFF"/>
                </a:solidFill>
                <a:latin typeface="+mn-lt"/>
                <a:ea typeface="+mn-ea"/>
                <a:cs typeface="+mn-ea"/>
                <a:sym typeface="+mn-lt"/>
              </a:endParaRPr>
            </a:p>
          </p:txBody>
        </p:sp>
        <p:sp>
          <p:nvSpPr>
            <p:cNvPr id="19475" name="AutoShape 19"/>
            <p:cNvSpPr>
              <a:spLocks/>
            </p:cNvSpPr>
            <p:nvPr/>
          </p:nvSpPr>
          <p:spPr bwMode="auto">
            <a:xfrm>
              <a:off x="179412" y="2493345"/>
              <a:ext cx="1431928" cy="6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4289" tIns="64289" rIns="64289" bIns="64289"/>
            <a:lstStyle/>
            <a:p>
              <a:pPr>
                <a:lnSpc>
                  <a:spcPct val="150000"/>
                </a:lnSpc>
              </a:pPr>
              <a:r>
                <a:rPr lang="zh-CN" altLang="en-US" sz="800" dirty="0">
                  <a:solidFill>
                    <a:schemeClr val="bg1"/>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9476" name="AutoShape 20"/>
            <p:cNvSpPr>
              <a:spLocks/>
            </p:cNvSpPr>
            <p:nvPr/>
          </p:nvSpPr>
          <p:spPr bwMode="auto">
            <a:xfrm>
              <a:off x="177825" y="2212427"/>
              <a:ext cx="1471824" cy="306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687" b="1">
                  <a:solidFill>
                    <a:srgbClr val="FFFFFF"/>
                  </a:solidFill>
                  <a:latin typeface="+mn-lt"/>
                  <a:ea typeface="+mn-ea"/>
                  <a:cs typeface="+mn-ea"/>
                  <a:sym typeface="+mn-lt"/>
                </a:rPr>
                <a:t>Portfolio 5</a:t>
              </a:r>
              <a:endParaRPr lang="es-ES" sz="2669">
                <a:latin typeface="+mn-lt"/>
                <a:ea typeface="+mn-ea"/>
                <a:cs typeface="+mn-ea"/>
                <a:sym typeface="+mn-lt"/>
              </a:endParaRPr>
            </a:p>
          </p:txBody>
        </p:sp>
      </p:grpSp>
      <p:grpSp>
        <p:nvGrpSpPr>
          <p:cNvPr id="19477" name="Group 21"/>
          <p:cNvGrpSpPr>
            <a:grpSpLocks/>
          </p:cNvGrpSpPr>
          <p:nvPr/>
        </p:nvGrpSpPr>
        <p:grpSpPr bwMode="auto">
          <a:xfrm>
            <a:off x="2565266" y="1665295"/>
            <a:ext cx="2573840" cy="5056159"/>
            <a:chOff x="-1" y="0"/>
            <a:chExt cx="1829063" cy="3596384"/>
          </a:xfrm>
        </p:grpSpPr>
        <p:sp>
          <p:nvSpPr>
            <p:cNvPr id="19478" name="AutoShape 22"/>
            <p:cNvSpPr>
              <a:spLocks/>
            </p:cNvSpPr>
            <p:nvPr/>
          </p:nvSpPr>
          <p:spPr bwMode="auto">
            <a:xfrm>
              <a:off x="-1" y="0"/>
              <a:ext cx="1829063" cy="17989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669">
                <a:solidFill>
                  <a:srgbClr val="FFFFFF"/>
                </a:solidFill>
                <a:latin typeface="+mn-lt"/>
                <a:ea typeface="+mn-ea"/>
                <a:cs typeface="+mn-ea"/>
                <a:sym typeface="+mn-lt"/>
              </a:endParaRPr>
            </a:p>
          </p:txBody>
        </p:sp>
        <p:pic>
          <p:nvPicPr>
            <p:cNvPr id="19479" name="Picture 23" descr="pic13.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797398"/>
              <a:ext cx="1829063" cy="1798986"/>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80" name="AutoShape 24"/>
            <p:cNvSpPr>
              <a:spLocks/>
            </p:cNvSpPr>
            <p:nvPr/>
          </p:nvSpPr>
          <p:spPr bwMode="auto">
            <a:xfrm>
              <a:off x="204638" y="674819"/>
              <a:ext cx="1421373" cy="649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4289" tIns="64289" rIns="64289" bIns="64289"/>
            <a:lstStyle/>
            <a:p>
              <a:pPr>
                <a:lnSpc>
                  <a:spcPct val="150000"/>
                </a:lnSpc>
              </a:pPr>
              <a:r>
                <a:rPr lang="zh-CN" altLang="en-US" sz="800" dirty="0">
                  <a:solidFill>
                    <a:schemeClr val="bg1"/>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9481" name="AutoShape 25"/>
            <p:cNvSpPr>
              <a:spLocks/>
            </p:cNvSpPr>
            <p:nvPr/>
          </p:nvSpPr>
          <p:spPr bwMode="auto">
            <a:xfrm>
              <a:off x="203052" y="393776"/>
              <a:ext cx="1616492" cy="3064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1687" b="1">
                  <a:solidFill>
                    <a:srgbClr val="FFFFFF"/>
                  </a:solidFill>
                  <a:latin typeface="+mn-lt"/>
                  <a:ea typeface="+mn-ea"/>
                  <a:cs typeface="+mn-ea"/>
                  <a:sym typeface="+mn-lt"/>
                </a:rPr>
                <a:t>Portfolio 1</a:t>
              </a:r>
              <a:endParaRPr lang="es-ES" sz="2669">
                <a:latin typeface="+mn-lt"/>
                <a:ea typeface="+mn-ea"/>
                <a:cs typeface="+mn-ea"/>
                <a:sym typeface="+mn-lt"/>
              </a:endParaRPr>
            </a:p>
          </p:txBody>
        </p:sp>
      </p:grpSp>
      <p:sp>
        <p:nvSpPr>
          <p:cNvPr id="29"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30"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32669257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up)">
                                      <p:cBhvr>
                                        <p:cTn id="7" dur="500"/>
                                        <p:tgtEl>
                                          <p:spTgt spid="1945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9477"/>
                                        </p:tgtEl>
                                        <p:attrNameLst>
                                          <p:attrName>style.visibility</p:attrName>
                                        </p:attrNameLst>
                                      </p:cBhvr>
                                      <p:to>
                                        <p:strVal val="visible"/>
                                      </p:to>
                                    </p:set>
                                    <p:animEffect transition="in" filter="wipe(down)">
                                      <p:cBhvr>
                                        <p:cTn id="11" dur="500"/>
                                        <p:tgtEl>
                                          <p:spTgt spid="19477"/>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wipe(down)">
                                      <p:cBhvr>
                                        <p:cTn id="15" dur="500"/>
                                        <p:tgtEl>
                                          <p:spTgt spid="19467"/>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472"/>
                                        </p:tgtEl>
                                        <p:attrNameLst>
                                          <p:attrName>style.visibility</p:attrName>
                                        </p:attrNameLst>
                                      </p:cBhvr>
                                      <p:to>
                                        <p:strVal val="visible"/>
                                      </p:to>
                                    </p:set>
                                    <p:animEffect transition="in" filter="wipe(up)">
                                      <p:cBhvr>
                                        <p:cTn id="19" dur="500"/>
                                        <p:tgtEl>
                                          <p:spTgt spid="19472"/>
                                        </p:tgtEl>
                                      </p:cBhvr>
                                    </p:animEffect>
                                  </p:childTnLst>
                                </p:cTn>
                              </p:par>
                            </p:childTnLst>
                          </p:cTn>
                        </p:par>
                        <p:par>
                          <p:cTn id="20" fill="hold" nodeType="afterGroup">
                            <p:stCondLst>
                              <p:cond delay="2000"/>
                            </p:stCondLst>
                            <p:childTnLst>
                              <p:par>
                                <p:cTn id="21" presetID="22" presetClass="entr" presetSubtype="4" fill="hold" nodeType="afterEffect">
                                  <p:stCondLst>
                                    <p:cond delay="500"/>
                                  </p:stCondLst>
                                  <p:childTnLst>
                                    <p:set>
                                      <p:cBhvr>
                                        <p:cTn id="22" dur="1" fill="hold">
                                          <p:stCondLst>
                                            <p:cond delay="0"/>
                                          </p:stCondLst>
                                        </p:cTn>
                                        <p:tgtEl>
                                          <p:spTgt spid="19462"/>
                                        </p:tgtEl>
                                        <p:attrNameLst>
                                          <p:attrName>style.visibility</p:attrName>
                                        </p:attrNameLst>
                                      </p:cBhvr>
                                      <p:to>
                                        <p:strVal val="visible"/>
                                      </p:to>
                                    </p:set>
                                    <p:animEffect transition="in" filter="wipe(down)">
                                      <p:cBhvr>
                                        <p:cTn id="23"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cs typeface="+mn-ea"/>
                <a:sym typeface="+mn-lt"/>
              </a:endParaRPr>
            </a:p>
          </p:txBody>
        </p:sp>
        <p:sp>
          <p:nvSpPr>
            <p:cNvPr id="12" name="TextBox 11"/>
            <p:cNvSpPr txBox="1"/>
            <p:nvPr/>
          </p:nvSpPr>
          <p:spPr>
            <a:xfrm>
              <a:off x="6451179" y="2208373"/>
              <a:ext cx="591964" cy="401877"/>
            </a:xfrm>
            <a:prstGeom prst="rect">
              <a:avLst/>
            </a:prstGeom>
            <a:noFill/>
          </p:spPr>
          <p:txBody>
            <a:bodyPr wrap="none" rtlCol="0">
              <a:spAutoFit/>
            </a:bodyPr>
            <a:lstStyle/>
            <a:p>
              <a:pPr algn="just">
                <a:lnSpc>
                  <a:spcPct val="120000"/>
                </a:lnSpc>
              </a:pPr>
              <a:r>
                <a:rPr lang="en-US" sz="1600" b="1" dirty="0">
                  <a:solidFill>
                    <a:schemeClr val="bg1"/>
                  </a:solidFill>
                  <a:latin typeface="+mn-lt"/>
                  <a:ea typeface="+mn-ea"/>
                  <a:cs typeface="+mn-ea"/>
                  <a:sym typeface="+mn-lt"/>
                </a:rPr>
                <a:t>93%</a:t>
              </a:r>
              <a:endParaRPr lang="en-GB" sz="1600" b="1" dirty="0">
                <a:solidFill>
                  <a:schemeClr val="bg1"/>
                </a:solidFill>
                <a:latin typeface="+mn-lt"/>
                <a:ea typeface="+mn-ea"/>
                <a:cs typeface="+mn-ea"/>
                <a:sym typeface="+mn-lt"/>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cs typeface="+mn-ea"/>
                <a:sym typeface="+mn-lt"/>
              </a:endParaRPr>
            </a:p>
          </p:txBody>
        </p:sp>
        <p:sp>
          <p:nvSpPr>
            <p:cNvPr id="13" name="TextBox 12"/>
            <p:cNvSpPr txBox="1"/>
            <p:nvPr/>
          </p:nvSpPr>
          <p:spPr>
            <a:xfrm>
              <a:off x="6451179" y="3160455"/>
              <a:ext cx="591964" cy="401877"/>
            </a:xfrm>
            <a:prstGeom prst="rect">
              <a:avLst/>
            </a:prstGeom>
            <a:noFill/>
          </p:spPr>
          <p:txBody>
            <a:bodyPr wrap="none" rtlCol="0">
              <a:spAutoFit/>
            </a:bodyPr>
            <a:lstStyle/>
            <a:p>
              <a:pPr algn="just">
                <a:lnSpc>
                  <a:spcPct val="120000"/>
                </a:lnSpc>
              </a:pPr>
              <a:r>
                <a:rPr lang="en-US" sz="1600" b="1">
                  <a:solidFill>
                    <a:schemeClr val="bg1"/>
                  </a:solidFill>
                  <a:latin typeface="+mn-lt"/>
                  <a:ea typeface="+mn-ea"/>
                  <a:cs typeface="+mn-ea"/>
                  <a:sym typeface="+mn-lt"/>
                </a:rPr>
                <a:t>82%</a:t>
              </a:r>
              <a:endParaRPr lang="en-GB" sz="1600" b="1">
                <a:solidFill>
                  <a:schemeClr val="bg1"/>
                </a:solidFill>
                <a:latin typeface="+mn-lt"/>
                <a:ea typeface="+mn-ea"/>
                <a:cs typeface="+mn-ea"/>
                <a:sym typeface="+mn-lt"/>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cs typeface="+mn-ea"/>
                <a:sym typeface="+mn-lt"/>
              </a:endParaRPr>
            </a:p>
          </p:txBody>
        </p:sp>
        <p:sp>
          <p:nvSpPr>
            <p:cNvPr id="14" name="TextBox 13"/>
            <p:cNvSpPr txBox="1"/>
            <p:nvPr/>
          </p:nvSpPr>
          <p:spPr>
            <a:xfrm>
              <a:off x="6451178" y="4114593"/>
              <a:ext cx="591964" cy="401877"/>
            </a:xfrm>
            <a:prstGeom prst="rect">
              <a:avLst/>
            </a:prstGeom>
            <a:noFill/>
          </p:spPr>
          <p:txBody>
            <a:bodyPr wrap="none" rtlCol="0">
              <a:spAutoFit/>
            </a:bodyPr>
            <a:lstStyle/>
            <a:p>
              <a:pPr algn="just">
                <a:lnSpc>
                  <a:spcPct val="120000"/>
                </a:lnSpc>
              </a:pPr>
              <a:r>
                <a:rPr lang="en-US" sz="1600" b="1">
                  <a:solidFill>
                    <a:schemeClr val="bg1"/>
                  </a:solidFill>
                  <a:latin typeface="+mn-lt"/>
                  <a:ea typeface="+mn-ea"/>
                  <a:cs typeface="+mn-ea"/>
                  <a:sym typeface="+mn-lt"/>
                </a:rPr>
                <a:t>70%</a:t>
              </a:r>
              <a:endParaRPr lang="en-GB" sz="1600" b="1">
                <a:solidFill>
                  <a:schemeClr val="bg1"/>
                </a:solidFill>
                <a:latin typeface="+mn-lt"/>
                <a:ea typeface="+mn-ea"/>
                <a:cs typeface="+mn-ea"/>
                <a:sym typeface="+mn-lt"/>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cs typeface="+mn-ea"/>
                <a:sym typeface="+mn-lt"/>
              </a:endParaRPr>
            </a:p>
          </p:txBody>
        </p:sp>
        <p:sp>
          <p:nvSpPr>
            <p:cNvPr id="15" name="TextBox 14"/>
            <p:cNvSpPr txBox="1"/>
            <p:nvPr/>
          </p:nvSpPr>
          <p:spPr>
            <a:xfrm>
              <a:off x="6451179" y="5068728"/>
              <a:ext cx="591964" cy="401877"/>
            </a:xfrm>
            <a:prstGeom prst="rect">
              <a:avLst/>
            </a:prstGeom>
            <a:noFill/>
          </p:spPr>
          <p:txBody>
            <a:bodyPr wrap="none" rtlCol="0">
              <a:spAutoFit/>
            </a:bodyPr>
            <a:lstStyle/>
            <a:p>
              <a:pPr algn="just">
                <a:lnSpc>
                  <a:spcPct val="120000"/>
                </a:lnSpc>
              </a:pPr>
              <a:r>
                <a:rPr lang="en-US" sz="1600" b="1">
                  <a:solidFill>
                    <a:schemeClr val="bg1"/>
                  </a:solidFill>
                  <a:latin typeface="+mn-lt"/>
                  <a:ea typeface="+mn-ea"/>
                  <a:cs typeface="+mn-ea"/>
                  <a:sym typeface="+mn-lt"/>
                </a:rPr>
                <a:t>68%</a:t>
              </a:r>
              <a:endParaRPr lang="en-GB" sz="1600" b="1">
                <a:solidFill>
                  <a:schemeClr val="bg1"/>
                </a:solidFill>
                <a:latin typeface="+mn-lt"/>
                <a:ea typeface="+mn-ea"/>
                <a:cs typeface="+mn-ea"/>
                <a:sym typeface="+mn-lt"/>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cs typeface="+mn-ea"/>
                <a:sym typeface="+mn-lt"/>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cs typeface="+mn-ea"/>
                <a:sym typeface="+mn-lt"/>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cs typeface="+mn-ea"/>
                <a:sym typeface="+mn-lt"/>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cs typeface="+mn-ea"/>
                <a:sym typeface="+mn-lt"/>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22" name="Rectangle 21"/>
            <p:cNvSpPr/>
            <p:nvPr/>
          </p:nvSpPr>
          <p:spPr>
            <a:xfrm>
              <a:off x="789999" y="2242985"/>
              <a:ext cx="436099" cy="32193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grpSp>
      <p:sp>
        <p:nvSpPr>
          <p:cNvPr id="23" name="Rectangle 22"/>
          <p:cNvSpPr/>
          <p:nvPr/>
        </p:nvSpPr>
        <p:spPr>
          <a:xfrm>
            <a:off x="2814293" y="2379944"/>
            <a:ext cx="3026728"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endParaRPr lang="en-GB" altLang="zh-CN" sz="800" dirty="0">
              <a:solidFill>
                <a:schemeClr val="bg1">
                  <a:lumMod val="65000"/>
                </a:schemeClr>
              </a:solidFill>
              <a:latin typeface="+mn-lt"/>
              <a:ea typeface="+mn-ea"/>
              <a:cs typeface="+mn-ea"/>
              <a:sym typeface="+mn-lt"/>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grpSp>
      <p:sp>
        <p:nvSpPr>
          <p:cNvPr id="27" name="Rectangle 26"/>
          <p:cNvSpPr/>
          <p:nvPr/>
        </p:nvSpPr>
        <p:spPr>
          <a:xfrm>
            <a:off x="2814293" y="3339079"/>
            <a:ext cx="3026728"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endParaRPr lang="en-GB" altLang="zh-CN" sz="800" dirty="0">
              <a:solidFill>
                <a:schemeClr val="bg1">
                  <a:lumMod val="65000"/>
                </a:schemeClr>
              </a:solidFill>
              <a:latin typeface="+mn-lt"/>
              <a:ea typeface="+mn-ea"/>
              <a:cs typeface="+mn-ea"/>
              <a:sym typeface="+mn-lt"/>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30" name="Rectangle 29"/>
            <p:cNvSpPr/>
            <p:nvPr/>
          </p:nvSpPr>
          <p:spPr>
            <a:xfrm>
              <a:off x="789999" y="2242985"/>
              <a:ext cx="436099" cy="32193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grpSp>
      <p:sp>
        <p:nvSpPr>
          <p:cNvPr id="31" name="Rectangle 30"/>
          <p:cNvSpPr/>
          <p:nvPr/>
        </p:nvSpPr>
        <p:spPr>
          <a:xfrm>
            <a:off x="2814293" y="4321572"/>
            <a:ext cx="3026728"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endParaRPr lang="en-GB" altLang="zh-CN" sz="800" dirty="0">
              <a:solidFill>
                <a:schemeClr val="bg1">
                  <a:lumMod val="65000"/>
                </a:schemeClr>
              </a:solidFill>
              <a:latin typeface="+mn-lt"/>
              <a:ea typeface="+mn-ea"/>
              <a:cs typeface="+mn-ea"/>
              <a:sym typeface="+mn-lt"/>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grpSp>
      <p:sp>
        <p:nvSpPr>
          <p:cNvPr id="35" name="Rectangle 34"/>
          <p:cNvSpPr/>
          <p:nvPr/>
        </p:nvSpPr>
        <p:spPr>
          <a:xfrm>
            <a:off x="2814293" y="5261487"/>
            <a:ext cx="3026728"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endParaRPr lang="en-GB" altLang="zh-CN" sz="800" dirty="0">
              <a:solidFill>
                <a:schemeClr val="bg1">
                  <a:lumMod val="65000"/>
                </a:schemeClr>
              </a:solidFill>
              <a:latin typeface="+mn-lt"/>
              <a:ea typeface="+mn-ea"/>
              <a:cs typeface="+mn-ea"/>
              <a:sym typeface="+mn-lt"/>
            </a:endParaRPr>
          </a:p>
        </p:txBody>
      </p:sp>
      <p:sp>
        <p:nvSpPr>
          <p:cNvPr id="44"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45"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6224312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p:cNvSpPr>
          <p:nvPr/>
        </p:nvSpPr>
        <p:spPr bwMode="auto">
          <a:xfrm>
            <a:off x="2125293" y="2703298"/>
            <a:ext cx="1574327" cy="101390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dk2">
              <a:lumMod val="100000"/>
            </a:schemeClr>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mn-lt"/>
              <a:ea typeface="+mn-ea"/>
              <a:cs typeface="+mn-ea"/>
              <a:sym typeface="+mn-lt"/>
            </a:endParaRPr>
          </a:p>
        </p:txBody>
      </p:sp>
      <p:sp>
        <p:nvSpPr>
          <p:cNvPr id="6" name="Freeform 7"/>
          <p:cNvSpPr>
            <a:spLocks/>
          </p:cNvSpPr>
          <p:nvPr/>
        </p:nvSpPr>
        <p:spPr bwMode="auto">
          <a:xfrm>
            <a:off x="3193097" y="2200984"/>
            <a:ext cx="1574327" cy="151621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mn-lt"/>
              <a:ea typeface="+mn-ea"/>
              <a:cs typeface="+mn-ea"/>
              <a:sym typeface="+mn-lt"/>
            </a:endParaRPr>
          </a:p>
        </p:txBody>
      </p:sp>
      <p:sp>
        <p:nvSpPr>
          <p:cNvPr id="7" name="Freeform 7"/>
          <p:cNvSpPr>
            <a:spLocks/>
          </p:cNvSpPr>
          <p:nvPr/>
        </p:nvSpPr>
        <p:spPr bwMode="auto">
          <a:xfrm>
            <a:off x="4457201" y="1880205"/>
            <a:ext cx="1574327" cy="1836994"/>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dk2">
              <a:lumMod val="100000"/>
            </a:schemeClr>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mn-lt"/>
              <a:ea typeface="+mn-ea"/>
              <a:cs typeface="+mn-ea"/>
              <a:sym typeface="+mn-lt"/>
            </a:endParaRPr>
          </a:p>
        </p:txBody>
      </p:sp>
      <p:sp>
        <p:nvSpPr>
          <p:cNvPr id="8" name="Freeform 7"/>
          <p:cNvSpPr>
            <a:spLocks/>
          </p:cNvSpPr>
          <p:nvPr/>
        </p:nvSpPr>
        <p:spPr bwMode="auto">
          <a:xfrm>
            <a:off x="5643175" y="2473415"/>
            <a:ext cx="1574327" cy="1243783"/>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mn-lt"/>
              <a:ea typeface="+mn-ea"/>
              <a:cs typeface="+mn-ea"/>
              <a:sym typeface="+mn-lt"/>
            </a:endParaRPr>
          </a:p>
        </p:txBody>
      </p:sp>
      <p:sp>
        <p:nvSpPr>
          <p:cNvPr id="9" name="Freeform 7"/>
          <p:cNvSpPr>
            <a:spLocks/>
          </p:cNvSpPr>
          <p:nvPr/>
        </p:nvSpPr>
        <p:spPr bwMode="auto">
          <a:xfrm>
            <a:off x="6829380" y="2200984"/>
            <a:ext cx="1574327" cy="151621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dk2">
              <a:lumMod val="100000"/>
            </a:schemeClr>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mn-lt"/>
              <a:ea typeface="+mn-ea"/>
              <a:cs typeface="+mn-ea"/>
              <a:sym typeface="+mn-lt"/>
            </a:endParaRPr>
          </a:p>
        </p:txBody>
      </p:sp>
      <p:sp>
        <p:nvSpPr>
          <p:cNvPr id="12" name="Freeform 7"/>
          <p:cNvSpPr>
            <a:spLocks/>
          </p:cNvSpPr>
          <p:nvPr/>
        </p:nvSpPr>
        <p:spPr bwMode="auto">
          <a:xfrm>
            <a:off x="8024068" y="2628467"/>
            <a:ext cx="1574327" cy="1088731"/>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6"/>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mn-lt"/>
              <a:ea typeface="+mn-ea"/>
              <a:cs typeface="+mn-ea"/>
              <a:sym typeface="+mn-lt"/>
            </a:endParaRPr>
          </a:p>
        </p:txBody>
      </p:sp>
      <p:sp>
        <p:nvSpPr>
          <p:cNvPr id="14" name="Freeform 7"/>
          <p:cNvSpPr>
            <a:spLocks/>
          </p:cNvSpPr>
          <p:nvPr/>
        </p:nvSpPr>
        <p:spPr bwMode="auto">
          <a:xfrm>
            <a:off x="9069420" y="2896245"/>
            <a:ext cx="1574327" cy="820953"/>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tx2"/>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mn-lt"/>
              <a:ea typeface="+mn-ea"/>
              <a:cs typeface="+mn-ea"/>
              <a:sym typeface="+mn-lt"/>
            </a:endParaRPr>
          </a:p>
        </p:txBody>
      </p:sp>
      <p:sp>
        <p:nvSpPr>
          <p:cNvPr id="3" name="TextBox 2"/>
          <p:cNvSpPr txBox="1"/>
          <p:nvPr/>
        </p:nvSpPr>
        <p:spPr>
          <a:xfrm>
            <a:off x="2614222" y="3343640"/>
            <a:ext cx="495649" cy="33361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mn-lt"/>
                <a:ea typeface="+mn-ea"/>
                <a:cs typeface="+mn-ea"/>
                <a:sym typeface="+mn-lt"/>
              </a:rPr>
              <a:t>45%</a:t>
            </a:r>
          </a:p>
        </p:txBody>
      </p:sp>
      <p:sp>
        <p:nvSpPr>
          <p:cNvPr id="15" name="TextBox 14"/>
          <p:cNvSpPr txBox="1"/>
          <p:nvPr/>
        </p:nvSpPr>
        <p:spPr>
          <a:xfrm>
            <a:off x="3682026" y="3343640"/>
            <a:ext cx="495649" cy="33361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mn-lt"/>
                <a:ea typeface="+mn-ea"/>
                <a:cs typeface="+mn-ea"/>
                <a:sym typeface="+mn-lt"/>
              </a:rPr>
              <a:t>60%</a:t>
            </a:r>
          </a:p>
        </p:txBody>
      </p:sp>
      <p:sp>
        <p:nvSpPr>
          <p:cNvPr id="16" name="TextBox 15"/>
          <p:cNvSpPr txBox="1"/>
          <p:nvPr/>
        </p:nvSpPr>
        <p:spPr>
          <a:xfrm>
            <a:off x="4904531" y="3343640"/>
            <a:ext cx="495649" cy="33361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mn-lt"/>
                <a:ea typeface="+mn-ea"/>
                <a:cs typeface="+mn-ea"/>
                <a:sym typeface="+mn-lt"/>
              </a:rPr>
              <a:t>80%</a:t>
            </a:r>
          </a:p>
        </p:txBody>
      </p:sp>
      <p:sp>
        <p:nvSpPr>
          <p:cNvPr id="17" name="TextBox 16"/>
          <p:cNvSpPr txBox="1"/>
          <p:nvPr/>
        </p:nvSpPr>
        <p:spPr>
          <a:xfrm>
            <a:off x="6083750" y="3343640"/>
            <a:ext cx="495649" cy="33361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mn-lt"/>
                <a:ea typeface="+mn-ea"/>
                <a:cs typeface="+mn-ea"/>
                <a:sym typeface="+mn-lt"/>
              </a:rPr>
              <a:t>50%</a:t>
            </a:r>
          </a:p>
        </p:txBody>
      </p:sp>
      <p:sp>
        <p:nvSpPr>
          <p:cNvPr id="18" name="TextBox 17"/>
          <p:cNvSpPr txBox="1"/>
          <p:nvPr/>
        </p:nvSpPr>
        <p:spPr>
          <a:xfrm>
            <a:off x="7318548" y="3343640"/>
            <a:ext cx="495649" cy="33361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mn-lt"/>
                <a:ea typeface="+mn-ea"/>
                <a:cs typeface="+mn-ea"/>
                <a:sym typeface="+mn-lt"/>
              </a:rPr>
              <a:t>50%</a:t>
            </a:r>
          </a:p>
        </p:txBody>
      </p:sp>
      <p:sp>
        <p:nvSpPr>
          <p:cNvPr id="19" name="TextBox 18"/>
          <p:cNvSpPr txBox="1"/>
          <p:nvPr/>
        </p:nvSpPr>
        <p:spPr>
          <a:xfrm>
            <a:off x="8512059" y="3343640"/>
            <a:ext cx="495649" cy="33361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mn-lt"/>
                <a:ea typeface="+mn-ea"/>
                <a:cs typeface="+mn-ea"/>
                <a:sym typeface="+mn-lt"/>
              </a:rPr>
              <a:t>50%</a:t>
            </a:r>
          </a:p>
        </p:txBody>
      </p:sp>
      <p:sp>
        <p:nvSpPr>
          <p:cNvPr id="20" name="TextBox 19"/>
          <p:cNvSpPr txBox="1"/>
          <p:nvPr/>
        </p:nvSpPr>
        <p:spPr>
          <a:xfrm>
            <a:off x="9553337" y="3343640"/>
            <a:ext cx="495649" cy="333617"/>
          </a:xfrm>
          <a:prstGeom prst="rect">
            <a:avLst/>
          </a:prstGeom>
          <a:noFill/>
        </p:spPr>
        <p:txBody>
          <a:bodyPr wrap="none" rtlCol="0">
            <a:spAutoFit/>
          </a:bodyPr>
          <a:lstStyle/>
          <a:p>
            <a:pPr algn="ctr">
              <a:lnSpc>
                <a:spcPct val="120000"/>
              </a:lnSpc>
              <a:spcBef>
                <a:spcPts val="0"/>
              </a:spcBef>
              <a:spcAft>
                <a:spcPts val="0"/>
              </a:spcAft>
            </a:pPr>
            <a:r>
              <a:rPr lang="en-US" sz="1400">
                <a:solidFill>
                  <a:schemeClr val="bg1"/>
                </a:solidFill>
                <a:latin typeface="+mn-lt"/>
                <a:ea typeface="+mn-ea"/>
                <a:cs typeface="+mn-ea"/>
                <a:sym typeface="+mn-lt"/>
              </a:rPr>
              <a:t>50%</a:t>
            </a:r>
          </a:p>
        </p:txBody>
      </p:sp>
      <p:sp>
        <p:nvSpPr>
          <p:cNvPr id="22" name="TextBox 21"/>
          <p:cNvSpPr txBox="1"/>
          <p:nvPr/>
        </p:nvSpPr>
        <p:spPr>
          <a:xfrm>
            <a:off x="2461049" y="3916257"/>
            <a:ext cx="902811" cy="337015"/>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mn-lt"/>
                <a:ea typeface="+mn-ea"/>
                <a:cs typeface="+mn-ea"/>
                <a:sym typeface="+mn-lt"/>
              </a:rPr>
              <a:t>文字内容</a:t>
            </a:r>
            <a:endParaRPr lang="en-US" sz="1400" dirty="0">
              <a:solidFill>
                <a:schemeClr val="bg1">
                  <a:lumMod val="50000"/>
                </a:schemeClr>
              </a:solidFill>
              <a:latin typeface="+mn-lt"/>
              <a:ea typeface="+mn-ea"/>
              <a:cs typeface="+mn-ea"/>
              <a:sym typeface="+mn-lt"/>
            </a:endParaRPr>
          </a:p>
        </p:txBody>
      </p:sp>
      <p:sp>
        <p:nvSpPr>
          <p:cNvPr id="23" name="TextBox 22"/>
          <p:cNvSpPr txBox="1"/>
          <p:nvPr/>
        </p:nvSpPr>
        <p:spPr>
          <a:xfrm>
            <a:off x="3621692" y="3916257"/>
            <a:ext cx="902811" cy="337015"/>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mn-lt"/>
                <a:ea typeface="+mn-ea"/>
                <a:cs typeface="+mn-ea"/>
                <a:sym typeface="+mn-lt"/>
              </a:rPr>
              <a:t>文字内容</a:t>
            </a:r>
            <a:endParaRPr lang="en-US" altLang="zh-CN" sz="1400" dirty="0">
              <a:solidFill>
                <a:schemeClr val="bg1">
                  <a:lumMod val="50000"/>
                </a:schemeClr>
              </a:solidFill>
              <a:latin typeface="+mn-lt"/>
              <a:ea typeface="+mn-ea"/>
              <a:cs typeface="+mn-ea"/>
              <a:sym typeface="+mn-lt"/>
            </a:endParaRPr>
          </a:p>
        </p:txBody>
      </p:sp>
      <p:sp>
        <p:nvSpPr>
          <p:cNvPr id="25" name="TextBox 24"/>
          <p:cNvSpPr txBox="1"/>
          <p:nvPr/>
        </p:nvSpPr>
        <p:spPr>
          <a:xfrm>
            <a:off x="4782334" y="3916257"/>
            <a:ext cx="902811" cy="337015"/>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mn-lt"/>
                <a:ea typeface="+mn-ea"/>
                <a:cs typeface="+mn-ea"/>
                <a:sym typeface="+mn-lt"/>
              </a:rPr>
              <a:t>文字内容</a:t>
            </a:r>
            <a:endParaRPr lang="en-US" altLang="zh-CN" sz="1400" dirty="0">
              <a:solidFill>
                <a:schemeClr val="bg1">
                  <a:lumMod val="50000"/>
                </a:schemeClr>
              </a:solidFill>
              <a:latin typeface="+mn-lt"/>
              <a:ea typeface="+mn-ea"/>
              <a:cs typeface="+mn-ea"/>
              <a:sym typeface="+mn-lt"/>
            </a:endParaRPr>
          </a:p>
        </p:txBody>
      </p:sp>
      <p:sp>
        <p:nvSpPr>
          <p:cNvPr id="26" name="TextBox 25"/>
          <p:cNvSpPr txBox="1"/>
          <p:nvPr/>
        </p:nvSpPr>
        <p:spPr>
          <a:xfrm>
            <a:off x="5942976" y="3916257"/>
            <a:ext cx="902811" cy="337015"/>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mn-lt"/>
                <a:ea typeface="+mn-ea"/>
                <a:cs typeface="+mn-ea"/>
                <a:sym typeface="+mn-lt"/>
              </a:rPr>
              <a:t>文字内容</a:t>
            </a:r>
            <a:endParaRPr lang="en-US" altLang="zh-CN" sz="1400" dirty="0">
              <a:solidFill>
                <a:schemeClr val="bg1">
                  <a:lumMod val="50000"/>
                </a:schemeClr>
              </a:solidFill>
              <a:latin typeface="+mn-lt"/>
              <a:ea typeface="+mn-ea"/>
              <a:cs typeface="+mn-ea"/>
              <a:sym typeface="+mn-lt"/>
            </a:endParaRPr>
          </a:p>
        </p:txBody>
      </p:sp>
      <p:sp>
        <p:nvSpPr>
          <p:cNvPr id="27" name="TextBox 26"/>
          <p:cNvSpPr txBox="1"/>
          <p:nvPr/>
        </p:nvSpPr>
        <p:spPr>
          <a:xfrm>
            <a:off x="7103618" y="3916257"/>
            <a:ext cx="902811" cy="337015"/>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mn-lt"/>
                <a:ea typeface="+mn-ea"/>
                <a:cs typeface="+mn-ea"/>
                <a:sym typeface="+mn-lt"/>
              </a:rPr>
              <a:t>文字内容</a:t>
            </a:r>
            <a:endParaRPr lang="en-US" altLang="zh-CN" sz="1400" dirty="0">
              <a:solidFill>
                <a:schemeClr val="bg1">
                  <a:lumMod val="50000"/>
                </a:schemeClr>
              </a:solidFill>
              <a:latin typeface="+mn-lt"/>
              <a:ea typeface="+mn-ea"/>
              <a:cs typeface="+mn-ea"/>
              <a:sym typeface="+mn-lt"/>
            </a:endParaRPr>
          </a:p>
        </p:txBody>
      </p:sp>
      <p:sp>
        <p:nvSpPr>
          <p:cNvPr id="28" name="TextBox 27"/>
          <p:cNvSpPr txBox="1"/>
          <p:nvPr/>
        </p:nvSpPr>
        <p:spPr>
          <a:xfrm>
            <a:off x="8264260" y="3916257"/>
            <a:ext cx="902811" cy="337015"/>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mn-lt"/>
                <a:ea typeface="+mn-ea"/>
                <a:cs typeface="+mn-ea"/>
                <a:sym typeface="+mn-lt"/>
              </a:rPr>
              <a:t>文字内容</a:t>
            </a:r>
            <a:endParaRPr lang="en-US" altLang="zh-CN" sz="1400" dirty="0">
              <a:solidFill>
                <a:schemeClr val="bg1">
                  <a:lumMod val="50000"/>
                </a:schemeClr>
              </a:solidFill>
              <a:latin typeface="+mn-lt"/>
              <a:ea typeface="+mn-ea"/>
              <a:cs typeface="+mn-ea"/>
              <a:sym typeface="+mn-lt"/>
            </a:endParaRPr>
          </a:p>
        </p:txBody>
      </p:sp>
      <p:sp>
        <p:nvSpPr>
          <p:cNvPr id="36" name="TextBox 27"/>
          <p:cNvSpPr txBox="1"/>
          <p:nvPr/>
        </p:nvSpPr>
        <p:spPr>
          <a:xfrm>
            <a:off x="9424904" y="3916257"/>
            <a:ext cx="902811" cy="337015"/>
          </a:xfrm>
          <a:prstGeom prst="rect">
            <a:avLst/>
          </a:prstGeom>
          <a:noFill/>
        </p:spPr>
        <p:txBody>
          <a:bodyPr wrap="none" rtlCol="0">
            <a:spAutoFit/>
          </a:bodyPr>
          <a:lstStyle/>
          <a:p>
            <a:pPr algn="just">
              <a:lnSpc>
                <a:spcPct val="120000"/>
              </a:lnSpc>
              <a:spcBef>
                <a:spcPts val="0"/>
              </a:spcBef>
              <a:spcAft>
                <a:spcPts val="0"/>
              </a:spcAft>
            </a:pPr>
            <a:r>
              <a:rPr lang="zh-CN" altLang="en-US" sz="1400" dirty="0">
                <a:solidFill>
                  <a:schemeClr val="bg1">
                    <a:lumMod val="50000"/>
                  </a:schemeClr>
                </a:solidFill>
                <a:latin typeface="+mn-lt"/>
                <a:ea typeface="+mn-ea"/>
                <a:cs typeface="+mn-ea"/>
                <a:sym typeface="+mn-lt"/>
              </a:rPr>
              <a:t>文字内容</a:t>
            </a:r>
            <a:endParaRPr lang="en-US" altLang="zh-CN" sz="1400" dirty="0">
              <a:solidFill>
                <a:schemeClr val="bg1">
                  <a:lumMod val="50000"/>
                </a:schemeClr>
              </a:solidFill>
              <a:latin typeface="+mn-lt"/>
              <a:ea typeface="+mn-ea"/>
              <a:cs typeface="+mn-ea"/>
              <a:sym typeface="+mn-lt"/>
            </a:endParaRPr>
          </a:p>
        </p:txBody>
      </p:sp>
      <p:sp>
        <p:nvSpPr>
          <p:cNvPr id="24" name="Shape 2411"/>
          <p:cNvSpPr/>
          <p:nvPr/>
        </p:nvSpPr>
        <p:spPr>
          <a:xfrm>
            <a:off x="2093640" y="4702389"/>
            <a:ext cx="1605980" cy="269543"/>
          </a:xfrm>
          <a:prstGeom prst="rect">
            <a:avLst/>
          </a:prstGeom>
          <a:ln w="12700">
            <a:miter lim="400000"/>
          </a:ln>
          <a:extLst>
            <a:ext uri="{C572A759-6A51-4108-AA02-DFA0A04FC94B}">
              <ma14:wrappingTextBoxFlag xmlns="" xmlns:ma14="http://schemas.microsoft.com/office/mac/drawingml/2011/main" val="1"/>
            </a:ext>
          </a:extLst>
        </p:spPr>
        <p:txBody>
          <a:bodyPr wrap="square" lIns="26788" tIns="26788" rIns="26788" bIns="26788" anchor="ctr">
            <a:spAutoFit/>
          </a:bodyPr>
          <a:lstStyle>
            <a:lvl1pPr algn="l">
              <a:defRPr sz="3000">
                <a:solidFill>
                  <a:srgbClr val="53585F"/>
                </a:solidFill>
                <a:latin typeface="Helvetica"/>
                <a:ea typeface="Helvetica"/>
                <a:cs typeface="Helvetica"/>
                <a:sym typeface="Helvetica"/>
              </a:defRPr>
            </a:lvl1pPr>
          </a:lstStyle>
          <a:p>
            <a:pPr lvl="0">
              <a:spcBef>
                <a:spcPts val="0"/>
              </a:spcBef>
              <a:spcAft>
                <a:spcPts val="0"/>
              </a:spcAft>
              <a:defRPr sz="1800">
                <a:solidFill>
                  <a:srgbClr val="000000"/>
                </a:solidFill>
              </a:defRPr>
            </a:pPr>
            <a:r>
              <a:rPr lang="zh-CN" altLang="en-US" sz="1400">
                <a:solidFill>
                  <a:schemeClr val="bg1">
                    <a:lumMod val="65000"/>
                  </a:schemeClr>
                </a:solidFill>
                <a:latin typeface="+mn-lt"/>
                <a:ea typeface="+mn-ea"/>
                <a:cs typeface="+mn-ea"/>
                <a:sym typeface="+mn-lt"/>
              </a:rPr>
              <a:t>请替换文字内容</a:t>
            </a:r>
            <a:endParaRPr sz="1400" dirty="0">
              <a:solidFill>
                <a:schemeClr val="bg1">
                  <a:lumMod val="65000"/>
                </a:schemeClr>
              </a:solidFill>
              <a:latin typeface="+mn-lt"/>
              <a:ea typeface="+mn-ea"/>
              <a:cs typeface="+mn-ea"/>
              <a:sym typeface="+mn-lt"/>
            </a:endParaRPr>
          </a:p>
        </p:txBody>
      </p:sp>
      <p:sp>
        <p:nvSpPr>
          <p:cNvPr id="29" name="Shape 2414"/>
          <p:cNvSpPr/>
          <p:nvPr/>
        </p:nvSpPr>
        <p:spPr>
          <a:xfrm>
            <a:off x="2105141" y="5193530"/>
            <a:ext cx="3319086" cy="792763"/>
          </a:xfrm>
          <a:prstGeom prst="rect">
            <a:avLst/>
          </a:prstGeom>
          <a:ln w="12700">
            <a:miter lim="400000"/>
          </a:ln>
          <a:extLst>
            <a:ext uri="{C572A759-6A51-4108-AA02-DFA0A04FC94B}">
              <ma14:wrappingTextBoxFlag xmlns="" xmlns:ma14="http://schemas.microsoft.com/office/mac/drawingml/2011/main" val="1"/>
            </a:ext>
          </a:extLst>
        </p:spPr>
        <p:txBody>
          <a:bodyPr wrap="square" lIns="26788" tIns="26788" rIns="26788" bIns="26788" anchor="ctr">
            <a:spAutoFit/>
          </a:bodyPr>
          <a:lstStyle>
            <a:lvl1pPr algn="l" defTabSz="457200">
              <a:lnSpc>
                <a:spcPct val="120000"/>
              </a:lnSpc>
              <a:defRPr sz="2000">
                <a:solidFill>
                  <a:srgbClr val="A6AAA9"/>
                </a:solidFill>
                <a:latin typeface="Arial"/>
                <a:ea typeface="Arial"/>
                <a:cs typeface="Arial"/>
                <a:sym typeface="Arial"/>
              </a:defRPr>
            </a:lvl1pPr>
          </a:lstStyle>
          <a:p>
            <a:pPr algn="just">
              <a:spcBef>
                <a:spcPts val="0"/>
              </a:spcBef>
              <a:spcAft>
                <a:spcPts val="0"/>
              </a:spcAft>
              <a:defRPr sz="1800">
                <a:solidFill>
                  <a:srgbClr val="000000"/>
                </a:solidFill>
              </a:defRPr>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a:t>
            </a:r>
            <a:r>
              <a:rPr lang="en-US" altLang="zh-CN" sz="800" dirty="0" err="1">
                <a:solidFill>
                  <a:schemeClr val="bg1">
                    <a:lumMod val="65000"/>
                  </a:schemeClr>
                </a:solidFill>
                <a:latin typeface="+mn-lt"/>
                <a:ea typeface="+mn-ea"/>
                <a:cs typeface="+mn-ea"/>
                <a:sym typeface="+mn-lt"/>
              </a:rPr>
              <a:t>directly.Please</a:t>
            </a:r>
            <a:r>
              <a:rPr lang="en-US" altLang="zh-CN" sz="800" dirty="0">
                <a:solidFill>
                  <a:schemeClr val="bg1">
                    <a:lumMod val="65000"/>
                  </a:schemeClr>
                </a:solidFill>
                <a:latin typeface="+mn-lt"/>
                <a:ea typeface="+mn-ea"/>
                <a:cs typeface="+mn-ea"/>
                <a:sym typeface="+mn-lt"/>
              </a:rPr>
              <a:t> replace text, click add relevant headline, modify the text content, also can copy your content to this </a:t>
            </a:r>
            <a:r>
              <a:rPr lang="en-US" altLang="zh-CN" sz="800" dirty="0" err="1">
                <a:solidFill>
                  <a:schemeClr val="bg1">
                    <a:lumMod val="65000"/>
                  </a:schemeClr>
                </a:solidFill>
                <a:latin typeface="+mn-lt"/>
                <a:ea typeface="+mn-ea"/>
                <a:cs typeface="+mn-ea"/>
                <a:sym typeface="+mn-lt"/>
              </a:rPr>
              <a:t>directly.Please</a:t>
            </a:r>
            <a:r>
              <a:rPr lang="en-US" altLang="zh-CN" sz="800" dirty="0">
                <a:solidFill>
                  <a:schemeClr val="bg1">
                    <a:lumMod val="65000"/>
                  </a:schemeClr>
                </a:solidFill>
                <a:latin typeface="+mn-lt"/>
                <a:ea typeface="+mn-ea"/>
                <a:cs typeface="+mn-ea"/>
                <a:sym typeface="+mn-lt"/>
              </a:rPr>
              <a:t> replace text, click add relevant headline, modify the text content, also can copy your content to this directly.</a:t>
            </a:r>
            <a:endParaRPr lang="zh-CN" altLang="en-US" sz="800" dirty="0">
              <a:solidFill>
                <a:schemeClr val="bg1">
                  <a:lumMod val="65000"/>
                </a:schemeClr>
              </a:solidFill>
              <a:latin typeface="+mn-lt"/>
              <a:ea typeface="+mn-ea"/>
              <a:cs typeface="+mn-ea"/>
              <a:sym typeface="+mn-lt"/>
            </a:endParaRPr>
          </a:p>
        </p:txBody>
      </p:sp>
      <p:sp>
        <p:nvSpPr>
          <p:cNvPr id="2" name="矩形 1"/>
          <p:cNvSpPr/>
          <p:nvPr/>
        </p:nvSpPr>
        <p:spPr>
          <a:xfrm>
            <a:off x="5942976" y="4702389"/>
            <a:ext cx="4700771" cy="179425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31"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11888455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249"/>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249"/>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249"/>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249"/>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249"/>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249"/>
                                          </p:stCondLst>
                                        </p:cTn>
                                        <p:tgtEl>
                                          <p:spTgt spid="3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 calcmode="lin" valueType="num">
                                      <p:cBhvr>
                                        <p:cTn id="100" dur="1000" fill="hold"/>
                                        <p:tgtEl>
                                          <p:spTgt spid="29"/>
                                        </p:tgtEl>
                                        <p:attrNameLst>
                                          <p:attrName>ppt_w</p:attrName>
                                        </p:attrNameLst>
                                      </p:cBhvr>
                                      <p:tavLst>
                                        <p:tav tm="0">
                                          <p:val>
                                            <p:fltVal val="0"/>
                                          </p:val>
                                        </p:tav>
                                        <p:tav tm="100000">
                                          <p:val>
                                            <p:strVal val="#ppt_w"/>
                                          </p:val>
                                        </p:tav>
                                      </p:tavLst>
                                    </p:anim>
                                    <p:anim calcmode="lin" valueType="num">
                                      <p:cBhvr>
                                        <p:cTn id="101" dur="1000" fill="hold"/>
                                        <p:tgtEl>
                                          <p:spTgt spid="29"/>
                                        </p:tgtEl>
                                        <p:attrNameLst>
                                          <p:attrName>ppt_h</p:attrName>
                                        </p:attrNameLst>
                                      </p:cBhvr>
                                      <p:tavLst>
                                        <p:tav tm="0">
                                          <p:val>
                                            <p:fltVal val="0"/>
                                          </p:val>
                                        </p:tav>
                                        <p:tav tm="100000">
                                          <p:val>
                                            <p:strVal val="#ppt_h"/>
                                          </p:val>
                                        </p:tav>
                                      </p:tavLst>
                                    </p:anim>
                                    <p:anim calcmode="lin" valueType="num">
                                      <p:cBhvr>
                                        <p:cTn id="102" dur="1000" fill="hold"/>
                                        <p:tgtEl>
                                          <p:spTgt spid="29"/>
                                        </p:tgtEl>
                                        <p:attrNameLst>
                                          <p:attrName>style.rotation</p:attrName>
                                        </p:attrNameLst>
                                      </p:cBhvr>
                                      <p:tavLst>
                                        <p:tav tm="0">
                                          <p:val>
                                            <p:fltVal val="90"/>
                                          </p:val>
                                        </p:tav>
                                        <p:tav tm="100000">
                                          <p:val>
                                            <p:fltVal val="0"/>
                                          </p:val>
                                        </p:tav>
                                      </p:tavLst>
                                    </p:anim>
                                    <p:animEffect transition="in" filter="fade">
                                      <p:cBhvr>
                                        <p:cTn id="103" dur="10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fade">
                                      <p:cBhvr>
                                        <p:cTn id="10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4" grpId="0" animBg="1"/>
      <p:bldP spid="3" grpId="0"/>
      <p:bldP spid="15" grpId="0"/>
      <p:bldP spid="16" grpId="0"/>
      <p:bldP spid="17" grpId="0"/>
      <p:bldP spid="18" grpId="0"/>
      <p:bldP spid="19" grpId="0"/>
      <p:bldP spid="20" grpId="0"/>
      <p:bldP spid="22" grpId="0"/>
      <p:bldP spid="23" grpId="0"/>
      <p:bldP spid="25" grpId="0"/>
      <p:bldP spid="26" grpId="0"/>
      <p:bldP spid="27" grpId="0"/>
      <p:bldP spid="28" grpId="0"/>
      <p:bldP spid="36" grpId="0"/>
      <p:bldP spid="24" grpId="0" animBg="1"/>
      <p:bldP spid="29"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470"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200821" y="7144282"/>
            <a:ext cx="3214291" cy="87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415111"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9629402" y="7144282"/>
            <a:ext cx="3214291" cy="87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a:spLocks noChangeAspect="1"/>
          </p:cNvSpPr>
          <p:nvPr/>
        </p:nvSpPr>
        <p:spPr>
          <a:xfrm>
            <a:off x="4751851" y="1604797"/>
            <a:ext cx="2496277" cy="2185899"/>
          </a:xfrm>
          <a:prstGeom prst="hexagon">
            <a:avLst/>
          </a:prstGeom>
          <a:solidFill>
            <a:schemeClr val="dk2"/>
          </a:solidFill>
          <a:ln w="15875">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12" name="文本框 8"/>
          <p:cNvSpPr>
            <a:spLocks noChangeArrowheads="1"/>
          </p:cNvSpPr>
          <p:nvPr/>
        </p:nvSpPr>
        <p:spPr bwMode="auto">
          <a:xfrm>
            <a:off x="4189164" y="4313515"/>
            <a:ext cx="3813672" cy="93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21" tIns="45712" rIns="91421" bIns="45712">
            <a:spAutoFit/>
          </a:bodyPr>
          <a:lstStyle/>
          <a:p>
            <a:pPr algn="ctr"/>
            <a:r>
              <a:rPr lang="zh-CN" altLang="en-US" sz="5467" b="1" dirty="0">
                <a:solidFill>
                  <a:schemeClr val="dk2"/>
                </a:solidFill>
                <a:latin typeface="+mn-lt"/>
                <a:ea typeface="+mn-ea"/>
                <a:cs typeface="+mn-ea"/>
                <a:sym typeface="+mn-lt"/>
              </a:rPr>
              <a:t>产品介绍</a:t>
            </a:r>
          </a:p>
        </p:txBody>
      </p:sp>
      <p:sp>
        <p:nvSpPr>
          <p:cNvPr id="13" name="矩形 51"/>
          <p:cNvSpPr>
            <a:spLocks noChangeArrowheads="1"/>
          </p:cNvSpPr>
          <p:nvPr/>
        </p:nvSpPr>
        <p:spPr bwMode="auto">
          <a:xfrm>
            <a:off x="3386667" y="5134561"/>
            <a:ext cx="5418667" cy="50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21" tIns="45712" rIns="91421" bIns="45712">
            <a:spAutoFit/>
          </a:bodyPr>
          <a:lstStyle/>
          <a:p>
            <a:pPr algn="ctr">
              <a:spcBef>
                <a:spcPct val="20000"/>
              </a:spcBef>
            </a:pPr>
            <a:r>
              <a:rPr lang="en-US" altLang="zh-CN" sz="2667" dirty="0">
                <a:solidFill>
                  <a:schemeClr val="tx1">
                    <a:lumMod val="65000"/>
                    <a:lumOff val="35000"/>
                  </a:schemeClr>
                </a:solidFill>
                <a:latin typeface="+mn-lt"/>
                <a:ea typeface="+mn-ea"/>
                <a:cs typeface="+mn-ea"/>
                <a:sym typeface="+mn-lt"/>
              </a:rPr>
              <a:t>PRODUCT INTRODUCTION</a:t>
            </a:r>
            <a:endParaRPr lang="zh-CN" altLang="en-US" sz="2667" dirty="0">
              <a:solidFill>
                <a:schemeClr val="tx1">
                  <a:lumMod val="65000"/>
                  <a:lumOff val="35000"/>
                </a:schemeClr>
              </a:solidFill>
              <a:latin typeface="+mn-lt"/>
              <a:ea typeface="+mn-ea"/>
              <a:cs typeface="+mn-ea"/>
              <a:sym typeface="+mn-lt"/>
            </a:endParaRPr>
          </a:p>
        </p:txBody>
      </p:sp>
      <p:sp>
        <p:nvSpPr>
          <p:cNvPr id="14" name="KSO_Shape"/>
          <p:cNvSpPr>
            <a:spLocks/>
          </p:cNvSpPr>
          <p:nvPr/>
        </p:nvSpPr>
        <p:spPr bwMode="auto">
          <a:xfrm>
            <a:off x="5450174" y="2056573"/>
            <a:ext cx="1187693" cy="1330875"/>
          </a:xfrm>
          <a:custGeom>
            <a:avLst/>
            <a:gdLst>
              <a:gd name="T0" fmla="*/ 735741 w 3192"/>
              <a:gd name="T1" fmla="*/ 748655 h 3576"/>
              <a:gd name="T2" fmla="*/ 714591 w 3192"/>
              <a:gd name="T3" fmla="*/ 502963 h 3576"/>
              <a:gd name="T4" fmla="*/ 687900 w 3192"/>
              <a:gd name="T5" fmla="*/ 44305 h 3576"/>
              <a:gd name="T6" fmla="*/ 910990 w 3192"/>
              <a:gd name="T7" fmla="*/ 43802 h 3576"/>
              <a:gd name="T8" fmla="*/ 879767 w 3192"/>
              <a:gd name="T9" fmla="*/ 502963 h 3576"/>
              <a:gd name="T10" fmla="*/ 858113 w 3192"/>
              <a:gd name="T11" fmla="*/ 749158 h 3576"/>
              <a:gd name="T12" fmla="*/ 984513 w 3192"/>
              <a:gd name="T13" fmla="*/ 737075 h 3576"/>
              <a:gd name="T14" fmla="*/ 1457886 w 3192"/>
              <a:gd name="T15" fmla="*/ 371558 h 3576"/>
              <a:gd name="T16" fmla="*/ 1599897 w 3192"/>
              <a:gd name="T17" fmla="*/ 513033 h 3576"/>
              <a:gd name="T18" fmla="*/ 1498676 w 3192"/>
              <a:gd name="T19" fmla="*/ 661555 h 3576"/>
              <a:gd name="T20" fmla="*/ 1189977 w 3192"/>
              <a:gd name="T21" fmla="*/ 772821 h 3576"/>
              <a:gd name="T22" fmla="*/ 962859 w 3192"/>
              <a:gd name="T23" fmla="*/ 898688 h 3576"/>
              <a:gd name="T24" fmla="*/ 1157747 w 3192"/>
              <a:gd name="T25" fmla="*/ 1012472 h 3576"/>
              <a:gd name="T26" fmla="*/ 1607451 w 3192"/>
              <a:gd name="T27" fmla="*/ 1279812 h 3576"/>
              <a:gd name="T28" fmla="*/ 1467454 w 3192"/>
              <a:gd name="T29" fmla="*/ 1421287 h 3576"/>
              <a:gd name="T30" fmla="*/ 1093792 w 3192"/>
              <a:gd name="T31" fmla="*/ 1166532 h 3576"/>
              <a:gd name="T32" fmla="*/ 908472 w 3192"/>
              <a:gd name="T33" fmla="*/ 1031100 h 3576"/>
              <a:gd name="T34" fmla="*/ 898400 w 3192"/>
              <a:gd name="T35" fmla="*/ 1324117 h 3576"/>
              <a:gd name="T36" fmla="*/ 908472 w 3192"/>
              <a:gd name="T37" fmla="*/ 1751561 h 3576"/>
              <a:gd name="T38" fmla="*/ 694447 w 3192"/>
              <a:gd name="T39" fmla="*/ 1751561 h 3576"/>
              <a:gd name="T40" fmla="*/ 674807 w 3192"/>
              <a:gd name="T41" fmla="*/ 1447970 h 3576"/>
              <a:gd name="T42" fmla="*/ 750345 w 3192"/>
              <a:gd name="T43" fmla="*/ 1102089 h 3576"/>
              <a:gd name="T44" fmla="*/ 617902 w 3192"/>
              <a:gd name="T45" fmla="*/ 1067349 h 3576"/>
              <a:gd name="T46" fmla="*/ 258340 w 3192"/>
              <a:gd name="T47" fmla="*/ 1382016 h 3576"/>
              <a:gd name="T48" fmla="*/ 43309 w 3192"/>
              <a:gd name="T49" fmla="*/ 1380002 h 3576"/>
              <a:gd name="T50" fmla="*/ 29712 w 3192"/>
              <a:gd name="T51" fmla="*/ 1194727 h 3576"/>
              <a:gd name="T52" fmla="*/ 336900 w 3192"/>
              <a:gd name="T53" fmla="*/ 1046204 h 3576"/>
              <a:gd name="T54" fmla="*/ 648117 w 3192"/>
              <a:gd name="T55" fmla="*/ 906744 h 3576"/>
              <a:gd name="T56" fmla="*/ 450207 w 3192"/>
              <a:gd name="T57" fmla="*/ 789436 h 3576"/>
              <a:gd name="T58" fmla="*/ 0 w 3192"/>
              <a:gd name="T59" fmla="*/ 526626 h 3576"/>
              <a:gd name="T60" fmla="*/ 131940 w 3192"/>
              <a:gd name="T61" fmla="*/ 379110 h 3576"/>
              <a:gd name="T62" fmla="*/ 465818 w 3192"/>
              <a:gd name="T63" fmla="*/ 595098 h 3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92" h="3576">
                <a:moveTo>
                  <a:pt x="1367" y="1536"/>
                </a:moveTo>
                <a:cubicBezTo>
                  <a:pt x="1406" y="1536"/>
                  <a:pt x="1437" y="1519"/>
                  <a:pt x="1461" y="1487"/>
                </a:cubicBezTo>
                <a:cubicBezTo>
                  <a:pt x="1485" y="1455"/>
                  <a:pt x="1497" y="1416"/>
                  <a:pt x="1497" y="1370"/>
                </a:cubicBezTo>
                <a:cubicBezTo>
                  <a:pt x="1497" y="1315"/>
                  <a:pt x="1471" y="1191"/>
                  <a:pt x="1419" y="999"/>
                </a:cubicBezTo>
                <a:cubicBezTo>
                  <a:pt x="1336" y="687"/>
                  <a:pt x="1295" y="457"/>
                  <a:pt x="1295" y="308"/>
                </a:cubicBezTo>
                <a:cubicBezTo>
                  <a:pt x="1295" y="221"/>
                  <a:pt x="1318" y="148"/>
                  <a:pt x="1366" y="88"/>
                </a:cubicBezTo>
                <a:cubicBezTo>
                  <a:pt x="1414" y="29"/>
                  <a:pt x="1488" y="0"/>
                  <a:pt x="1588" y="0"/>
                </a:cubicBezTo>
                <a:cubicBezTo>
                  <a:pt x="1687" y="0"/>
                  <a:pt x="1761" y="29"/>
                  <a:pt x="1809" y="87"/>
                </a:cubicBezTo>
                <a:cubicBezTo>
                  <a:pt x="1858" y="145"/>
                  <a:pt x="1882" y="220"/>
                  <a:pt x="1882" y="311"/>
                </a:cubicBezTo>
                <a:cubicBezTo>
                  <a:pt x="1882" y="460"/>
                  <a:pt x="1837" y="689"/>
                  <a:pt x="1747" y="999"/>
                </a:cubicBezTo>
                <a:cubicBezTo>
                  <a:pt x="1693" y="1191"/>
                  <a:pt x="1665" y="1314"/>
                  <a:pt x="1665" y="1366"/>
                </a:cubicBezTo>
                <a:cubicBezTo>
                  <a:pt x="1665" y="1416"/>
                  <a:pt x="1678" y="1457"/>
                  <a:pt x="1704" y="1488"/>
                </a:cubicBezTo>
                <a:cubicBezTo>
                  <a:pt x="1730" y="1520"/>
                  <a:pt x="1760" y="1536"/>
                  <a:pt x="1794" y="1536"/>
                </a:cubicBezTo>
                <a:cubicBezTo>
                  <a:pt x="1837" y="1536"/>
                  <a:pt x="1891" y="1512"/>
                  <a:pt x="1955" y="1464"/>
                </a:cubicBezTo>
                <a:cubicBezTo>
                  <a:pt x="2019" y="1416"/>
                  <a:pt x="2115" y="1325"/>
                  <a:pt x="2243" y="1189"/>
                </a:cubicBezTo>
                <a:cubicBezTo>
                  <a:pt x="2524" y="888"/>
                  <a:pt x="2742" y="738"/>
                  <a:pt x="2895" y="738"/>
                </a:cubicBezTo>
                <a:cubicBezTo>
                  <a:pt x="2973" y="738"/>
                  <a:pt x="3039" y="764"/>
                  <a:pt x="3094" y="818"/>
                </a:cubicBezTo>
                <a:cubicBezTo>
                  <a:pt x="3149" y="871"/>
                  <a:pt x="3177" y="938"/>
                  <a:pt x="3177" y="1019"/>
                </a:cubicBezTo>
                <a:cubicBezTo>
                  <a:pt x="3177" y="1076"/>
                  <a:pt x="3164" y="1126"/>
                  <a:pt x="3137" y="1170"/>
                </a:cubicBezTo>
                <a:cubicBezTo>
                  <a:pt x="3111" y="1215"/>
                  <a:pt x="3057" y="1263"/>
                  <a:pt x="2976" y="1314"/>
                </a:cubicBezTo>
                <a:cubicBezTo>
                  <a:pt x="2895" y="1364"/>
                  <a:pt x="2813" y="1404"/>
                  <a:pt x="2730" y="1431"/>
                </a:cubicBezTo>
                <a:cubicBezTo>
                  <a:pt x="2647" y="1459"/>
                  <a:pt x="2525" y="1493"/>
                  <a:pt x="2363" y="1535"/>
                </a:cubicBezTo>
                <a:cubicBezTo>
                  <a:pt x="2159" y="1587"/>
                  <a:pt x="2033" y="1630"/>
                  <a:pt x="1984" y="1665"/>
                </a:cubicBezTo>
                <a:cubicBezTo>
                  <a:pt x="1936" y="1700"/>
                  <a:pt x="1912" y="1740"/>
                  <a:pt x="1912" y="1785"/>
                </a:cubicBezTo>
                <a:cubicBezTo>
                  <a:pt x="1912" y="1827"/>
                  <a:pt x="1931" y="1865"/>
                  <a:pt x="1969" y="1899"/>
                </a:cubicBezTo>
                <a:cubicBezTo>
                  <a:pt x="2007" y="1933"/>
                  <a:pt x="2117" y="1970"/>
                  <a:pt x="2299" y="2011"/>
                </a:cubicBezTo>
                <a:cubicBezTo>
                  <a:pt x="2614" y="2082"/>
                  <a:pt x="2841" y="2158"/>
                  <a:pt x="2982" y="2238"/>
                </a:cubicBezTo>
                <a:cubicBezTo>
                  <a:pt x="3122" y="2318"/>
                  <a:pt x="3192" y="2419"/>
                  <a:pt x="3192" y="2542"/>
                </a:cubicBezTo>
                <a:cubicBezTo>
                  <a:pt x="3192" y="2621"/>
                  <a:pt x="3165" y="2688"/>
                  <a:pt x="3109" y="2742"/>
                </a:cubicBezTo>
                <a:cubicBezTo>
                  <a:pt x="3054" y="2796"/>
                  <a:pt x="2989" y="2823"/>
                  <a:pt x="2914" y="2823"/>
                </a:cubicBezTo>
                <a:cubicBezTo>
                  <a:pt x="2835" y="2823"/>
                  <a:pt x="2746" y="2795"/>
                  <a:pt x="2649" y="2739"/>
                </a:cubicBezTo>
                <a:cubicBezTo>
                  <a:pt x="2552" y="2683"/>
                  <a:pt x="2392" y="2542"/>
                  <a:pt x="2172" y="2317"/>
                </a:cubicBezTo>
                <a:cubicBezTo>
                  <a:pt x="2058" y="2200"/>
                  <a:pt x="1978" y="2126"/>
                  <a:pt x="1933" y="2095"/>
                </a:cubicBezTo>
                <a:cubicBezTo>
                  <a:pt x="1888" y="2063"/>
                  <a:pt x="1845" y="2048"/>
                  <a:pt x="1804" y="2048"/>
                </a:cubicBezTo>
                <a:cubicBezTo>
                  <a:pt x="1731" y="2048"/>
                  <a:pt x="1694" y="2088"/>
                  <a:pt x="1694" y="2169"/>
                </a:cubicBezTo>
                <a:cubicBezTo>
                  <a:pt x="1694" y="2236"/>
                  <a:pt x="1724" y="2390"/>
                  <a:pt x="1784" y="2630"/>
                </a:cubicBezTo>
                <a:cubicBezTo>
                  <a:pt x="1849" y="2887"/>
                  <a:pt x="1882" y="3079"/>
                  <a:pt x="1882" y="3206"/>
                </a:cubicBezTo>
                <a:cubicBezTo>
                  <a:pt x="1882" y="3324"/>
                  <a:pt x="1856" y="3415"/>
                  <a:pt x="1804" y="3479"/>
                </a:cubicBezTo>
                <a:cubicBezTo>
                  <a:pt x="1752" y="3544"/>
                  <a:pt x="1681" y="3576"/>
                  <a:pt x="1592" y="3576"/>
                </a:cubicBezTo>
                <a:cubicBezTo>
                  <a:pt x="1501" y="3576"/>
                  <a:pt x="1430" y="3544"/>
                  <a:pt x="1379" y="3479"/>
                </a:cubicBezTo>
                <a:cubicBezTo>
                  <a:pt x="1328" y="3414"/>
                  <a:pt x="1302" y="3324"/>
                  <a:pt x="1302" y="3207"/>
                </a:cubicBezTo>
                <a:cubicBezTo>
                  <a:pt x="1302" y="3098"/>
                  <a:pt x="1315" y="2987"/>
                  <a:pt x="1340" y="2876"/>
                </a:cubicBezTo>
                <a:cubicBezTo>
                  <a:pt x="1365" y="2766"/>
                  <a:pt x="1404" y="2603"/>
                  <a:pt x="1458" y="2387"/>
                </a:cubicBezTo>
                <a:cubicBezTo>
                  <a:pt x="1479" y="2305"/>
                  <a:pt x="1490" y="2239"/>
                  <a:pt x="1490" y="2189"/>
                </a:cubicBezTo>
                <a:cubicBezTo>
                  <a:pt x="1490" y="2100"/>
                  <a:pt x="1455" y="2055"/>
                  <a:pt x="1386" y="2055"/>
                </a:cubicBezTo>
                <a:cubicBezTo>
                  <a:pt x="1339" y="2055"/>
                  <a:pt x="1286" y="2077"/>
                  <a:pt x="1227" y="2120"/>
                </a:cubicBezTo>
                <a:cubicBezTo>
                  <a:pt x="1168" y="2164"/>
                  <a:pt x="1060" y="2262"/>
                  <a:pt x="902" y="2415"/>
                </a:cubicBezTo>
                <a:cubicBezTo>
                  <a:pt x="728" y="2583"/>
                  <a:pt x="598" y="2692"/>
                  <a:pt x="513" y="2745"/>
                </a:cubicBezTo>
                <a:cubicBezTo>
                  <a:pt x="427" y="2797"/>
                  <a:pt x="347" y="2823"/>
                  <a:pt x="271" y="2823"/>
                </a:cubicBezTo>
                <a:cubicBezTo>
                  <a:pt x="200" y="2823"/>
                  <a:pt x="138" y="2796"/>
                  <a:pt x="86" y="2741"/>
                </a:cubicBezTo>
                <a:cubicBezTo>
                  <a:pt x="33" y="2686"/>
                  <a:pt x="7" y="2617"/>
                  <a:pt x="7" y="2534"/>
                </a:cubicBezTo>
                <a:cubicBezTo>
                  <a:pt x="7" y="2473"/>
                  <a:pt x="24" y="2419"/>
                  <a:pt x="59" y="2373"/>
                </a:cubicBezTo>
                <a:cubicBezTo>
                  <a:pt x="95" y="2327"/>
                  <a:pt x="163" y="2279"/>
                  <a:pt x="263" y="2228"/>
                </a:cubicBezTo>
                <a:cubicBezTo>
                  <a:pt x="364" y="2178"/>
                  <a:pt x="500" y="2128"/>
                  <a:pt x="669" y="2078"/>
                </a:cubicBezTo>
                <a:cubicBezTo>
                  <a:pt x="838" y="2028"/>
                  <a:pt x="956" y="1995"/>
                  <a:pt x="1021" y="1978"/>
                </a:cubicBezTo>
                <a:cubicBezTo>
                  <a:pt x="1198" y="1933"/>
                  <a:pt x="1287" y="1874"/>
                  <a:pt x="1287" y="1801"/>
                </a:cubicBezTo>
                <a:cubicBezTo>
                  <a:pt x="1287" y="1745"/>
                  <a:pt x="1260" y="1700"/>
                  <a:pt x="1207" y="1668"/>
                </a:cubicBezTo>
                <a:cubicBezTo>
                  <a:pt x="1154" y="1635"/>
                  <a:pt x="1049" y="1602"/>
                  <a:pt x="894" y="1568"/>
                </a:cubicBezTo>
                <a:cubicBezTo>
                  <a:pt x="660" y="1518"/>
                  <a:pt x="452" y="1449"/>
                  <a:pt x="271" y="1361"/>
                </a:cubicBezTo>
                <a:cubicBezTo>
                  <a:pt x="90" y="1272"/>
                  <a:pt x="0" y="1168"/>
                  <a:pt x="0" y="1046"/>
                </a:cubicBezTo>
                <a:cubicBezTo>
                  <a:pt x="0" y="974"/>
                  <a:pt x="22" y="906"/>
                  <a:pt x="68" y="845"/>
                </a:cubicBezTo>
                <a:cubicBezTo>
                  <a:pt x="114" y="783"/>
                  <a:pt x="178" y="753"/>
                  <a:pt x="262" y="753"/>
                </a:cubicBezTo>
                <a:cubicBezTo>
                  <a:pt x="351" y="753"/>
                  <a:pt x="448" y="783"/>
                  <a:pt x="551" y="843"/>
                </a:cubicBezTo>
                <a:cubicBezTo>
                  <a:pt x="654" y="903"/>
                  <a:pt x="779" y="1016"/>
                  <a:pt x="925" y="1182"/>
                </a:cubicBezTo>
                <a:cubicBezTo>
                  <a:pt x="1132" y="1418"/>
                  <a:pt x="1279" y="1536"/>
                  <a:pt x="1367" y="1536"/>
                </a:cubicBezTo>
                <a:close/>
              </a:path>
            </a:pathLst>
          </a:custGeom>
          <a:solidFill>
            <a:schemeClr val="bg1"/>
          </a:solidFill>
          <a:ln>
            <a:noFill/>
          </a:ln>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latin typeface="+mn-lt"/>
              <a:ea typeface="+mn-ea"/>
              <a:cs typeface="+mn-ea"/>
              <a:sym typeface="+mn-lt"/>
            </a:endParaRPr>
          </a:p>
        </p:txBody>
      </p:sp>
    </p:spTree>
    <p:custDataLst>
      <p:tags r:id="rId1"/>
    </p:custDataLst>
    <p:extLst>
      <p:ext uri="{BB962C8B-B14F-4D97-AF65-F5344CB8AC3E}">
        <p14:creationId xmlns:p14="http://schemas.microsoft.com/office/powerpoint/2010/main" val="12153986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500"/>
                                </p:stCondLst>
                                <p:childTnLst>
                                  <p:par>
                                    <p:cTn id="18" presetID="2" presetClass="entr" presetSubtype="12" fill="hold" grpId="0" nodeType="afterEffect" p14:presetBounceEnd="5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50000">
                                          <p:cBhvr additive="base">
                                            <p:cTn id="20" dur="1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21" dur="1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p:tgtEl>
                                              <p:spTgt spid="12"/>
                                            </p:tgtEl>
                                            <p:attrNameLst>
                                              <p:attrName>ppt_y</p:attrName>
                                            </p:attrNameLst>
                                          </p:cBhvr>
                                          <p:tavLst>
                                            <p:tav tm="0">
                                              <p:val>
                                                <p:strVal val="#ppt_y+#ppt_h*1.125000"/>
                                              </p:val>
                                            </p:tav>
                                            <p:tav tm="100000">
                                              <p:val>
                                                <p:strVal val="#ppt_y"/>
                                              </p:val>
                                            </p:tav>
                                          </p:tavLst>
                                        </p:anim>
                                        <p:animEffect>
                                          <p:cBhvr>
                                            <p:cTn id="32" dur="500"/>
                                            <p:tgtEl>
                                              <p:spTgt spid="12"/>
                                            </p:tgtEl>
                                          </p:cBhvr>
                                        </p:animEffect>
                                      </p:childTnLst>
                                    </p:cTn>
                                  </p:par>
                                  <p:par>
                                    <p:cTn id="33" presetID="12" presetClass="entr" presetSubtype="1" fill="hold" grpId="0" nodeType="withEffect">
                                      <p:stCondLst>
                                        <p:cond delay="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p:tgtEl>
                                              <p:spTgt spid="13"/>
                                            </p:tgtEl>
                                            <p:attrNameLst>
                                              <p:attrName>ppt_y</p:attrName>
                                            </p:attrNameLst>
                                          </p:cBhvr>
                                          <p:tavLst>
                                            <p:tav tm="0">
                                              <p:val>
                                                <p:strVal val="#ppt_y-#ppt_h*1.125000"/>
                                              </p:val>
                                            </p:tav>
                                            <p:tav tm="100000">
                                              <p:val>
                                                <p:strVal val="#ppt_y"/>
                                              </p:val>
                                            </p:tav>
                                          </p:tavLst>
                                        </p:anim>
                                        <p:animEffec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bldLvl="0" autoUpdateAnimBg="0"/>
          <p:bldP spid="13" grpId="0" bldLvl="0" autoUpdateAnimBg="0"/>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500"/>
                                </p:stCondLst>
                                <p:childTnLst>
                                  <p:par>
                                    <p:cTn id="18" presetID="2" presetClass="entr" presetSubtype="12"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500" fill="hold"/>
                                            <p:tgtEl>
                                              <p:spTgt spid="11"/>
                                            </p:tgtEl>
                                            <p:attrNameLst>
                                              <p:attrName>ppt_x</p:attrName>
                                            </p:attrNameLst>
                                          </p:cBhvr>
                                          <p:tavLst>
                                            <p:tav tm="0">
                                              <p:val>
                                                <p:strVal val="0-#ppt_w/2"/>
                                              </p:val>
                                            </p:tav>
                                            <p:tav tm="100000">
                                              <p:val>
                                                <p:strVal val="#ppt_x"/>
                                              </p:val>
                                            </p:tav>
                                          </p:tavLst>
                                        </p:anim>
                                        <p:anim calcmode="lin" valueType="num">
                                          <p:cBhvr additive="base">
                                            <p:cTn id="21" dur="1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p:tgtEl>
                                              <p:spTgt spid="12"/>
                                            </p:tgtEl>
                                            <p:attrNameLst>
                                              <p:attrName>ppt_y</p:attrName>
                                            </p:attrNameLst>
                                          </p:cBhvr>
                                          <p:tavLst>
                                            <p:tav tm="0">
                                              <p:val>
                                                <p:strVal val="#ppt_y+#ppt_h*1.125000"/>
                                              </p:val>
                                            </p:tav>
                                            <p:tav tm="100000">
                                              <p:val>
                                                <p:strVal val="#ppt_y"/>
                                              </p:val>
                                            </p:tav>
                                          </p:tavLst>
                                        </p:anim>
                                        <p:animEffect>
                                          <p:cBhvr>
                                            <p:cTn id="32" dur="500"/>
                                            <p:tgtEl>
                                              <p:spTgt spid="12"/>
                                            </p:tgtEl>
                                          </p:cBhvr>
                                        </p:animEffect>
                                      </p:childTnLst>
                                    </p:cTn>
                                  </p:par>
                                  <p:par>
                                    <p:cTn id="33" presetID="12" presetClass="entr" presetSubtype="1" fill="hold" grpId="0" nodeType="withEffect">
                                      <p:stCondLst>
                                        <p:cond delay="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p:tgtEl>
                                              <p:spTgt spid="13"/>
                                            </p:tgtEl>
                                            <p:attrNameLst>
                                              <p:attrName>ppt_y</p:attrName>
                                            </p:attrNameLst>
                                          </p:cBhvr>
                                          <p:tavLst>
                                            <p:tav tm="0">
                                              <p:val>
                                                <p:strVal val="#ppt_y-#ppt_h*1.125000"/>
                                              </p:val>
                                            </p:tav>
                                            <p:tav tm="100000">
                                              <p:val>
                                                <p:strVal val="#ppt_y"/>
                                              </p:val>
                                            </p:tav>
                                          </p:tavLst>
                                        </p:anim>
                                        <p:animEffec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bldLvl="0" autoUpdateAnimBg="0"/>
          <p:bldP spid="13" grpId="0" bldLvl="0" autoUpdateAnimBg="0"/>
          <p:bldP spid="1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十字形 47"/>
          <p:cNvSpPr/>
          <p:nvPr/>
        </p:nvSpPr>
        <p:spPr>
          <a:xfrm>
            <a:off x="9719785" y="1399653"/>
            <a:ext cx="388420" cy="388420"/>
          </a:xfrm>
          <a:prstGeom prst="plus">
            <a:avLst>
              <a:gd name="adj" fmla="val 41380"/>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sp>
        <p:nvSpPr>
          <p:cNvPr id="49" name="十字形 48"/>
          <p:cNvSpPr/>
          <p:nvPr/>
        </p:nvSpPr>
        <p:spPr>
          <a:xfrm>
            <a:off x="9719785" y="4006979"/>
            <a:ext cx="388420" cy="38842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grpSp>
        <p:nvGrpSpPr>
          <p:cNvPr id="6" name="组合 6"/>
          <p:cNvGrpSpPr>
            <a:grpSpLocks/>
          </p:cNvGrpSpPr>
          <p:nvPr/>
        </p:nvGrpSpPr>
        <p:grpSpPr bwMode="auto">
          <a:xfrm>
            <a:off x="1725921" y="-17858"/>
            <a:ext cx="5533869" cy="7250508"/>
            <a:chOff x="694895" y="-12700"/>
            <a:chExt cx="4833397" cy="5156200"/>
          </a:xfrm>
        </p:grpSpPr>
        <p:sp>
          <p:nvSpPr>
            <p:cNvPr id="50" name="任意多边形 49"/>
            <p:cNvSpPr/>
            <p:nvPr/>
          </p:nvSpPr>
          <p:spPr>
            <a:xfrm>
              <a:off x="1049747"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sp>
          <p:nvSpPr>
            <p:cNvPr id="4" name="任意多边形 3"/>
            <p:cNvSpPr/>
            <p:nvPr/>
          </p:nvSpPr>
          <p:spPr>
            <a:xfrm>
              <a:off x="694895" y="-12700"/>
              <a:ext cx="4478545" cy="5156200"/>
            </a:xfrm>
            <a:custGeom>
              <a:avLst/>
              <a:gdLst>
                <a:gd name="connsiteX0" fmla="*/ 0 w 3810000"/>
                <a:gd name="connsiteY0" fmla="*/ 0 h 5181600"/>
                <a:gd name="connsiteX1" fmla="*/ 1079500 w 3810000"/>
                <a:gd name="connsiteY1" fmla="*/ 5181600 h 5181600"/>
                <a:gd name="connsiteX2" fmla="*/ 3810000 w 3810000"/>
                <a:gd name="connsiteY2" fmla="*/ 5181600 h 5181600"/>
                <a:gd name="connsiteX3" fmla="*/ 2514600 w 3810000"/>
                <a:gd name="connsiteY3" fmla="*/ 12700 h 5181600"/>
                <a:gd name="connsiteX4" fmla="*/ 0 w 3810000"/>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81600">
                  <a:moveTo>
                    <a:pt x="0" y="0"/>
                  </a:moveTo>
                  <a:lnTo>
                    <a:pt x="1079500" y="5181600"/>
                  </a:lnTo>
                  <a:lnTo>
                    <a:pt x="3810000" y="5181600"/>
                  </a:lnTo>
                  <a:lnTo>
                    <a:pt x="2514600" y="12700"/>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grpSp>
      <p:grpSp>
        <p:nvGrpSpPr>
          <p:cNvPr id="23" name="组合 7"/>
          <p:cNvGrpSpPr>
            <a:grpSpLocks/>
          </p:cNvGrpSpPr>
          <p:nvPr/>
        </p:nvGrpSpPr>
        <p:grpSpPr bwMode="auto">
          <a:xfrm>
            <a:off x="7949571" y="1417512"/>
            <a:ext cx="3960092" cy="1732433"/>
            <a:chOff x="2989865" y="602136"/>
            <a:chExt cx="2814868" cy="1232197"/>
          </a:xfrm>
        </p:grpSpPr>
        <p:sp>
          <p:nvSpPr>
            <p:cNvPr id="24" name="文本框 66"/>
            <p:cNvSpPr txBox="1">
              <a:spLocks noChangeArrowheads="1"/>
            </p:cNvSpPr>
            <p:nvPr/>
          </p:nvSpPr>
          <p:spPr bwMode="auto">
            <a:xfrm>
              <a:off x="2989865" y="1374629"/>
              <a:ext cx="2814868"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mn-lt"/>
                  <a:ea typeface="+mn-ea"/>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mn-lt"/>
                <a:ea typeface="+mn-ea"/>
                <a:cs typeface="+mn-ea"/>
                <a:sym typeface="+mn-lt"/>
              </a:endParaRPr>
            </a:p>
          </p:txBody>
        </p:sp>
        <p:sp>
          <p:nvSpPr>
            <p:cNvPr id="26" name="文本框 13"/>
            <p:cNvSpPr txBox="1">
              <a:spLocks noChangeArrowheads="1"/>
            </p:cNvSpPr>
            <p:nvPr/>
          </p:nvSpPr>
          <p:spPr bwMode="auto">
            <a:xfrm>
              <a:off x="2992420" y="60213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latin typeface="+mn-lt"/>
                  <a:ea typeface="+mn-ea"/>
                  <a:cs typeface="+mn-ea"/>
                  <a:sym typeface="+mn-lt"/>
                </a:rPr>
                <a:t>请替换文字内容</a:t>
              </a:r>
            </a:p>
          </p:txBody>
        </p:sp>
        <p:sp>
          <p:nvSpPr>
            <p:cNvPr id="27" name="文本框 66"/>
            <p:cNvSpPr txBox="1">
              <a:spLocks noChangeArrowheads="1"/>
            </p:cNvSpPr>
            <p:nvPr/>
          </p:nvSpPr>
          <p:spPr bwMode="auto">
            <a:xfrm>
              <a:off x="3000354" y="880114"/>
              <a:ext cx="1425653"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7" dirty="0">
                  <a:solidFill>
                    <a:schemeClr val="bg1">
                      <a:lumMod val="65000"/>
                    </a:schemeClr>
                  </a:solidFill>
                  <a:latin typeface="+mn-lt"/>
                  <a:ea typeface="+mn-ea"/>
                  <a:cs typeface="+mn-ea"/>
                  <a:sym typeface="+mn-lt"/>
                </a:rPr>
                <a:t>PLEASE ADD YOUR TITLE HERE</a:t>
              </a:r>
              <a:endParaRPr lang="zh-CN" altLang="en-US" sz="1547" dirty="0">
                <a:solidFill>
                  <a:schemeClr val="bg1">
                    <a:lumMod val="65000"/>
                  </a:schemeClr>
                </a:solidFill>
                <a:latin typeface="+mn-lt"/>
                <a:ea typeface="+mn-ea"/>
                <a:cs typeface="+mn-ea"/>
                <a:sym typeface="+mn-lt"/>
              </a:endParaRPr>
            </a:p>
          </p:txBody>
        </p:sp>
        <p:sp>
          <p:nvSpPr>
            <p:cNvPr id="28" name="任意多边形 27"/>
            <p:cNvSpPr/>
            <p:nvPr/>
          </p:nvSpPr>
          <p:spPr>
            <a:xfrm>
              <a:off x="3078717" y="1286572"/>
              <a:ext cx="287200"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grpSp>
      <p:grpSp>
        <p:nvGrpSpPr>
          <p:cNvPr id="29" name="组合 7"/>
          <p:cNvGrpSpPr>
            <a:grpSpLocks/>
          </p:cNvGrpSpPr>
          <p:nvPr/>
        </p:nvGrpSpPr>
        <p:grpSpPr bwMode="auto">
          <a:xfrm>
            <a:off x="7949571" y="4070408"/>
            <a:ext cx="3960092" cy="1725558"/>
            <a:chOff x="2989865" y="607026"/>
            <a:chExt cx="2814868" cy="1227307"/>
          </a:xfrm>
        </p:grpSpPr>
        <p:sp>
          <p:nvSpPr>
            <p:cNvPr id="30" name="文本框 66"/>
            <p:cNvSpPr txBox="1">
              <a:spLocks noChangeArrowheads="1"/>
            </p:cNvSpPr>
            <p:nvPr/>
          </p:nvSpPr>
          <p:spPr bwMode="auto">
            <a:xfrm>
              <a:off x="2989865" y="1374629"/>
              <a:ext cx="2814868"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lumMod val="65000"/>
                    </a:schemeClr>
                  </a:solidFill>
                  <a:latin typeface="+mn-lt"/>
                  <a:ea typeface="+mn-ea"/>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mn-lt"/>
                <a:ea typeface="+mn-ea"/>
                <a:cs typeface="+mn-ea"/>
                <a:sym typeface="+mn-lt"/>
              </a:endParaRPr>
            </a:p>
          </p:txBody>
        </p:sp>
        <p:sp>
          <p:nvSpPr>
            <p:cNvPr id="31" name="文本框 13"/>
            <p:cNvSpPr txBox="1">
              <a:spLocks noChangeArrowheads="1"/>
            </p:cNvSpPr>
            <p:nvPr/>
          </p:nvSpPr>
          <p:spPr bwMode="auto">
            <a:xfrm>
              <a:off x="2990709" y="607026"/>
              <a:ext cx="1152190"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latin typeface="+mn-lt"/>
                  <a:ea typeface="+mn-ea"/>
                  <a:cs typeface="+mn-ea"/>
                  <a:sym typeface="+mn-lt"/>
                </a:rPr>
                <a:t>请替换文字内容</a:t>
              </a:r>
            </a:p>
          </p:txBody>
        </p:sp>
        <p:sp>
          <p:nvSpPr>
            <p:cNvPr id="32" name="文本框 66"/>
            <p:cNvSpPr txBox="1">
              <a:spLocks noChangeArrowheads="1"/>
            </p:cNvSpPr>
            <p:nvPr/>
          </p:nvSpPr>
          <p:spPr bwMode="auto">
            <a:xfrm>
              <a:off x="2989865" y="880115"/>
              <a:ext cx="1425653"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7" dirty="0">
                  <a:solidFill>
                    <a:schemeClr val="bg1">
                      <a:lumMod val="65000"/>
                    </a:schemeClr>
                  </a:solidFill>
                  <a:latin typeface="+mn-lt"/>
                  <a:ea typeface="+mn-ea"/>
                  <a:cs typeface="+mn-ea"/>
                  <a:sym typeface="+mn-lt"/>
                </a:rPr>
                <a:t>PLEASE ADD YOUR TITLE HERE</a:t>
              </a:r>
              <a:endParaRPr lang="zh-CN" altLang="en-US" sz="1547" dirty="0">
                <a:solidFill>
                  <a:schemeClr val="bg1">
                    <a:lumMod val="65000"/>
                  </a:schemeClr>
                </a:solidFill>
                <a:latin typeface="+mn-lt"/>
                <a:ea typeface="+mn-ea"/>
                <a:cs typeface="+mn-ea"/>
                <a:sym typeface="+mn-lt"/>
              </a:endParaRPr>
            </a:p>
          </p:txBody>
        </p:sp>
        <p:sp>
          <p:nvSpPr>
            <p:cNvPr id="33" name="任意多边形 32"/>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grpSp>
      <p:sp>
        <p:nvSpPr>
          <p:cNvPr id="20" name="Content Placeholder 2"/>
          <p:cNvSpPr txBox="1">
            <a:spLocks/>
          </p:cNvSpPr>
          <p:nvPr/>
        </p:nvSpPr>
        <p:spPr>
          <a:xfrm>
            <a:off x="5532477" y="94116"/>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21" name="Content Placeholder 2"/>
          <p:cNvSpPr txBox="1">
            <a:spLocks/>
          </p:cNvSpPr>
          <p:nvPr/>
        </p:nvSpPr>
        <p:spPr>
          <a:xfrm>
            <a:off x="5833219" y="552758"/>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29251737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par>
                                <p:cTn id="8" presetID="2" presetClass="entr" presetSubtype="2" fill="hold" nodeType="withEffect">
                                  <p:stCondLst>
                                    <p:cond delay="60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fill="hold"/>
                                        <p:tgtEl>
                                          <p:spTgt spid="23"/>
                                        </p:tgtEl>
                                        <p:attrNameLst>
                                          <p:attrName>ppt_x</p:attrName>
                                        </p:attrNameLst>
                                      </p:cBhvr>
                                      <p:tavLst>
                                        <p:tav tm="0">
                                          <p:val>
                                            <p:strVal val="1+#ppt_w/2"/>
                                          </p:val>
                                        </p:tav>
                                        <p:tav tm="100000">
                                          <p:val>
                                            <p:strVal val="#ppt_x"/>
                                          </p:val>
                                        </p:tav>
                                      </p:tavLst>
                                    </p:anim>
                                    <p:anim calcmode="lin" valueType="num">
                                      <p:cBhvr additive="base">
                                        <p:cTn id="11" dur="10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00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1+#ppt_w/2"/>
                                          </p:val>
                                        </p:tav>
                                        <p:tav tm="100000">
                                          <p:val>
                                            <p:strVal val="#ppt_x"/>
                                          </p:val>
                                        </p:tav>
                                      </p:tavLst>
                                    </p:anim>
                                    <p:anim calcmode="lin" valueType="num">
                                      <p:cBhvr additive="base">
                                        <p:cTn id="15" dur="1000" fill="hold"/>
                                        <p:tgtEl>
                                          <p:spTgt spid="29"/>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1000"/>
                                  </p:stCondLst>
                                  <p:childTnLst>
                                    <p:set>
                                      <p:cBhvr>
                                        <p:cTn id="17" dur="1" fill="hold">
                                          <p:stCondLst>
                                            <p:cond delay="0"/>
                                          </p:stCondLst>
                                        </p:cTn>
                                        <p:tgtEl>
                                          <p:spTgt spid="48"/>
                                        </p:tgtEl>
                                        <p:attrNameLst>
                                          <p:attrName>style.visibility</p:attrName>
                                        </p:attrNameLst>
                                      </p:cBhvr>
                                      <p:to>
                                        <p:strVal val="visible"/>
                                      </p:to>
                                    </p:set>
                                    <p:anim calcmode="lin" valueType="num">
                                      <p:cBhvr>
                                        <p:cTn id="18" dur="750" fill="hold"/>
                                        <p:tgtEl>
                                          <p:spTgt spid="48"/>
                                        </p:tgtEl>
                                        <p:attrNameLst>
                                          <p:attrName>ppt_w</p:attrName>
                                        </p:attrNameLst>
                                      </p:cBhvr>
                                      <p:tavLst>
                                        <p:tav tm="0">
                                          <p:val>
                                            <p:fltVal val="0"/>
                                          </p:val>
                                        </p:tav>
                                        <p:tav tm="100000">
                                          <p:val>
                                            <p:strVal val="#ppt_w"/>
                                          </p:val>
                                        </p:tav>
                                      </p:tavLst>
                                    </p:anim>
                                    <p:anim calcmode="lin" valueType="num">
                                      <p:cBhvr>
                                        <p:cTn id="19" dur="750" fill="hold"/>
                                        <p:tgtEl>
                                          <p:spTgt spid="48"/>
                                        </p:tgtEl>
                                        <p:attrNameLst>
                                          <p:attrName>ppt_h</p:attrName>
                                        </p:attrNameLst>
                                      </p:cBhvr>
                                      <p:tavLst>
                                        <p:tav tm="0">
                                          <p:val>
                                            <p:fltVal val="0"/>
                                          </p:val>
                                        </p:tav>
                                        <p:tav tm="100000">
                                          <p:val>
                                            <p:strVal val="#ppt_h"/>
                                          </p:val>
                                        </p:tav>
                                      </p:tavLst>
                                    </p:anim>
                                    <p:animEffect transition="in" filter="fade">
                                      <p:cBhvr>
                                        <p:cTn id="20" dur="750"/>
                                        <p:tgtEl>
                                          <p:spTgt spid="48"/>
                                        </p:tgtEl>
                                      </p:cBhvr>
                                    </p:animEffect>
                                  </p:childTnLst>
                                </p:cTn>
                              </p:par>
                              <p:par>
                                <p:cTn id="21" presetID="53" presetClass="entr" presetSubtype="16" fill="hold" grpId="0" nodeType="withEffect">
                                  <p:stCondLst>
                                    <p:cond delay="1200"/>
                                  </p:stCondLst>
                                  <p:childTnLst>
                                    <p:set>
                                      <p:cBhvr>
                                        <p:cTn id="22" dur="1" fill="hold">
                                          <p:stCondLst>
                                            <p:cond delay="0"/>
                                          </p:stCondLst>
                                        </p:cTn>
                                        <p:tgtEl>
                                          <p:spTgt spid="49"/>
                                        </p:tgtEl>
                                        <p:attrNameLst>
                                          <p:attrName>style.visibility</p:attrName>
                                        </p:attrNameLst>
                                      </p:cBhvr>
                                      <p:to>
                                        <p:strVal val="visible"/>
                                      </p:to>
                                    </p:set>
                                    <p:anim calcmode="lin" valueType="num">
                                      <p:cBhvr>
                                        <p:cTn id="23" dur="750" fill="hold"/>
                                        <p:tgtEl>
                                          <p:spTgt spid="49"/>
                                        </p:tgtEl>
                                        <p:attrNameLst>
                                          <p:attrName>ppt_w</p:attrName>
                                        </p:attrNameLst>
                                      </p:cBhvr>
                                      <p:tavLst>
                                        <p:tav tm="0">
                                          <p:val>
                                            <p:fltVal val="0"/>
                                          </p:val>
                                        </p:tav>
                                        <p:tav tm="100000">
                                          <p:val>
                                            <p:strVal val="#ppt_w"/>
                                          </p:val>
                                        </p:tav>
                                      </p:tavLst>
                                    </p:anim>
                                    <p:anim calcmode="lin" valueType="num">
                                      <p:cBhvr>
                                        <p:cTn id="24" dur="750" fill="hold"/>
                                        <p:tgtEl>
                                          <p:spTgt spid="49"/>
                                        </p:tgtEl>
                                        <p:attrNameLst>
                                          <p:attrName>ppt_h</p:attrName>
                                        </p:attrNameLst>
                                      </p:cBhvr>
                                      <p:tavLst>
                                        <p:tav tm="0">
                                          <p:val>
                                            <p:fltVal val="0"/>
                                          </p:val>
                                        </p:tav>
                                        <p:tav tm="100000">
                                          <p:val>
                                            <p:strVal val="#ppt_h"/>
                                          </p:val>
                                        </p:tav>
                                      </p:tavLst>
                                    </p:anim>
                                    <p:animEffect transition="in" filter="fade">
                                      <p:cBhvr>
                                        <p:cTn id="25"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EE862FBC-EC8C-4B3E-AB36-8875D300EB37}"/>
              </a:ext>
            </a:extLst>
          </p:cNvPr>
          <p:cNvSpPr txBox="1"/>
          <p:nvPr/>
        </p:nvSpPr>
        <p:spPr>
          <a:xfrm rot="5400000">
            <a:off x="1924191" y="1934107"/>
            <a:ext cx="4149955" cy="1163395"/>
          </a:xfrm>
          <a:prstGeom prst="rect">
            <a:avLst/>
          </a:prstGeom>
          <a:noFill/>
        </p:spPr>
        <p:txBody>
          <a:bodyPr wrap="square" rtlCol="0">
            <a:spAutoFit/>
          </a:bodyPr>
          <a:lstStyle/>
          <a:p>
            <a:pPr algn="ctr"/>
            <a:r>
              <a:rPr lang="en-US" altLang="zh-CN" sz="6960" spc="-158" dirty="0">
                <a:solidFill>
                  <a:schemeClr val="dk2">
                    <a:alpha val="95000"/>
                  </a:schemeClr>
                </a:solidFill>
                <a:latin typeface="+mn-lt"/>
                <a:ea typeface="+mn-ea"/>
                <a:cs typeface="+mn-ea"/>
                <a:sym typeface="+mn-lt"/>
              </a:rPr>
              <a:t>CONTENTS</a:t>
            </a:r>
            <a:endParaRPr lang="zh-CN" altLang="en-US" sz="6960" spc="-158" dirty="0">
              <a:solidFill>
                <a:schemeClr val="dk2">
                  <a:alpha val="95000"/>
                </a:schemeClr>
              </a:solidFill>
              <a:latin typeface="+mn-lt"/>
              <a:ea typeface="+mn-ea"/>
              <a:cs typeface="+mn-ea"/>
              <a:sym typeface="+mn-lt"/>
            </a:endParaRPr>
          </a:p>
        </p:txBody>
      </p:sp>
      <p:cxnSp>
        <p:nvCxnSpPr>
          <p:cNvPr id="21" name="直接连接符 20">
            <a:extLst>
              <a:ext uri="{FF2B5EF4-FFF2-40B4-BE49-F238E27FC236}">
                <a16:creationId xmlns:a16="http://schemas.microsoft.com/office/drawing/2014/main" id="{6686B04D-62E8-4031-9CE3-50A828A06F19}"/>
              </a:ext>
            </a:extLst>
          </p:cNvPr>
          <p:cNvCxnSpPr/>
          <p:nvPr/>
        </p:nvCxnSpPr>
        <p:spPr>
          <a:xfrm>
            <a:off x="4560473" y="0"/>
            <a:ext cx="0" cy="5571819"/>
          </a:xfrm>
          <a:prstGeom prst="line">
            <a:avLst/>
          </a:prstGeom>
          <a:ln w="25400">
            <a:solidFill>
              <a:schemeClr val="dk2"/>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ACA41F2B-AD9B-4212-8CC3-810D580C62A0}"/>
              </a:ext>
            </a:extLst>
          </p:cNvPr>
          <p:cNvGrpSpPr/>
          <p:nvPr/>
        </p:nvGrpSpPr>
        <p:grpSpPr>
          <a:xfrm>
            <a:off x="6014432" y="1477585"/>
            <a:ext cx="4819828" cy="810967"/>
            <a:chOff x="5702551" y="1401046"/>
            <a:chExt cx="4570162" cy="768959"/>
          </a:xfrm>
        </p:grpSpPr>
        <p:sp>
          <p:nvSpPr>
            <p:cNvPr id="23" name="椭圆 22">
              <a:extLst>
                <a:ext uri="{FF2B5EF4-FFF2-40B4-BE49-F238E27FC236}">
                  <a16:creationId xmlns:a16="http://schemas.microsoft.com/office/drawing/2014/main" id="{D1CA4F31-D387-44E0-AC7D-8397538AD80D}"/>
                </a:ext>
              </a:extLst>
            </p:cNvPr>
            <p:cNvSpPr/>
            <p:nvPr/>
          </p:nvSpPr>
          <p:spPr>
            <a:xfrm>
              <a:off x="5718834" y="1410571"/>
              <a:ext cx="759434" cy="759434"/>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6829D436-F5BD-4986-989A-1F6921C8113C}"/>
                </a:ext>
              </a:extLst>
            </p:cNvPr>
            <p:cNvSpPr txBox="1"/>
            <p:nvPr/>
          </p:nvSpPr>
          <p:spPr>
            <a:xfrm>
              <a:off x="5702551" y="1509250"/>
              <a:ext cx="791989" cy="518431"/>
            </a:xfrm>
            <a:prstGeom prst="rect">
              <a:avLst/>
            </a:prstGeom>
            <a:noFill/>
          </p:spPr>
          <p:txBody>
            <a:bodyPr wrap="square" rtlCol="0">
              <a:spAutoFit/>
            </a:bodyPr>
            <a:lstStyle/>
            <a:p>
              <a:pPr algn="ctr"/>
              <a:r>
                <a:rPr lang="en-US" altLang="zh-CN" sz="2953" dirty="0">
                  <a:solidFill>
                    <a:schemeClr val="bg1"/>
                  </a:solidFill>
                  <a:latin typeface="+mn-lt"/>
                  <a:ea typeface="+mn-ea"/>
                  <a:cs typeface="+mn-ea"/>
                  <a:sym typeface="+mn-lt"/>
                </a:rPr>
                <a:t>01</a:t>
              </a:r>
              <a:endParaRPr lang="zh-CN" altLang="en-US" sz="2953" dirty="0">
                <a:solidFill>
                  <a:schemeClr val="bg1"/>
                </a:solidFill>
                <a:latin typeface="+mn-lt"/>
                <a:ea typeface="+mn-ea"/>
                <a:cs typeface="+mn-ea"/>
                <a:sym typeface="+mn-lt"/>
              </a:endParaRPr>
            </a:p>
          </p:txBody>
        </p:sp>
        <p:sp>
          <p:nvSpPr>
            <p:cNvPr id="25" name="文本框 24">
              <a:extLst>
                <a:ext uri="{FF2B5EF4-FFF2-40B4-BE49-F238E27FC236}">
                  <a16:creationId xmlns:a16="http://schemas.microsoft.com/office/drawing/2014/main" id="{12781A33-5883-4CE7-919A-F7E309877DF7}"/>
                </a:ext>
              </a:extLst>
            </p:cNvPr>
            <p:cNvSpPr txBox="1"/>
            <p:nvPr/>
          </p:nvSpPr>
          <p:spPr>
            <a:xfrm>
              <a:off x="6832410" y="1401046"/>
              <a:ext cx="3440303" cy="518431"/>
            </a:xfrm>
            <a:prstGeom prst="rect">
              <a:avLst/>
            </a:prstGeom>
            <a:noFill/>
          </p:spPr>
          <p:txBody>
            <a:bodyPr wrap="square" rtlCol="0">
              <a:spAutoFit/>
            </a:bodyPr>
            <a:lstStyle/>
            <a:p>
              <a:r>
                <a:rPr lang="zh-CN" altLang="en-US" sz="2953" dirty="0">
                  <a:solidFill>
                    <a:schemeClr val="dk2"/>
                  </a:solidFill>
                  <a:latin typeface="+mn-lt"/>
                  <a:ea typeface="+mn-ea"/>
                  <a:cs typeface="+mn-ea"/>
                  <a:sym typeface="+mn-lt"/>
                </a:rPr>
                <a:t>企业文化</a:t>
              </a:r>
            </a:p>
          </p:txBody>
        </p:sp>
        <p:sp>
          <p:nvSpPr>
            <p:cNvPr id="26" name="文本框 25">
              <a:extLst>
                <a:ext uri="{FF2B5EF4-FFF2-40B4-BE49-F238E27FC236}">
                  <a16:creationId xmlns:a16="http://schemas.microsoft.com/office/drawing/2014/main" id="{00346C8E-42F9-423E-9A6E-09AD6E6611A1}"/>
                </a:ext>
              </a:extLst>
            </p:cNvPr>
            <p:cNvSpPr txBox="1"/>
            <p:nvPr/>
          </p:nvSpPr>
          <p:spPr>
            <a:xfrm>
              <a:off x="6851460" y="1814803"/>
              <a:ext cx="2798910" cy="302899"/>
            </a:xfrm>
            <a:prstGeom prst="rect">
              <a:avLst/>
            </a:prstGeom>
            <a:noFill/>
          </p:spPr>
          <p:txBody>
            <a:bodyPr wrap="square" rtlCol="0">
              <a:spAutoFit/>
            </a:bodyPr>
            <a:lstStyle/>
            <a:p>
              <a:r>
                <a:rPr lang="en-US" altLang="zh-CN" sz="1476" dirty="0">
                  <a:solidFill>
                    <a:schemeClr val="dk2"/>
                  </a:solidFill>
                  <a:latin typeface="+mn-lt"/>
                  <a:ea typeface="+mn-ea"/>
                  <a:cs typeface="+mn-ea"/>
                  <a:sym typeface="+mn-lt"/>
                </a:rPr>
                <a:t>Corporate Culture</a:t>
              </a:r>
              <a:endParaRPr lang="zh-CN" altLang="en-US" sz="1476" dirty="0">
                <a:solidFill>
                  <a:schemeClr val="dk2"/>
                </a:solidFill>
                <a:latin typeface="+mn-lt"/>
                <a:ea typeface="+mn-ea"/>
                <a:cs typeface="+mn-ea"/>
                <a:sym typeface="+mn-lt"/>
              </a:endParaRPr>
            </a:p>
          </p:txBody>
        </p:sp>
      </p:grpSp>
      <p:grpSp>
        <p:nvGrpSpPr>
          <p:cNvPr id="27" name="组合 26">
            <a:extLst>
              <a:ext uri="{FF2B5EF4-FFF2-40B4-BE49-F238E27FC236}">
                <a16:creationId xmlns:a16="http://schemas.microsoft.com/office/drawing/2014/main" id="{E1A9BC30-AE30-490E-AFF7-B461C9701452}"/>
              </a:ext>
            </a:extLst>
          </p:cNvPr>
          <p:cNvGrpSpPr/>
          <p:nvPr/>
        </p:nvGrpSpPr>
        <p:grpSpPr>
          <a:xfrm>
            <a:off x="6014432" y="2700458"/>
            <a:ext cx="4819828" cy="810967"/>
            <a:chOff x="5702551" y="2560574"/>
            <a:chExt cx="4570162" cy="768959"/>
          </a:xfrm>
        </p:grpSpPr>
        <p:sp>
          <p:nvSpPr>
            <p:cNvPr id="28" name="椭圆 27">
              <a:extLst>
                <a:ext uri="{FF2B5EF4-FFF2-40B4-BE49-F238E27FC236}">
                  <a16:creationId xmlns:a16="http://schemas.microsoft.com/office/drawing/2014/main" id="{42F28C21-50ED-4751-9FB0-1212E3DDA492}"/>
                </a:ext>
              </a:extLst>
            </p:cNvPr>
            <p:cNvSpPr/>
            <p:nvPr/>
          </p:nvSpPr>
          <p:spPr>
            <a:xfrm>
              <a:off x="5718834" y="2570099"/>
              <a:ext cx="759434" cy="759434"/>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1A6C35CA-FA03-4EF4-99BF-076682EF6A43}"/>
                </a:ext>
              </a:extLst>
            </p:cNvPr>
            <p:cNvSpPr txBox="1"/>
            <p:nvPr/>
          </p:nvSpPr>
          <p:spPr>
            <a:xfrm>
              <a:off x="5702551" y="2662510"/>
              <a:ext cx="791989" cy="518431"/>
            </a:xfrm>
            <a:prstGeom prst="rect">
              <a:avLst/>
            </a:prstGeom>
            <a:noFill/>
          </p:spPr>
          <p:txBody>
            <a:bodyPr wrap="square" rtlCol="0">
              <a:spAutoFit/>
            </a:bodyPr>
            <a:lstStyle/>
            <a:p>
              <a:pPr algn="ctr"/>
              <a:r>
                <a:rPr lang="en-US" altLang="zh-CN" sz="2953" dirty="0">
                  <a:solidFill>
                    <a:schemeClr val="bg1"/>
                  </a:solidFill>
                  <a:latin typeface="+mn-lt"/>
                  <a:ea typeface="+mn-ea"/>
                  <a:cs typeface="+mn-ea"/>
                  <a:sym typeface="+mn-lt"/>
                </a:rPr>
                <a:t>02</a:t>
              </a:r>
              <a:endParaRPr lang="zh-CN" altLang="en-US" sz="2953" dirty="0">
                <a:solidFill>
                  <a:schemeClr val="bg1"/>
                </a:solidFill>
                <a:latin typeface="+mn-lt"/>
                <a:ea typeface="+mn-ea"/>
                <a:cs typeface="+mn-ea"/>
                <a:sym typeface="+mn-lt"/>
              </a:endParaRPr>
            </a:p>
          </p:txBody>
        </p:sp>
        <p:sp>
          <p:nvSpPr>
            <p:cNvPr id="30" name="文本框 29">
              <a:extLst>
                <a:ext uri="{FF2B5EF4-FFF2-40B4-BE49-F238E27FC236}">
                  <a16:creationId xmlns:a16="http://schemas.microsoft.com/office/drawing/2014/main" id="{F8FFDC5F-22BB-475F-A76D-785D24CCEB47}"/>
                </a:ext>
              </a:extLst>
            </p:cNvPr>
            <p:cNvSpPr txBox="1"/>
            <p:nvPr/>
          </p:nvSpPr>
          <p:spPr>
            <a:xfrm>
              <a:off x="6832410" y="2560574"/>
              <a:ext cx="3440303" cy="518431"/>
            </a:xfrm>
            <a:prstGeom prst="rect">
              <a:avLst/>
            </a:prstGeom>
            <a:noFill/>
          </p:spPr>
          <p:txBody>
            <a:bodyPr wrap="square" rtlCol="0">
              <a:spAutoFit/>
            </a:bodyPr>
            <a:lstStyle/>
            <a:p>
              <a:r>
                <a:rPr lang="zh-CN" altLang="en-US" sz="2953" dirty="0">
                  <a:solidFill>
                    <a:schemeClr val="dk2"/>
                  </a:solidFill>
                  <a:latin typeface="+mn-lt"/>
                  <a:ea typeface="+mn-ea"/>
                  <a:cs typeface="+mn-ea"/>
                  <a:sym typeface="+mn-lt"/>
                </a:rPr>
                <a:t>企业品牌</a:t>
              </a:r>
            </a:p>
          </p:txBody>
        </p:sp>
        <p:sp>
          <p:nvSpPr>
            <p:cNvPr id="31" name="文本框 30">
              <a:extLst>
                <a:ext uri="{FF2B5EF4-FFF2-40B4-BE49-F238E27FC236}">
                  <a16:creationId xmlns:a16="http://schemas.microsoft.com/office/drawing/2014/main" id="{941CB627-2E08-4B3A-8120-8AA568AE9280}"/>
                </a:ext>
              </a:extLst>
            </p:cNvPr>
            <p:cNvSpPr txBox="1"/>
            <p:nvPr/>
          </p:nvSpPr>
          <p:spPr>
            <a:xfrm>
              <a:off x="6851460" y="2974331"/>
              <a:ext cx="2798910" cy="302899"/>
            </a:xfrm>
            <a:prstGeom prst="rect">
              <a:avLst/>
            </a:prstGeom>
            <a:noFill/>
          </p:spPr>
          <p:txBody>
            <a:bodyPr wrap="square" rtlCol="0">
              <a:spAutoFit/>
            </a:bodyPr>
            <a:lstStyle/>
            <a:p>
              <a:r>
                <a:rPr lang="en-US" altLang="zh-CN" sz="1476" dirty="0">
                  <a:solidFill>
                    <a:schemeClr val="dk2"/>
                  </a:solidFill>
                  <a:latin typeface="+mn-lt"/>
                  <a:ea typeface="+mn-ea"/>
                  <a:cs typeface="+mn-ea"/>
                  <a:sym typeface="+mn-lt"/>
                </a:rPr>
                <a:t>Enterprise Brand</a:t>
              </a:r>
              <a:endParaRPr lang="zh-CN" altLang="en-US" sz="1476" dirty="0">
                <a:solidFill>
                  <a:schemeClr val="dk2"/>
                </a:solidFill>
                <a:latin typeface="+mn-lt"/>
                <a:ea typeface="+mn-ea"/>
                <a:cs typeface="+mn-ea"/>
                <a:sym typeface="+mn-lt"/>
              </a:endParaRPr>
            </a:p>
          </p:txBody>
        </p:sp>
      </p:grpSp>
      <p:grpSp>
        <p:nvGrpSpPr>
          <p:cNvPr id="32" name="组合 31">
            <a:extLst>
              <a:ext uri="{FF2B5EF4-FFF2-40B4-BE49-F238E27FC236}">
                <a16:creationId xmlns:a16="http://schemas.microsoft.com/office/drawing/2014/main" id="{DF0B2BBA-04F2-4CB3-BC05-90504D73FB04}"/>
              </a:ext>
            </a:extLst>
          </p:cNvPr>
          <p:cNvGrpSpPr/>
          <p:nvPr/>
        </p:nvGrpSpPr>
        <p:grpSpPr>
          <a:xfrm>
            <a:off x="6014432" y="3923330"/>
            <a:ext cx="4822134" cy="810967"/>
            <a:chOff x="5702551" y="3720102"/>
            <a:chExt cx="4572348" cy="768959"/>
          </a:xfrm>
        </p:grpSpPr>
        <p:sp>
          <p:nvSpPr>
            <p:cNvPr id="33" name="椭圆 32">
              <a:extLst>
                <a:ext uri="{FF2B5EF4-FFF2-40B4-BE49-F238E27FC236}">
                  <a16:creationId xmlns:a16="http://schemas.microsoft.com/office/drawing/2014/main" id="{B9DC2759-62A0-417E-8F88-D6DF19D25D10}"/>
                </a:ext>
              </a:extLst>
            </p:cNvPr>
            <p:cNvSpPr/>
            <p:nvPr/>
          </p:nvSpPr>
          <p:spPr>
            <a:xfrm>
              <a:off x="5718834" y="3729627"/>
              <a:ext cx="759434" cy="759434"/>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a:extLst>
                <a:ext uri="{FF2B5EF4-FFF2-40B4-BE49-F238E27FC236}">
                  <a16:creationId xmlns:a16="http://schemas.microsoft.com/office/drawing/2014/main" id="{D67F01EF-8BCA-435C-B1C4-1CC426183AEB}"/>
                </a:ext>
              </a:extLst>
            </p:cNvPr>
            <p:cNvSpPr txBox="1"/>
            <p:nvPr/>
          </p:nvSpPr>
          <p:spPr>
            <a:xfrm>
              <a:off x="5702551" y="3822038"/>
              <a:ext cx="791989" cy="518431"/>
            </a:xfrm>
            <a:prstGeom prst="rect">
              <a:avLst/>
            </a:prstGeom>
            <a:noFill/>
          </p:spPr>
          <p:txBody>
            <a:bodyPr wrap="square" rtlCol="0">
              <a:spAutoFit/>
            </a:bodyPr>
            <a:lstStyle/>
            <a:p>
              <a:pPr algn="ctr"/>
              <a:r>
                <a:rPr lang="en-US" altLang="zh-CN" sz="2953" dirty="0">
                  <a:solidFill>
                    <a:schemeClr val="bg1"/>
                  </a:solidFill>
                  <a:latin typeface="+mn-lt"/>
                  <a:ea typeface="+mn-ea"/>
                  <a:cs typeface="+mn-ea"/>
                  <a:sym typeface="+mn-lt"/>
                </a:rPr>
                <a:t>03</a:t>
              </a:r>
              <a:endParaRPr lang="zh-CN" altLang="en-US" sz="2953" dirty="0">
                <a:solidFill>
                  <a:schemeClr val="bg1"/>
                </a:solidFill>
                <a:latin typeface="+mn-lt"/>
                <a:ea typeface="+mn-ea"/>
                <a:cs typeface="+mn-ea"/>
                <a:sym typeface="+mn-lt"/>
              </a:endParaRPr>
            </a:p>
          </p:txBody>
        </p:sp>
        <p:sp>
          <p:nvSpPr>
            <p:cNvPr id="35" name="文本框 34">
              <a:extLst>
                <a:ext uri="{FF2B5EF4-FFF2-40B4-BE49-F238E27FC236}">
                  <a16:creationId xmlns:a16="http://schemas.microsoft.com/office/drawing/2014/main" id="{E5F4D933-E117-4525-BF26-D7720A5A78F0}"/>
                </a:ext>
              </a:extLst>
            </p:cNvPr>
            <p:cNvSpPr txBox="1"/>
            <p:nvPr/>
          </p:nvSpPr>
          <p:spPr>
            <a:xfrm>
              <a:off x="6832410" y="3720102"/>
              <a:ext cx="3442489" cy="518431"/>
            </a:xfrm>
            <a:prstGeom prst="rect">
              <a:avLst/>
            </a:prstGeom>
            <a:noFill/>
          </p:spPr>
          <p:txBody>
            <a:bodyPr wrap="square" rtlCol="0">
              <a:spAutoFit/>
            </a:bodyPr>
            <a:lstStyle/>
            <a:p>
              <a:r>
                <a:rPr lang="zh-CN" altLang="en-US" sz="2953" dirty="0">
                  <a:solidFill>
                    <a:schemeClr val="dk2"/>
                  </a:solidFill>
                  <a:latin typeface="+mn-lt"/>
                  <a:ea typeface="+mn-ea"/>
                  <a:cs typeface="+mn-ea"/>
                  <a:sym typeface="+mn-lt"/>
                </a:rPr>
                <a:t>发展历程</a:t>
              </a:r>
            </a:p>
          </p:txBody>
        </p:sp>
        <p:sp>
          <p:nvSpPr>
            <p:cNvPr id="36" name="文本框 35">
              <a:extLst>
                <a:ext uri="{FF2B5EF4-FFF2-40B4-BE49-F238E27FC236}">
                  <a16:creationId xmlns:a16="http://schemas.microsoft.com/office/drawing/2014/main" id="{B42E7514-2E6B-4BC5-BF64-54278D340BD1}"/>
                </a:ext>
              </a:extLst>
            </p:cNvPr>
            <p:cNvSpPr txBox="1"/>
            <p:nvPr/>
          </p:nvSpPr>
          <p:spPr>
            <a:xfrm>
              <a:off x="6851459" y="4133859"/>
              <a:ext cx="2801097" cy="302899"/>
            </a:xfrm>
            <a:prstGeom prst="rect">
              <a:avLst/>
            </a:prstGeom>
            <a:noFill/>
          </p:spPr>
          <p:txBody>
            <a:bodyPr wrap="square" rtlCol="0">
              <a:spAutoFit/>
            </a:bodyPr>
            <a:lstStyle/>
            <a:p>
              <a:r>
                <a:rPr lang="en-US" altLang="zh-CN" sz="1476" dirty="0">
                  <a:solidFill>
                    <a:schemeClr val="dk2"/>
                  </a:solidFill>
                  <a:latin typeface="+mn-lt"/>
                  <a:ea typeface="+mn-ea"/>
                  <a:cs typeface="+mn-ea"/>
                  <a:sym typeface="+mn-lt"/>
                </a:rPr>
                <a:t>Development History</a:t>
              </a:r>
              <a:endParaRPr lang="zh-CN" altLang="en-US" sz="1476" dirty="0">
                <a:solidFill>
                  <a:schemeClr val="dk2"/>
                </a:solidFill>
                <a:latin typeface="+mn-lt"/>
                <a:ea typeface="+mn-ea"/>
                <a:cs typeface="+mn-ea"/>
                <a:sym typeface="+mn-lt"/>
              </a:endParaRPr>
            </a:p>
          </p:txBody>
        </p:sp>
      </p:grpSp>
      <p:grpSp>
        <p:nvGrpSpPr>
          <p:cNvPr id="37" name="组合 36">
            <a:extLst>
              <a:ext uri="{FF2B5EF4-FFF2-40B4-BE49-F238E27FC236}">
                <a16:creationId xmlns:a16="http://schemas.microsoft.com/office/drawing/2014/main" id="{6BC16128-AA48-4F61-8C11-EF6683A8CBA6}"/>
              </a:ext>
            </a:extLst>
          </p:cNvPr>
          <p:cNvGrpSpPr/>
          <p:nvPr/>
        </p:nvGrpSpPr>
        <p:grpSpPr>
          <a:xfrm>
            <a:off x="6014432" y="5146202"/>
            <a:ext cx="4822134" cy="810967"/>
            <a:chOff x="5702551" y="4879629"/>
            <a:chExt cx="4572348" cy="768959"/>
          </a:xfrm>
        </p:grpSpPr>
        <p:sp>
          <p:nvSpPr>
            <p:cNvPr id="38" name="椭圆 37">
              <a:extLst>
                <a:ext uri="{FF2B5EF4-FFF2-40B4-BE49-F238E27FC236}">
                  <a16:creationId xmlns:a16="http://schemas.microsoft.com/office/drawing/2014/main" id="{F93E6799-D812-43FF-9F18-FED14B516DEA}"/>
                </a:ext>
              </a:extLst>
            </p:cNvPr>
            <p:cNvSpPr/>
            <p:nvPr/>
          </p:nvSpPr>
          <p:spPr>
            <a:xfrm>
              <a:off x="5718834" y="4889154"/>
              <a:ext cx="759434" cy="759434"/>
            </a:xfrm>
            <a:prstGeom prst="ellipse">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a16="http://schemas.microsoft.com/office/drawing/2014/main" id="{EC2E6FA3-F6DD-4E70-B9B1-F7FBCD58789B}"/>
                </a:ext>
              </a:extLst>
            </p:cNvPr>
            <p:cNvSpPr txBox="1"/>
            <p:nvPr/>
          </p:nvSpPr>
          <p:spPr>
            <a:xfrm>
              <a:off x="5702551" y="4995894"/>
              <a:ext cx="791989" cy="518431"/>
            </a:xfrm>
            <a:prstGeom prst="rect">
              <a:avLst/>
            </a:prstGeom>
            <a:noFill/>
          </p:spPr>
          <p:txBody>
            <a:bodyPr wrap="square" rtlCol="0">
              <a:spAutoFit/>
            </a:bodyPr>
            <a:lstStyle/>
            <a:p>
              <a:pPr algn="ctr"/>
              <a:r>
                <a:rPr lang="en-US" altLang="zh-CN" sz="2953" dirty="0">
                  <a:solidFill>
                    <a:schemeClr val="bg1"/>
                  </a:solidFill>
                  <a:latin typeface="+mn-lt"/>
                  <a:ea typeface="+mn-ea"/>
                  <a:cs typeface="+mn-ea"/>
                  <a:sym typeface="+mn-lt"/>
                </a:rPr>
                <a:t>04</a:t>
              </a:r>
              <a:endParaRPr lang="zh-CN" altLang="en-US" sz="2953" dirty="0">
                <a:solidFill>
                  <a:schemeClr val="bg1"/>
                </a:solidFill>
                <a:latin typeface="+mn-lt"/>
                <a:ea typeface="+mn-ea"/>
                <a:cs typeface="+mn-ea"/>
                <a:sym typeface="+mn-lt"/>
              </a:endParaRPr>
            </a:p>
          </p:txBody>
        </p:sp>
        <p:sp>
          <p:nvSpPr>
            <p:cNvPr id="40" name="文本框 39">
              <a:extLst>
                <a:ext uri="{FF2B5EF4-FFF2-40B4-BE49-F238E27FC236}">
                  <a16:creationId xmlns:a16="http://schemas.microsoft.com/office/drawing/2014/main" id="{803E35EC-EE37-467F-99DF-E6D8A06E9529}"/>
                </a:ext>
              </a:extLst>
            </p:cNvPr>
            <p:cNvSpPr txBox="1"/>
            <p:nvPr/>
          </p:nvSpPr>
          <p:spPr>
            <a:xfrm>
              <a:off x="6832410" y="4879629"/>
              <a:ext cx="3442489" cy="518431"/>
            </a:xfrm>
            <a:prstGeom prst="rect">
              <a:avLst/>
            </a:prstGeom>
            <a:noFill/>
          </p:spPr>
          <p:txBody>
            <a:bodyPr wrap="square" rtlCol="0">
              <a:spAutoFit/>
            </a:bodyPr>
            <a:lstStyle/>
            <a:p>
              <a:r>
                <a:rPr lang="zh-CN" altLang="en-US" sz="2953" dirty="0">
                  <a:solidFill>
                    <a:schemeClr val="dk2"/>
                  </a:solidFill>
                  <a:latin typeface="+mn-lt"/>
                  <a:ea typeface="+mn-ea"/>
                  <a:cs typeface="+mn-ea"/>
                  <a:sym typeface="+mn-lt"/>
                </a:rPr>
                <a:t>未来规划</a:t>
              </a:r>
            </a:p>
          </p:txBody>
        </p:sp>
        <p:sp>
          <p:nvSpPr>
            <p:cNvPr id="41" name="文本框 40">
              <a:extLst>
                <a:ext uri="{FF2B5EF4-FFF2-40B4-BE49-F238E27FC236}">
                  <a16:creationId xmlns:a16="http://schemas.microsoft.com/office/drawing/2014/main" id="{9E0E761F-9AAF-47AD-A10D-9E22AD23C709}"/>
                </a:ext>
              </a:extLst>
            </p:cNvPr>
            <p:cNvSpPr txBox="1"/>
            <p:nvPr/>
          </p:nvSpPr>
          <p:spPr>
            <a:xfrm>
              <a:off x="6851460" y="5293386"/>
              <a:ext cx="2801096" cy="302899"/>
            </a:xfrm>
            <a:prstGeom prst="rect">
              <a:avLst/>
            </a:prstGeom>
            <a:noFill/>
          </p:spPr>
          <p:txBody>
            <a:bodyPr wrap="square" rtlCol="0">
              <a:spAutoFit/>
            </a:bodyPr>
            <a:lstStyle/>
            <a:p>
              <a:r>
                <a:rPr lang="en-US" altLang="zh-CN" sz="1476" dirty="0">
                  <a:solidFill>
                    <a:schemeClr val="dk2"/>
                  </a:solidFill>
                  <a:latin typeface="+mn-lt"/>
                  <a:ea typeface="+mn-ea"/>
                  <a:cs typeface="+mn-ea"/>
                  <a:sym typeface="+mn-lt"/>
                </a:rPr>
                <a:t>Future Planning</a:t>
              </a:r>
              <a:endParaRPr lang="zh-CN" altLang="en-US" sz="1476" dirty="0">
                <a:solidFill>
                  <a:schemeClr val="dk2"/>
                </a:solidFill>
                <a:latin typeface="+mn-lt"/>
                <a:ea typeface="+mn-ea"/>
                <a:cs typeface="+mn-ea"/>
                <a:sym typeface="+mn-lt"/>
              </a:endParaRPr>
            </a:p>
          </p:txBody>
        </p:sp>
      </p:grpSp>
      <p:sp>
        <p:nvSpPr>
          <p:cNvPr id="2" name="文本框 1"/>
          <p:cNvSpPr txBox="1"/>
          <p:nvPr/>
        </p:nvSpPr>
        <p:spPr>
          <a:xfrm>
            <a:off x="1335455" y="2866225"/>
            <a:ext cx="1538883" cy="2734555"/>
          </a:xfrm>
          <a:prstGeom prst="rect">
            <a:avLst/>
          </a:prstGeom>
          <a:noFill/>
        </p:spPr>
        <p:txBody>
          <a:bodyPr vert="eaVert" wrap="square" rtlCol="0">
            <a:spAutoFit/>
          </a:bodyPr>
          <a:lstStyle/>
          <a:p>
            <a:pPr algn="dist"/>
            <a:r>
              <a:rPr lang="zh-CN" altLang="en-US" sz="8800" dirty="0">
                <a:solidFill>
                  <a:schemeClr val="dk2"/>
                </a:solidFill>
                <a:latin typeface="+mn-lt"/>
                <a:ea typeface="+mn-ea"/>
                <a:cs typeface="+mn-ea"/>
                <a:sym typeface="+mn-lt"/>
              </a:rPr>
              <a:t>目录</a:t>
            </a:r>
          </a:p>
        </p:txBody>
      </p:sp>
    </p:spTree>
    <p:custDataLst>
      <p:tags r:id="rId1"/>
    </p:custDataLst>
    <p:extLst>
      <p:ext uri="{BB962C8B-B14F-4D97-AF65-F5344CB8AC3E}">
        <p14:creationId xmlns:p14="http://schemas.microsoft.com/office/powerpoint/2010/main" val="2827023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1+#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1+#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任意多边形 75"/>
          <p:cNvSpPr/>
          <p:nvPr>
            <p:custDataLst>
              <p:tags r:id="rId1"/>
            </p:custDataLst>
          </p:nvPr>
        </p:nvSpPr>
        <p:spPr>
          <a:xfrm>
            <a:off x="2965771" y="2967299"/>
            <a:ext cx="1269313" cy="1269313"/>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sym typeface="+mn-lt"/>
            </a:endParaRPr>
          </a:p>
        </p:txBody>
      </p:sp>
      <p:sp>
        <p:nvSpPr>
          <p:cNvPr id="77" name="任意多边形 76"/>
          <p:cNvSpPr/>
          <p:nvPr>
            <p:custDataLst>
              <p:tags r:id="rId2"/>
            </p:custDataLst>
          </p:nvPr>
        </p:nvSpPr>
        <p:spPr>
          <a:xfrm>
            <a:off x="3904480" y="4937021"/>
            <a:ext cx="708711" cy="708711"/>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sym typeface="+mn-lt"/>
            </a:endParaRPr>
          </a:p>
        </p:txBody>
      </p:sp>
      <p:sp>
        <p:nvSpPr>
          <p:cNvPr id="78" name="任意多边形 77"/>
          <p:cNvSpPr/>
          <p:nvPr>
            <p:custDataLst>
              <p:tags r:id="rId3"/>
            </p:custDataLst>
          </p:nvPr>
        </p:nvSpPr>
        <p:spPr>
          <a:xfrm>
            <a:off x="1774498" y="5357929"/>
            <a:ext cx="422842" cy="422842"/>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schemeClr val="tx2">
                  <a:lumMod val="50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79" name="任意多边形 78"/>
          <p:cNvSpPr/>
          <p:nvPr>
            <p:custDataLst>
              <p:tags r:id="rId4"/>
            </p:custDataLst>
          </p:nvPr>
        </p:nvSpPr>
        <p:spPr>
          <a:xfrm>
            <a:off x="1336553" y="3142321"/>
            <a:ext cx="422842" cy="422842"/>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schemeClr val="tx2">
                  <a:lumMod val="50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80" name="椭圆 79"/>
          <p:cNvSpPr/>
          <p:nvPr/>
        </p:nvSpPr>
        <p:spPr bwMode="auto">
          <a:xfrm>
            <a:off x="1970817" y="4401115"/>
            <a:ext cx="747938" cy="748099"/>
          </a:xfrm>
          <a:prstGeom prst="ellipse">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sym typeface="+mn-lt"/>
            </a:endParaRPr>
          </a:p>
        </p:txBody>
      </p:sp>
      <p:sp>
        <p:nvSpPr>
          <p:cNvPr id="81" name="椭圆 80"/>
          <p:cNvSpPr/>
          <p:nvPr/>
        </p:nvSpPr>
        <p:spPr bwMode="auto">
          <a:xfrm>
            <a:off x="4939919" y="4029985"/>
            <a:ext cx="375048" cy="375131"/>
          </a:xfrm>
          <a:prstGeom prst="ellipse">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sym typeface="+mn-lt"/>
            </a:endParaRPr>
          </a:p>
        </p:txBody>
      </p:sp>
      <p:sp>
        <p:nvSpPr>
          <p:cNvPr id="82" name="任意多边形 81"/>
          <p:cNvSpPr/>
          <p:nvPr>
            <p:custDataLst>
              <p:tags r:id="rId5"/>
            </p:custDataLst>
          </p:nvPr>
        </p:nvSpPr>
        <p:spPr>
          <a:xfrm>
            <a:off x="4649394" y="2931794"/>
            <a:ext cx="759333" cy="759333"/>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schemeClr val="tx2">
                  <a:lumMod val="50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83" name="椭圆 82"/>
          <p:cNvSpPr/>
          <p:nvPr/>
        </p:nvSpPr>
        <p:spPr bwMode="auto">
          <a:xfrm>
            <a:off x="2931976" y="1975879"/>
            <a:ext cx="375048" cy="375131"/>
          </a:xfrm>
          <a:prstGeom prst="ellipse">
            <a:avLst/>
          </a:prstGeom>
          <a:gradFill flip="none" rotWithShape="1">
            <a:gsLst>
              <a:gs pos="100000">
                <a:schemeClr val="bg1"/>
              </a:gs>
              <a:gs pos="0">
                <a:srgbClr val="E0E0E0"/>
              </a:gs>
            </a:gsLst>
            <a:lin ang="8100000" scaled="0"/>
            <a:tileRect/>
          </a:gradFill>
          <a:ln w="254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sym typeface="+mn-lt"/>
            </a:endParaRPr>
          </a:p>
        </p:txBody>
      </p:sp>
      <p:sp>
        <p:nvSpPr>
          <p:cNvPr id="84" name="椭圆 83"/>
          <p:cNvSpPr/>
          <p:nvPr/>
        </p:nvSpPr>
        <p:spPr bwMode="auto">
          <a:xfrm>
            <a:off x="4162146" y="4449437"/>
            <a:ext cx="187525" cy="187567"/>
          </a:xfrm>
          <a:prstGeom prst="ellipse">
            <a:avLst/>
          </a:pr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sym typeface="+mn-lt"/>
            </a:endParaRPr>
          </a:p>
        </p:txBody>
      </p:sp>
      <p:sp>
        <p:nvSpPr>
          <p:cNvPr id="85" name="椭圆 84"/>
          <p:cNvSpPr/>
          <p:nvPr/>
        </p:nvSpPr>
        <p:spPr bwMode="auto">
          <a:xfrm>
            <a:off x="4365677" y="2163515"/>
            <a:ext cx="187525" cy="187567"/>
          </a:xfrm>
          <a:prstGeom prst="ellipse">
            <a:avLst/>
          </a:pr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sym typeface="+mn-lt"/>
            </a:endParaRPr>
          </a:p>
        </p:txBody>
      </p:sp>
      <p:sp>
        <p:nvSpPr>
          <p:cNvPr id="86" name="椭圆 85"/>
          <p:cNvSpPr/>
          <p:nvPr/>
        </p:nvSpPr>
        <p:spPr bwMode="auto">
          <a:xfrm>
            <a:off x="5314966" y="5759747"/>
            <a:ext cx="187525" cy="187567"/>
          </a:xfrm>
          <a:prstGeom prst="ellipse">
            <a:avLst/>
          </a:pr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sym typeface="+mn-lt"/>
            </a:endParaRPr>
          </a:p>
        </p:txBody>
      </p:sp>
      <p:sp>
        <p:nvSpPr>
          <p:cNvPr id="87" name="TextBox 12"/>
          <p:cNvSpPr txBox="1"/>
          <p:nvPr/>
        </p:nvSpPr>
        <p:spPr>
          <a:xfrm>
            <a:off x="1985918" y="2568958"/>
            <a:ext cx="1391965" cy="577050"/>
          </a:xfrm>
          <a:prstGeom prst="rect">
            <a:avLst/>
          </a:prstGeom>
          <a:noFill/>
          <a:effectLst/>
        </p:spPr>
        <p:txBody>
          <a:bodyPr wrap="square" lIns="142784" tIns="71390" rIns="142784" bIns="71390" rtlCol="0">
            <a:spAutoFit/>
          </a:bodyPr>
          <a:lstStyle/>
          <a:p>
            <a:pPr algn="ctr">
              <a:buClr>
                <a:schemeClr val="tx1">
                  <a:lumMod val="90000"/>
                  <a:lumOff val="10000"/>
                </a:schemeClr>
              </a:buClr>
            </a:pPr>
            <a:r>
              <a:rPr lang="zh-CN" altLang="en-US" sz="2813" b="1"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mn-lt"/>
              </a:rPr>
              <a:t>远见</a:t>
            </a:r>
          </a:p>
        </p:txBody>
      </p:sp>
      <p:sp>
        <p:nvSpPr>
          <p:cNvPr id="88" name="TextBox 13"/>
          <p:cNvSpPr txBox="1"/>
          <p:nvPr/>
        </p:nvSpPr>
        <p:spPr>
          <a:xfrm>
            <a:off x="3550046" y="2411472"/>
            <a:ext cx="1391965" cy="577050"/>
          </a:xfrm>
          <a:prstGeom prst="rect">
            <a:avLst/>
          </a:prstGeom>
          <a:noFill/>
          <a:effectLst/>
        </p:spPr>
        <p:txBody>
          <a:bodyPr wrap="square" lIns="142784" tIns="71390" rIns="142784" bIns="71390" rtlCol="0">
            <a:spAutoFit/>
          </a:bodyPr>
          <a:lstStyle/>
          <a:p>
            <a:pPr algn="ctr">
              <a:buClr>
                <a:schemeClr val="tx1">
                  <a:lumMod val="90000"/>
                  <a:lumOff val="10000"/>
                </a:schemeClr>
              </a:buClr>
            </a:pPr>
            <a:r>
              <a:rPr lang="zh-CN" altLang="en-US" sz="2813" b="1"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mn-lt"/>
              </a:rPr>
              <a:t>决策</a:t>
            </a:r>
          </a:p>
        </p:txBody>
      </p:sp>
      <p:sp>
        <p:nvSpPr>
          <p:cNvPr id="89" name="TextBox 14"/>
          <p:cNvSpPr txBox="1"/>
          <p:nvPr/>
        </p:nvSpPr>
        <p:spPr>
          <a:xfrm>
            <a:off x="4258837" y="4406792"/>
            <a:ext cx="1391965" cy="577050"/>
          </a:xfrm>
          <a:prstGeom prst="rect">
            <a:avLst/>
          </a:prstGeom>
          <a:noFill/>
          <a:effectLst/>
        </p:spPr>
        <p:txBody>
          <a:bodyPr wrap="square" lIns="142784" tIns="71390" rIns="142784" bIns="71390" rtlCol="0">
            <a:spAutoFit/>
          </a:bodyPr>
          <a:lstStyle/>
          <a:p>
            <a:pPr algn="ctr">
              <a:buClr>
                <a:schemeClr val="tx1">
                  <a:lumMod val="90000"/>
                  <a:lumOff val="10000"/>
                </a:schemeClr>
              </a:buClr>
            </a:pPr>
            <a:r>
              <a:rPr lang="zh-CN" altLang="en-US" sz="2813" b="1"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mn-lt"/>
              </a:rPr>
              <a:t>团结</a:t>
            </a:r>
          </a:p>
        </p:txBody>
      </p:sp>
      <p:sp>
        <p:nvSpPr>
          <p:cNvPr id="90" name="TextBox 15"/>
          <p:cNvSpPr txBox="1"/>
          <p:nvPr/>
        </p:nvSpPr>
        <p:spPr>
          <a:xfrm>
            <a:off x="2584270" y="4928542"/>
            <a:ext cx="1391965" cy="577050"/>
          </a:xfrm>
          <a:prstGeom prst="rect">
            <a:avLst/>
          </a:prstGeom>
          <a:noFill/>
          <a:effectLst/>
        </p:spPr>
        <p:txBody>
          <a:bodyPr wrap="square" lIns="142784" tIns="71390" rIns="142784" bIns="71390" rtlCol="0">
            <a:spAutoFit/>
          </a:bodyPr>
          <a:lstStyle/>
          <a:p>
            <a:pPr algn="ctr">
              <a:buClr>
                <a:schemeClr val="tx1">
                  <a:lumMod val="90000"/>
                  <a:lumOff val="10000"/>
                </a:schemeClr>
              </a:buClr>
            </a:pPr>
            <a:r>
              <a:rPr lang="zh-CN" altLang="en-US" sz="2813" b="1"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mn-lt"/>
              </a:rPr>
              <a:t>创新</a:t>
            </a:r>
          </a:p>
        </p:txBody>
      </p:sp>
      <p:sp>
        <p:nvSpPr>
          <p:cNvPr id="91" name="TextBox 16"/>
          <p:cNvSpPr txBox="1"/>
          <p:nvPr/>
        </p:nvSpPr>
        <p:spPr>
          <a:xfrm>
            <a:off x="5954568" y="3089690"/>
            <a:ext cx="6277853" cy="1410098"/>
          </a:xfrm>
          <a:prstGeom prst="rect">
            <a:avLst/>
          </a:prstGeom>
          <a:noFill/>
          <a:effectLst/>
        </p:spPr>
        <p:txBody>
          <a:bodyPr wrap="square" lIns="142784" tIns="71390" rIns="142784" bIns="71390" rtlCol="0">
            <a:spAutoFit/>
          </a:bodyPr>
          <a:lstStyle/>
          <a:p>
            <a:pPr>
              <a:lnSpc>
                <a:spcPct val="150000"/>
              </a:lnSpc>
            </a:pPr>
            <a:r>
              <a:rPr lang="zh-CN" altLang="en-US" sz="1828"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mn-lt"/>
              </a:rPr>
              <a:t>       点击输人简要文字介绍，文字内容需概括精炼。不用多余的文字修饰，言简意赅的说明分项内容。点击输人简要文字介绍，文字内容需概括精炼。       </a:t>
            </a:r>
            <a:endParaRPr lang="en-US" altLang="zh-CN" sz="1828"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92" name="TextBox 17"/>
          <p:cNvSpPr txBox="1"/>
          <p:nvPr/>
        </p:nvSpPr>
        <p:spPr>
          <a:xfrm>
            <a:off x="5853311" y="1672109"/>
            <a:ext cx="3781749" cy="750046"/>
          </a:xfrm>
          <a:prstGeom prst="rect">
            <a:avLst/>
          </a:prstGeom>
          <a:noFill/>
          <a:effectLst/>
        </p:spPr>
        <p:txBody>
          <a:bodyPr wrap="square" lIns="142784" tIns="71390" rIns="142784" bIns="71390" rtlCol="0">
            <a:spAutoFit/>
          </a:bodyPr>
          <a:lstStyle/>
          <a:p>
            <a:r>
              <a:rPr lang="zh-CN" altLang="en-US" sz="3937" b="1" dirty="0">
                <a:solidFill>
                  <a:schemeClr val="dk2"/>
                </a:solidFill>
                <a:latin typeface="字魂59号-创粗黑" panose="00000500000000000000" pitchFamily="2" charset="-122"/>
                <a:ea typeface="字魂59号-创粗黑" panose="00000500000000000000" pitchFamily="2" charset="-122"/>
              </a:rPr>
              <a:t>诚信铸就品质</a:t>
            </a:r>
          </a:p>
        </p:txBody>
      </p:sp>
      <p:sp>
        <p:nvSpPr>
          <p:cNvPr id="93" name="TextBox 18"/>
          <p:cNvSpPr txBox="1"/>
          <p:nvPr/>
        </p:nvSpPr>
        <p:spPr>
          <a:xfrm>
            <a:off x="7473404" y="2339612"/>
            <a:ext cx="4050228" cy="750046"/>
          </a:xfrm>
          <a:prstGeom prst="rect">
            <a:avLst/>
          </a:prstGeom>
          <a:noFill/>
          <a:effectLst/>
        </p:spPr>
        <p:txBody>
          <a:bodyPr wrap="square" lIns="142784" tIns="71390" rIns="142784" bIns="71390" rtlCol="0">
            <a:spAutoFit/>
          </a:bodyPr>
          <a:lstStyle/>
          <a:p>
            <a:r>
              <a:rPr lang="zh-CN" altLang="en-US" sz="3937" b="1" dirty="0">
                <a:solidFill>
                  <a:schemeClr val="dk2"/>
                </a:solidFill>
                <a:latin typeface="字魂59号-创粗黑" panose="00000500000000000000" pitchFamily="2" charset="-122"/>
                <a:ea typeface="字魂59号-创粗黑" panose="00000500000000000000" pitchFamily="2" charset="-122"/>
              </a:rPr>
              <a:t>创新引领未来</a:t>
            </a:r>
          </a:p>
        </p:txBody>
      </p:sp>
      <p:sp>
        <p:nvSpPr>
          <p:cNvPr id="94" name="椭圆 93"/>
          <p:cNvSpPr/>
          <p:nvPr/>
        </p:nvSpPr>
        <p:spPr bwMode="auto">
          <a:xfrm>
            <a:off x="2572841" y="3755744"/>
            <a:ext cx="187525" cy="187567"/>
          </a:xfrm>
          <a:prstGeom prst="ellipse">
            <a:avLst/>
          </a:pr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sym typeface="+mn-lt"/>
            </a:endParaRPr>
          </a:p>
        </p:txBody>
      </p:sp>
      <p:sp>
        <p:nvSpPr>
          <p:cNvPr id="95" name="任意多边形 94"/>
          <p:cNvSpPr/>
          <p:nvPr>
            <p:custDataLst>
              <p:tags r:id="rId6"/>
            </p:custDataLst>
          </p:nvPr>
        </p:nvSpPr>
        <p:spPr>
          <a:xfrm>
            <a:off x="3027141" y="4476452"/>
            <a:ext cx="253111" cy="253111"/>
          </a:xfrm>
          <a:custGeom>
            <a:avLst/>
            <a:gdLst>
              <a:gd name="connsiteX0" fmla="*/ 984194 w 1968387"/>
              <a:gd name="connsiteY0" fmla="*/ 0 h 1968387"/>
              <a:gd name="connsiteX1" fmla="*/ 1968387 w 1968387"/>
              <a:gd name="connsiteY1" fmla="*/ 984194 h 1968387"/>
              <a:gd name="connsiteX2" fmla="*/ 984194 w 1968387"/>
              <a:gd name="connsiteY2" fmla="*/ 1968387 h 1968387"/>
              <a:gd name="connsiteX3" fmla="*/ 0 w 1968387"/>
              <a:gd name="connsiteY3" fmla="*/ 984194 h 1968387"/>
              <a:gd name="connsiteX4" fmla="*/ 984194 w 1968387"/>
              <a:gd name="connsiteY4" fmla="*/ 0 h 196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387" h="1968387">
                <a:moveTo>
                  <a:pt x="984194" y="0"/>
                </a:moveTo>
                <a:cubicBezTo>
                  <a:pt x="1527748" y="0"/>
                  <a:pt x="1968387" y="440640"/>
                  <a:pt x="1968387" y="984194"/>
                </a:cubicBezTo>
                <a:cubicBezTo>
                  <a:pt x="1968387" y="1527748"/>
                  <a:pt x="1527748" y="1968387"/>
                  <a:pt x="984194" y="1968387"/>
                </a:cubicBezTo>
                <a:cubicBezTo>
                  <a:pt x="440640" y="1968387"/>
                  <a:pt x="0" y="1527748"/>
                  <a:pt x="0" y="984194"/>
                </a:cubicBezTo>
                <a:cubicBezTo>
                  <a:pt x="0" y="440640"/>
                  <a:pt x="440640" y="0"/>
                  <a:pt x="984194" y="0"/>
                </a:cubicBezTo>
                <a:close/>
              </a:path>
            </a:pathLst>
          </a:cu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2784" tIns="71390" rIns="142784" bIns="71390" anchor="ctr"/>
          <a:lstStyle/>
          <a:p>
            <a:pPr algn="ctr"/>
            <a:endParaRPr lang="zh-CN" altLang="en-US" sz="2531" dirty="0">
              <a:solidFill>
                <a:schemeClr val="tx2">
                  <a:lumMod val="50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96" name="TextBox 23"/>
          <p:cNvSpPr txBox="1"/>
          <p:nvPr/>
        </p:nvSpPr>
        <p:spPr>
          <a:xfrm>
            <a:off x="5954568" y="4557145"/>
            <a:ext cx="6277853" cy="1410098"/>
          </a:xfrm>
          <a:prstGeom prst="rect">
            <a:avLst/>
          </a:prstGeom>
          <a:noFill/>
          <a:effectLst/>
        </p:spPr>
        <p:txBody>
          <a:bodyPr wrap="square" lIns="142784" tIns="71390" rIns="142784" bIns="71390" rtlCol="0">
            <a:spAutoFit/>
          </a:bodyPr>
          <a:lstStyle/>
          <a:p>
            <a:pPr>
              <a:lnSpc>
                <a:spcPct val="150000"/>
              </a:lnSpc>
            </a:pPr>
            <a:r>
              <a:rPr lang="zh-CN" altLang="en-US" sz="1828"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mn-lt"/>
              </a:rPr>
              <a:t>       点击输人简要文字介绍，文字内容需概括精炼。不用多余的文字修饰，言简意赅的说明分项内容。点击输人简要文字介绍，文字内容需概括精炼。       </a:t>
            </a:r>
            <a:endParaRPr lang="en-US" altLang="zh-CN" sz="1828"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97" name="TextBox 25"/>
          <p:cNvSpPr txBox="1"/>
          <p:nvPr/>
        </p:nvSpPr>
        <p:spPr>
          <a:xfrm>
            <a:off x="1180877" y="3663212"/>
            <a:ext cx="1391965" cy="577050"/>
          </a:xfrm>
          <a:prstGeom prst="rect">
            <a:avLst/>
          </a:prstGeom>
          <a:noFill/>
          <a:effectLst/>
        </p:spPr>
        <p:txBody>
          <a:bodyPr wrap="square" lIns="142784" tIns="71390" rIns="142784" bIns="71390" rtlCol="0">
            <a:spAutoFit/>
          </a:bodyPr>
          <a:lstStyle/>
          <a:p>
            <a:pPr algn="ctr">
              <a:buClr>
                <a:schemeClr val="tx1">
                  <a:lumMod val="90000"/>
                  <a:lumOff val="10000"/>
                </a:schemeClr>
              </a:buClr>
            </a:pPr>
            <a:r>
              <a:rPr lang="zh-CN" altLang="en-US" sz="2813" b="1"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mn-lt"/>
              </a:rPr>
              <a:t>坚持</a:t>
            </a:r>
          </a:p>
        </p:txBody>
      </p:sp>
      <p:sp>
        <p:nvSpPr>
          <p:cNvPr id="98"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99"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15777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0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0000">
                                          <p:cBhvr additive="base">
                                            <p:cTn id="7" dur="1000" fill="hold"/>
                                            <p:tgtEl>
                                              <p:spTgt spid="76"/>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7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14:presetBounceEnd="50000">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14:bounceEnd="50000">
                                          <p:cBhvr additive="base">
                                            <p:cTn id="11" dur="1000" fill="hold"/>
                                            <p:tgtEl>
                                              <p:spTgt spid="80"/>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80"/>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50000">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14:bounceEnd="50000">
                                          <p:cBhvr additive="base">
                                            <p:cTn id="15" dur="1000" fill="hold"/>
                                            <p:tgtEl>
                                              <p:spTgt spid="81"/>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81"/>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14:presetBounceEnd="50000">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14:bounceEnd="50000">
                                          <p:cBhvr additive="base">
                                            <p:cTn id="19" dur="1000" fill="hold"/>
                                            <p:tgtEl>
                                              <p:spTgt spid="83"/>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8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14:presetBounceEnd="50000">
                                      <p:stCondLst>
                                        <p:cond delay="500"/>
                                      </p:stCondLst>
                                      <p:childTnLst>
                                        <p:set>
                                          <p:cBhvr>
                                            <p:cTn id="22" dur="1" fill="hold">
                                              <p:stCondLst>
                                                <p:cond delay="0"/>
                                              </p:stCondLst>
                                            </p:cTn>
                                            <p:tgtEl>
                                              <p:spTgt spid="79"/>
                                            </p:tgtEl>
                                            <p:attrNameLst>
                                              <p:attrName>style.visibility</p:attrName>
                                            </p:attrNameLst>
                                          </p:cBhvr>
                                          <p:to>
                                            <p:strVal val="visible"/>
                                          </p:to>
                                        </p:set>
                                        <p:anim calcmode="lin" valueType="num" p14:bounceEnd="50000">
                                          <p:cBhvr additive="base">
                                            <p:cTn id="23" dur="1000" fill="hold"/>
                                            <p:tgtEl>
                                              <p:spTgt spid="79"/>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79"/>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14:presetBounceEnd="50000">
                                      <p:stCondLst>
                                        <p:cond delay="500"/>
                                      </p:stCondLst>
                                      <p:childTnLst>
                                        <p:set>
                                          <p:cBhvr>
                                            <p:cTn id="26" dur="1" fill="hold">
                                              <p:stCondLst>
                                                <p:cond delay="0"/>
                                              </p:stCondLst>
                                            </p:cTn>
                                            <p:tgtEl>
                                              <p:spTgt spid="78"/>
                                            </p:tgtEl>
                                            <p:attrNameLst>
                                              <p:attrName>style.visibility</p:attrName>
                                            </p:attrNameLst>
                                          </p:cBhvr>
                                          <p:to>
                                            <p:strVal val="visible"/>
                                          </p:to>
                                        </p:set>
                                        <p:anim calcmode="lin" valueType="num" p14:bounceEnd="50000">
                                          <p:cBhvr additive="base">
                                            <p:cTn id="27" dur="1000" fill="hold"/>
                                            <p:tgtEl>
                                              <p:spTgt spid="78"/>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78"/>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14:presetBounceEnd="50000">
                                      <p:stCondLst>
                                        <p:cond delay="500"/>
                                      </p:stCondLst>
                                      <p:childTnLst>
                                        <p:set>
                                          <p:cBhvr>
                                            <p:cTn id="30" dur="1" fill="hold">
                                              <p:stCondLst>
                                                <p:cond delay="0"/>
                                              </p:stCondLst>
                                            </p:cTn>
                                            <p:tgtEl>
                                              <p:spTgt spid="95"/>
                                            </p:tgtEl>
                                            <p:attrNameLst>
                                              <p:attrName>style.visibility</p:attrName>
                                            </p:attrNameLst>
                                          </p:cBhvr>
                                          <p:to>
                                            <p:strVal val="visible"/>
                                          </p:to>
                                        </p:set>
                                        <p:anim calcmode="lin" valueType="num" p14:bounceEnd="50000">
                                          <p:cBhvr additive="base">
                                            <p:cTn id="31" dur="1000" fill="hold"/>
                                            <p:tgtEl>
                                              <p:spTgt spid="95"/>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95"/>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14:presetBounceEnd="50000">
                                      <p:stCondLst>
                                        <p:cond delay="500"/>
                                      </p:stCondLst>
                                      <p:childTnLst>
                                        <p:set>
                                          <p:cBhvr>
                                            <p:cTn id="34" dur="1" fill="hold">
                                              <p:stCondLst>
                                                <p:cond delay="0"/>
                                              </p:stCondLst>
                                            </p:cTn>
                                            <p:tgtEl>
                                              <p:spTgt spid="82"/>
                                            </p:tgtEl>
                                            <p:attrNameLst>
                                              <p:attrName>style.visibility</p:attrName>
                                            </p:attrNameLst>
                                          </p:cBhvr>
                                          <p:to>
                                            <p:strVal val="visible"/>
                                          </p:to>
                                        </p:set>
                                        <p:anim calcmode="lin" valueType="num" p14:bounceEnd="50000">
                                          <p:cBhvr additive="base">
                                            <p:cTn id="35" dur="1000" fill="hold"/>
                                            <p:tgtEl>
                                              <p:spTgt spid="82"/>
                                            </p:tgtEl>
                                            <p:attrNameLst>
                                              <p:attrName>ppt_x</p:attrName>
                                            </p:attrNameLst>
                                          </p:cBhvr>
                                          <p:tavLst>
                                            <p:tav tm="0">
                                              <p:val>
                                                <p:strVal val="0-#ppt_w/2"/>
                                              </p:val>
                                            </p:tav>
                                            <p:tav tm="100000">
                                              <p:val>
                                                <p:strVal val="#ppt_x"/>
                                              </p:val>
                                            </p:tav>
                                          </p:tavLst>
                                        </p:anim>
                                        <p:anim calcmode="lin" valueType="num" p14:bounceEnd="50000">
                                          <p:cBhvr additive="base">
                                            <p:cTn id="36" dur="1000" fill="hold"/>
                                            <p:tgtEl>
                                              <p:spTgt spid="8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14:presetBounceEnd="50000">
                                      <p:stCondLst>
                                        <p:cond delay="1000"/>
                                      </p:stCondLst>
                                      <p:childTnLst>
                                        <p:set>
                                          <p:cBhvr>
                                            <p:cTn id="38" dur="1" fill="hold">
                                              <p:stCondLst>
                                                <p:cond delay="0"/>
                                              </p:stCondLst>
                                            </p:cTn>
                                            <p:tgtEl>
                                              <p:spTgt spid="94"/>
                                            </p:tgtEl>
                                            <p:attrNameLst>
                                              <p:attrName>style.visibility</p:attrName>
                                            </p:attrNameLst>
                                          </p:cBhvr>
                                          <p:to>
                                            <p:strVal val="visible"/>
                                          </p:to>
                                        </p:set>
                                        <p:anim calcmode="lin" valueType="num" p14:bounceEnd="50000">
                                          <p:cBhvr additive="base">
                                            <p:cTn id="39" dur="1000" fill="hold"/>
                                            <p:tgtEl>
                                              <p:spTgt spid="94"/>
                                            </p:tgtEl>
                                            <p:attrNameLst>
                                              <p:attrName>ppt_x</p:attrName>
                                            </p:attrNameLst>
                                          </p:cBhvr>
                                          <p:tavLst>
                                            <p:tav tm="0">
                                              <p:val>
                                                <p:strVal val="0-#ppt_w/2"/>
                                              </p:val>
                                            </p:tav>
                                            <p:tav tm="100000">
                                              <p:val>
                                                <p:strVal val="#ppt_x"/>
                                              </p:val>
                                            </p:tav>
                                          </p:tavLst>
                                        </p:anim>
                                        <p:anim calcmode="lin" valueType="num" p14:bounceEnd="50000">
                                          <p:cBhvr additive="base">
                                            <p:cTn id="40" dur="1000" fill="hold"/>
                                            <p:tgtEl>
                                              <p:spTgt spid="94"/>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14:presetBounceEnd="50000">
                                      <p:stCondLst>
                                        <p:cond delay="1000"/>
                                      </p:stCondLst>
                                      <p:childTnLst>
                                        <p:set>
                                          <p:cBhvr>
                                            <p:cTn id="42" dur="1" fill="hold">
                                              <p:stCondLst>
                                                <p:cond delay="0"/>
                                              </p:stCondLst>
                                            </p:cTn>
                                            <p:tgtEl>
                                              <p:spTgt spid="84"/>
                                            </p:tgtEl>
                                            <p:attrNameLst>
                                              <p:attrName>style.visibility</p:attrName>
                                            </p:attrNameLst>
                                          </p:cBhvr>
                                          <p:to>
                                            <p:strVal val="visible"/>
                                          </p:to>
                                        </p:set>
                                        <p:anim calcmode="lin" valueType="num" p14:bounceEnd="50000">
                                          <p:cBhvr additive="base">
                                            <p:cTn id="43" dur="1000" fill="hold"/>
                                            <p:tgtEl>
                                              <p:spTgt spid="84"/>
                                            </p:tgtEl>
                                            <p:attrNameLst>
                                              <p:attrName>ppt_x</p:attrName>
                                            </p:attrNameLst>
                                          </p:cBhvr>
                                          <p:tavLst>
                                            <p:tav tm="0">
                                              <p:val>
                                                <p:strVal val="0-#ppt_w/2"/>
                                              </p:val>
                                            </p:tav>
                                            <p:tav tm="100000">
                                              <p:val>
                                                <p:strVal val="#ppt_x"/>
                                              </p:val>
                                            </p:tav>
                                          </p:tavLst>
                                        </p:anim>
                                        <p:anim calcmode="lin" valueType="num" p14:bounceEnd="50000">
                                          <p:cBhvr additive="base">
                                            <p:cTn id="44" dur="1000" fill="hold"/>
                                            <p:tgtEl>
                                              <p:spTgt spid="84"/>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14:presetBounceEnd="50000">
                                      <p:stCondLst>
                                        <p:cond delay="1000"/>
                                      </p:stCondLst>
                                      <p:childTnLst>
                                        <p:set>
                                          <p:cBhvr>
                                            <p:cTn id="46" dur="1" fill="hold">
                                              <p:stCondLst>
                                                <p:cond delay="0"/>
                                              </p:stCondLst>
                                            </p:cTn>
                                            <p:tgtEl>
                                              <p:spTgt spid="77"/>
                                            </p:tgtEl>
                                            <p:attrNameLst>
                                              <p:attrName>style.visibility</p:attrName>
                                            </p:attrNameLst>
                                          </p:cBhvr>
                                          <p:to>
                                            <p:strVal val="visible"/>
                                          </p:to>
                                        </p:set>
                                        <p:anim calcmode="lin" valueType="num" p14:bounceEnd="50000">
                                          <p:cBhvr additive="base">
                                            <p:cTn id="47" dur="1000" fill="hold"/>
                                            <p:tgtEl>
                                              <p:spTgt spid="77"/>
                                            </p:tgtEl>
                                            <p:attrNameLst>
                                              <p:attrName>ppt_x</p:attrName>
                                            </p:attrNameLst>
                                          </p:cBhvr>
                                          <p:tavLst>
                                            <p:tav tm="0">
                                              <p:val>
                                                <p:strVal val="0-#ppt_w/2"/>
                                              </p:val>
                                            </p:tav>
                                            <p:tav tm="100000">
                                              <p:val>
                                                <p:strVal val="#ppt_x"/>
                                              </p:val>
                                            </p:tav>
                                          </p:tavLst>
                                        </p:anim>
                                        <p:anim calcmode="lin" valueType="num" p14:bounceEnd="50000">
                                          <p:cBhvr additive="base">
                                            <p:cTn id="48" dur="1000" fill="hold"/>
                                            <p:tgtEl>
                                              <p:spTgt spid="77"/>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14:presetBounceEnd="50000">
                                      <p:stCondLst>
                                        <p:cond delay="1000"/>
                                      </p:stCondLst>
                                      <p:childTnLst>
                                        <p:set>
                                          <p:cBhvr>
                                            <p:cTn id="50" dur="1" fill="hold">
                                              <p:stCondLst>
                                                <p:cond delay="0"/>
                                              </p:stCondLst>
                                            </p:cTn>
                                            <p:tgtEl>
                                              <p:spTgt spid="86"/>
                                            </p:tgtEl>
                                            <p:attrNameLst>
                                              <p:attrName>style.visibility</p:attrName>
                                            </p:attrNameLst>
                                          </p:cBhvr>
                                          <p:to>
                                            <p:strVal val="visible"/>
                                          </p:to>
                                        </p:set>
                                        <p:anim calcmode="lin" valueType="num" p14:bounceEnd="50000">
                                          <p:cBhvr additive="base">
                                            <p:cTn id="51" dur="1000" fill="hold"/>
                                            <p:tgtEl>
                                              <p:spTgt spid="86"/>
                                            </p:tgtEl>
                                            <p:attrNameLst>
                                              <p:attrName>ppt_x</p:attrName>
                                            </p:attrNameLst>
                                          </p:cBhvr>
                                          <p:tavLst>
                                            <p:tav tm="0">
                                              <p:val>
                                                <p:strVal val="0-#ppt_w/2"/>
                                              </p:val>
                                            </p:tav>
                                            <p:tav tm="100000">
                                              <p:val>
                                                <p:strVal val="#ppt_x"/>
                                              </p:val>
                                            </p:tav>
                                          </p:tavLst>
                                        </p:anim>
                                        <p:anim calcmode="lin" valueType="num" p14:bounceEnd="50000">
                                          <p:cBhvr additive="base">
                                            <p:cTn id="52" dur="1000" fill="hold"/>
                                            <p:tgtEl>
                                              <p:spTgt spid="86"/>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14:presetBounceEnd="50000">
                                      <p:stCondLst>
                                        <p:cond delay="1000"/>
                                      </p:stCondLst>
                                      <p:childTnLst>
                                        <p:set>
                                          <p:cBhvr>
                                            <p:cTn id="54" dur="1" fill="hold">
                                              <p:stCondLst>
                                                <p:cond delay="0"/>
                                              </p:stCondLst>
                                            </p:cTn>
                                            <p:tgtEl>
                                              <p:spTgt spid="85"/>
                                            </p:tgtEl>
                                            <p:attrNameLst>
                                              <p:attrName>style.visibility</p:attrName>
                                            </p:attrNameLst>
                                          </p:cBhvr>
                                          <p:to>
                                            <p:strVal val="visible"/>
                                          </p:to>
                                        </p:set>
                                        <p:anim calcmode="lin" valueType="num" p14:bounceEnd="50000">
                                          <p:cBhvr additive="base">
                                            <p:cTn id="55" dur="1000" fill="hold"/>
                                            <p:tgtEl>
                                              <p:spTgt spid="85"/>
                                            </p:tgtEl>
                                            <p:attrNameLst>
                                              <p:attrName>ppt_x</p:attrName>
                                            </p:attrNameLst>
                                          </p:cBhvr>
                                          <p:tavLst>
                                            <p:tav tm="0">
                                              <p:val>
                                                <p:strVal val="0-#ppt_w/2"/>
                                              </p:val>
                                            </p:tav>
                                            <p:tav tm="100000">
                                              <p:val>
                                                <p:strVal val="#ppt_x"/>
                                              </p:val>
                                            </p:tav>
                                          </p:tavLst>
                                        </p:anim>
                                        <p:anim calcmode="lin" valueType="num" p14:bounceEnd="50000">
                                          <p:cBhvr additive="base">
                                            <p:cTn id="56" dur="1000" fill="hold"/>
                                            <p:tgtEl>
                                              <p:spTgt spid="85"/>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14:presetBounceEnd="50000">
                                      <p:stCondLst>
                                        <p:cond delay="1500"/>
                                      </p:stCondLst>
                                      <p:childTnLst>
                                        <p:set>
                                          <p:cBhvr>
                                            <p:cTn id="58" dur="1" fill="hold">
                                              <p:stCondLst>
                                                <p:cond delay="0"/>
                                              </p:stCondLst>
                                            </p:cTn>
                                            <p:tgtEl>
                                              <p:spTgt spid="87"/>
                                            </p:tgtEl>
                                            <p:attrNameLst>
                                              <p:attrName>style.visibility</p:attrName>
                                            </p:attrNameLst>
                                          </p:cBhvr>
                                          <p:to>
                                            <p:strVal val="visible"/>
                                          </p:to>
                                        </p:set>
                                        <p:anim calcmode="lin" valueType="num" p14:bounceEnd="50000">
                                          <p:cBhvr additive="base">
                                            <p:cTn id="59" dur="1000" fill="hold"/>
                                            <p:tgtEl>
                                              <p:spTgt spid="87"/>
                                            </p:tgtEl>
                                            <p:attrNameLst>
                                              <p:attrName>ppt_x</p:attrName>
                                            </p:attrNameLst>
                                          </p:cBhvr>
                                          <p:tavLst>
                                            <p:tav tm="0">
                                              <p:val>
                                                <p:strVal val="0-#ppt_w/2"/>
                                              </p:val>
                                            </p:tav>
                                            <p:tav tm="100000">
                                              <p:val>
                                                <p:strVal val="#ppt_x"/>
                                              </p:val>
                                            </p:tav>
                                          </p:tavLst>
                                        </p:anim>
                                        <p:anim calcmode="lin" valueType="num" p14:bounceEnd="50000">
                                          <p:cBhvr additive="base">
                                            <p:cTn id="60" dur="1000" fill="hold"/>
                                            <p:tgtEl>
                                              <p:spTgt spid="87"/>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14:presetBounceEnd="50000">
                                      <p:stCondLst>
                                        <p:cond delay="1500"/>
                                      </p:stCondLst>
                                      <p:childTnLst>
                                        <p:set>
                                          <p:cBhvr>
                                            <p:cTn id="62" dur="1" fill="hold">
                                              <p:stCondLst>
                                                <p:cond delay="0"/>
                                              </p:stCondLst>
                                            </p:cTn>
                                            <p:tgtEl>
                                              <p:spTgt spid="90"/>
                                            </p:tgtEl>
                                            <p:attrNameLst>
                                              <p:attrName>style.visibility</p:attrName>
                                            </p:attrNameLst>
                                          </p:cBhvr>
                                          <p:to>
                                            <p:strVal val="visible"/>
                                          </p:to>
                                        </p:set>
                                        <p:anim calcmode="lin" valueType="num" p14:bounceEnd="50000">
                                          <p:cBhvr additive="base">
                                            <p:cTn id="63" dur="1000" fill="hold"/>
                                            <p:tgtEl>
                                              <p:spTgt spid="90"/>
                                            </p:tgtEl>
                                            <p:attrNameLst>
                                              <p:attrName>ppt_x</p:attrName>
                                            </p:attrNameLst>
                                          </p:cBhvr>
                                          <p:tavLst>
                                            <p:tav tm="0">
                                              <p:val>
                                                <p:strVal val="0-#ppt_w/2"/>
                                              </p:val>
                                            </p:tav>
                                            <p:tav tm="100000">
                                              <p:val>
                                                <p:strVal val="#ppt_x"/>
                                              </p:val>
                                            </p:tav>
                                          </p:tavLst>
                                        </p:anim>
                                        <p:anim calcmode="lin" valueType="num" p14:bounceEnd="50000">
                                          <p:cBhvr additive="base">
                                            <p:cTn id="64" dur="1000" fill="hold"/>
                                            <p:tgtEl>
                                              <p:spTgt spid="90"/>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14:presetBounceEnd="50000">
                                      <p:stCondLst>
                                        <p:cond delay="1500"/>
                                      </p:stCondLst>
                                      <p:childTnLst>
                                        <p:set>
                                          <p:cBhvr>
                                            <p:cTn id="66" dur="1" fill="hold">
                                              <p:stCondLst>
                                                <p:cond delay="0"/>
                                              </p:stCondLst>
                                            </p:cTn>
                                            <p:tgtEl>
                                              <p:spTgt spid="89"/>
                                            </p:tgtEl>
                                            <p:attrNameLst>
                                              <p:attrName>style.visibility</p:attrName>
                                            </p:attrNameLst>
                                          </p:cBhvr>
                                          <p:to>
                                            <p:strVal val="visible"/>
                                          </p:to>
                                        </p:set>
                                        <p:anim calcmode="lin" valueType="num" p14:bounceEnd="50000">
                                          <p:cBhvr additive="base">
                                            <p:cTn id="67" dur="1000" fill="hold"/>
                                            <p:tgtEl>
                                              <p:spTgt spid="89"/>
                                            </p:tgtEl>
                                            <p:attrNameLst>
                                              <p:attrName>ppt_x</p:attrName>
                                            </p:attrNameLst>
                                          </p:cBhvr>
                                          <p:tavLst>
                                            <p:tav tm="0">
                                              <p:val>
                                                <p:strVal val="0-#ppt_w/2"/>
                                              </p:val>
                                            </p:tav>
                                            <p:tav tm="100000">
                                              <p:val>
                                                <p:strVal val="#ppt_x"/>
                                              </p:val>
                                            </p:tav>
                                          </p:tavLst>
                                        </p:anim>
                                        <p:anim calcmode="lin" valueType="num" p14:bounceEnd="50000">
                                          <p:cBhvr additive="base">
                                            <p:cTn id="68" dur="1000" fill="hold"/>
                                            <p:tgtEl>
                                              <p:spTgt spid="89"/>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14:presetBounceEnd="50000">
                                      <p:stCondLst>
                                        <p:cond delay="1500"/>
                                      </p:stCondLst>
                                      <p:childTnLst>
                                        <p:set>
                                          <p:cBhvr>
                                            <p:cTn id="70" dur="1" fill="hold">
                                              <p:stCondLst>
                                                <p:cond delay="0"/>
                                              </p:stCondLst>
                                            </p:cTn>
                                            <p:tgtEl>
                                              <p:spTgt spid="88"/>
                                            </p:tgtEl>
                                            <p:attrNameLst>
                                              <p:attrName>style.visibility</p:attrName>
                                            </p:attrNameLst>
                                          </p:cBhvr>
                                          <p:to>
                                            <p:strVal val="visible"/>
                                          </p:to>
                                        </p:set>
                                        <p:anim calcmode="lin" valueType="num" p14:bounceEnd="50000">
                                          <p:cBhvr additive="base">
                                            <p:cTn id="71" dur="1000" fill="hold"/>
                                            <p:tgtEl>
                                              <p:spTgt spid="88"/>
                                            </p:tgtEl>
                                            <p:attrNameLst>
                                              <p:attrName>ppt_x</p:attrName>
                                            </p:attrNameLst>
                                          </p:cBhvr>
                                          <p:tavLst>
                                            <p:tav tm="0">
                                              <p:val>
                                                <p:strVal val="0-#ppt_w/2"/>
                                              </p:val>
                                            </p:tav>
                                            <p:tav tm="100000">
                                              <p:val>
                                                <p:strVal val="#ppt_x"/>
                                              </p:val>
                                            </p:tav>
                                          </p:tavLst>
                                        </p:anim>
                                        <p:anim calcmode="lin" valueType="num" p14:bounceEnd="50000">
                                          <p:cBhvr additive="base">
                                            <p:cTn id="72" dur="1000" fill="hold"/>
                                            <p:tgtEl>
                                              <p:spTgt spid="88"/>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14:presetBounceEnd="50000">
                                      <p:stCondLst>
                                        <p:cond delay="1500"/>
                                      </p:stCondLst>
                                      <p:childTnLst>
                                        <p:set>
                                          <p:cBhvr>
                                            <p:cTn id="74" dur="1" fill="hold">
                                              <p:stCondLst>
                                                <p:cond delay="0"/>
                                              </p:stCondLst>
                                            </p:cTn>
                                            <p:tgtEl>
                                              <p:spTgt spid="97"/>
                                            </p:tgtEl>
                                            <p:attrNameLst>
                                              <p:attrName>style.visibility</p:attrName>
                                            </p:attrNameLst>
                                          </p:cBhvr>
                                          <p:to>
                                            <p:strVal val="visible"/>
                                          </p:to>
                                        </p:set>
                                        <p:anim calcmode="lin" valueType="num" p14:bounceEnd="50000">
                                          <p:cBhvr additive="base">
                                            <p:cTn id="75" dur="1000" fill="hold"/>
                                            <p:tgtEl>
                                              <p:spTgt spid="97"/>
                                            </p:tgtEl>
                                            <p:attrNameLst>
                                              <p:attrName>ppt_x</p:attrName>
                                            </p:attrNameLst>
                                          </p:cBhvr>
                                          <p:tavLst>
                                            <p:tav tm="0">
                                              <p:val>
                                                <p:strVal val="0-#ppt_w/2"/>
                                              </p:val>
                                            </p:tav>
                                            <p:tav tm="100000">
                                              <p:val>
                                                <p:strVal val="#ppt_x"/>
                                              </p:val>
                                            </p:tav>
                                          </p:tavLst>
                                        </p:anim>
                                        <p:anim calcmode="lin" valueType="num" p14:bounceEnd="50000">
                                          <p:cBhvr additive="base">
                                            <p:cTn id="76" dur="1000" fill="hold"/>
                                            <p:tgtEl>
                                              <p:spTgt spid="97"/>
                                            </p:tgtEl>
                                            <p:attrNameLst>
                                              <p:attrName>ppt_y</p:attrName>
                                            </p:attrNameLst>
                                          </p:cBhvr>
                                          <p:tavLst>
                                            <p:tav tm="0">
                                              <p:val>
                                                <p:strVal val="0-#ppt_h/2"/>
                                              </p:val>
                                            </p:tav>
                                            <p:tav tm="100000">
                                              <p:val>
                                                <p:strVal val="#ppt_y"/>
                                              </p:val>
                                            </p:tav>
                                          </p:tavLst>
                                        </p:anim>
                                      </p:childTnLst>
                                    </p:cTn>
                                  </p:par>
                                </p:childTnLst>
                              </p:cTn>
                            </p:par>
                            <p:par>
                              <p:cTn id="77" fill="hold">
                                <p:stCondLst>
                                  <p:cond delay="2500"/>
                                </p:stCondLst>
                                <p:childTnLst>
                                  <p:par>
                                    <p:cTn id="78" presetID="56" presetClass="entr" presetSubtype="0" fill="hold" grpId="0" nodeType="afterEffect">
                                      <p:stCondLst>
                                        <p:cond delay="0"/>
                                      </p:stCondLst>
                                      <p:iterate type="lt">
                                        <p:tmPct val="20000"/>
                                      </p:iterate>
                                      <p:childTnLst>
                                        <p:set>
                                          <p:cBhvr>
                                            <p:cTn id="79" dur="1" fill="hold">
                                              <p:stCondLst>
                                                <p:cond delay="0"/>
                                              </p:stCondLst>
                                            </p:cTn>
                                            <p:tgtEl>
                                              <p:spTgt spid="92"/>
                                            </p:tgtEl>
                                            <p:attrNameLst>
                                              <p:attrName>style.visibility</p:attrName>
                                            </p:attrNameLst>
                                          </p:cBhvr>
                                          <p:to>
                                            <p:strVal val="visible"/>
                                          </p:to>
                                        </p:set>
                                        <p:anim by="(-#ppt_w*2)" calcmode="lin" valueType="num">
                                          <p:cBhvr rctx="PPT">
                                            <p:cTn id="80" dur="250" autoRev="1" fill="hold">
                                              <p:stCondLst>
                                                <p:cond delay="0"/>
                                              </p:stCondLst>
                                            </p:cTn>
                                            <p:tgtEl>
                                              <p:spTgt spid="92"/>
                                            </p:tgtEl>
                                            <p:attrNameLst>
                                              <p:attrName>ppt_w</p:attrName>
                                            </p:attrNameLst>
                                          </p:cBhvr>
                                        </p:anim>
                                        <p:anim by="(#ppt_w*0.50)" calcmode="lin" valueType="num">
                                          <p:cBhvr>
                                            <p:cTn id="81" dur="250" decel="50000" autoRev="1" fill="hold">
                                              <p:stCondLst>
                                                <p:cond delay="0"/>
                                              </p:stCondLst>
                                            </p:cTn>
                                            <p:tgtEl>
                                              <p:spTgt spid="92"/>
                                            </p:tgtEl>
                                            <p:attrNameLst>
                                              <p:attrName>ppt_x</p:attrName>
                                            </p:attrNameLst>
                                          </p:cBhvr>
                                        </p:anim>
                                        <p:anim from="(-#ppt_h/2)" to="(#ppt_y)" calcmode="lin" valueType="num">
                                          <p:cBhvr>
                                            <p:cTn id="82" dur="500" fill="hold">
                                              <p:stCondLst>
                                                <p:cond delay="0"/>
                                              </p:stCondLst>
                                            </p:cTn>
                                            <p:tgtEl>
                                              <p:spTgt spid="92"/>
                                            </p:tgtEl>
                                            <p:attrNameLst>
                                              <p:attrName>ppt_y</p:attrName>
                                            </p:attrNameLst>
                                          </p:cBhvr>
                                        </p:anim>
                                        <p:animRot by="21600000">
                                          <p:cBhvr>
                                            <p:cTn id="83" dur="500" fill="hold">
                                              <p:stCondLst>
                                                <p:cond delay="0"/>
                                              </p:stCondLst>
                                            </p:cTn>
                                            <p:tgtEl>
                                              <p:spTgt spid="92"/>
                                            </p:tgtEl>
                                            <p:attrNameLst>
                                              <p:attrName>r</p:attrName>
                                            </p:attrNameLst>
                                          </p:cBhvr>
                                        </p:animRot>
                                      </p:childTnLst>
                                    </p:cTn>
                                  </p:par>
                                </p:childTnLst>
                              </p:cTn>
                            </p:par>
                            <p:par>
                              <p:cTn id="84" fill="hold">
                                <p:stCondLst>
                                  <p:cond delay="3500"/>
                                </p:stCondLst>
                                <p:childTnLst>
                                  <p:par>
                                    <p:cTn id="85" presetID="56" presetClass="entr" presetSubtype="0" fill="hold" grpId="0" nodeType="afterEffect">
                                      <p:stCondLst>
                                        <p:cond delay="0"/>
                                      </p:stCondLst>
                                      <p:iterate type="lt">
                                        <p:tmPct val="20000"/>
                                      </p:iterate>
                                      <p:childTnLst>
                                        <p:set>
                                          <p:cBhvr>
                                            <p:cTn id="86" dur="1" fill="hold">
                                              <p:stCondLst>
                                                <p:cond delay="0"/>
                                              </p:stCondLst>
                                            </p:cTn>
                                            <p:tgtEl>
                                              <p:spTgt spid="93"/>
                                            </p:tgtEl>
                                            <p:attrNameLst>
                                              <p:attrName>style.visibility</p:attrName>
                                            </p:attrNameLst>
                                          </p:cBhvr>
                                          <p:to>
                                            <p:strVal val="visible"/>
                                          </p:to>
                                        </p:set>
                                        <p:anim by="(-#ppt_w*2)" calcmode="lin" valueType="num">
                                          <p:cBhvr rctx="PPT">
                                            <p:cTn id="87" dur="250" autoRev="1" fill="hold">
                                              <p:stCondLst>
                                                <p:cond delay="0"/>
                                              </p:stCondLst>
                                            </p:cTn>
                                            <p:tgtEl>
                                              <p:spTgt spid="93"/>
                                            </p:tgtEl>
                                            <p:attrNameLst>
                                              <p:attrName>ppt_w</p:attrName>
                                            </p:attrNameLst>
                                          </p:cBhvr>
                                        </p:anim>
                                        <p:anim by="(#ppt_w*0.50)" calcmode="lin" valueType="num">
                                          <p:cBhvr>
                                            <p:cTn id="88" dur="250" decel="50000" autoRev="1" fill="hold">
                                              <p:stCondLst>
                                                <p:cond delay="0"/>
                                              </p:stCondLst>
                                            </p:cTn>
                                            <p:tgtEl>
                                              <p:spTgt spid="93"/>
                                            </p:tgtEl>
                                            <p:attrNameLst>
                                              <p:attrName>ppt_x</p:attrName>
                                            </p:attrNameLst>
                                          </p:cBhvr>
                                        </p:anim>
                                        <p:anim from="(-#ppt_h/2)" to="(#ppt_y)" calcmode="lin" valueType="num">
                                          <p:cBhvr>
                                            <p:cTn id="89" dur="500" fill="hold">
                                              <p:stCondLst>
                                                <p:cond delay="0"/>
                                              </p:stCondLst>
                                            </p:cTn>
                                            <p:tgtEl>
                                              <p:spTgt spid="93"/>
                                            </p:tgtEl>
                                            <p:attrNameLst>
                                              <p:attrName>ppt_y</p:attrName>
                                            </p:attrNameLst>
                                          </p:cBhvr>
                                        </p:anim>
                                        <p:animRot by="21600000">
                                          <p:cBhvr>
                                            <p:cTn id="90" dur="500" fill="hold">
                                              <p:stCondLst>
                                                <p:cond delay="0"/>
                                              </p:stCondLst>
                                            </p:cTn>
                                            <p:tgtEl>
                                              <p:spTgt spid="93"/>
                                            </p:tgtEl>
                                            <p:attrNameLst>
                                              <p:attrName>r</p:attrName>
                                            </p:attrNameLst>
                                          </p:cBhvr>
                                        </p:animRot>
                                      </p:childTnLst>
                                    </p:cTn>
                                  </p:par>
                                </p:childTnLst>
                              </p:cTn>
                            </p:par>
                            <p:par>
                              <p:cTn id="91" fill="hold">
                                <p:stCondLst>
                                  <p:cond delay="4500"/>
                                </p:stCondLst>
                                <p:childTnLst>
                                  <p:par>
                                    <p:cTn id="92" presetID="52" presetClass="entr" presetSubtype="0" fill="hold" grpId="0" nodeType="afterEffect">
                                      <p:stCondLst>
                                        <p:cond delay="0"/>
                                      </p:stCondLst>
                                      <p:childTnLst>
                                        <p:set>
                                          <p:cBhvr>
                                            <p:cTn id="93" dur="1" fill="hold">
                                              <p:stCondLst>
                                                <p:cond delay="0"/>
                                              </p:stCondLst>
                                            </p:cTn>
                                            <p:tgtEl>
                                              <p:spTgt spid="91"/>
                                            </p:tgtEl>
                                            <p:attrNameLst>
                                              <p:attrName>style.visibility</p:attrName>
                                            </p:attrNameLst>
                                          </p:cBhvr>
                                          <p:to>
                                            <p:strVal val="visible"/>
                                          </p:to>
                                        </p:set>
                                        <p:animScale>
                                          <p:cBhvr>
                                            <p:cTn id="94" dur="1500" decel="50000" fill="hold">
                                              <p:stCondLst>
                                                <p:cond delay="0"/>
                                              </p:stCondLst>
                                            </p:cTn>
                                            <p:tgtEl>
                                              <p:spTgt spid="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500" decel="50000" fill="hold">
                                              <p:stCondLst>
                                                <p:cond delay="0"/>
                                              </p:stCondLst>
                                            </p:cTn>
                                            <p:tgtEl>
                                              <p:spTgt spid="91"/>
                                            </p:tgtEl>
                                            <p:attrNameLst>
                                              <p:attrName>ppt_x</p:attrName>
                                              <p:attrName>ppt_y</p:attrName>
                                            </p:attrNameLst>
                                          </p:cBhvr>
                                        </p:animMotion>
                                        <p:animEffect transition="in" filter="fade">
                                          <p:cBhvr>
                                            <p:cTn id="96" dur="1500"/>
                                            <p:tgtEl>
                                              <p:spTgt spid="91"/>
                                            </p:tgtEl>
                                          </p:cBhvr>
                                        </p:animEffect>
                                      </p:childTnLst>
                                    </p:cTn>
                                  </p:par>
                                  <p:par>
                                    <p:cTn id="97" presetID="52" presetClass="entr" presetSubtype="0" fill="hold" grpId="0" nodeType="withEffect">
                                      <p:stCondLst>
                                        <p:cond delay="750"/>
                                      </p:stCondLst>
                                      <p:childTnLst>
                                        <p:set>
                                          <p:cBhvr>
                                            <p:cTn id="98" dur="1" fill="hold">
                                              <p:stCondLst>
                                                <p:cond delay="0"/>
                                              </p:stCondLst>
                                            </p:cTn>
                                            <p:tgtEl>
                                              <p:spTgt spid="96"/>
                                            </p:tgtEl>
                                            <p:attrNameLst>
                                              <p:attrName>style.visibility</p:attrName>
                                            </p:attrNameLst>
                                          </p:cBhvr>
                                          <p:to>
                                            <p:strVal val="visible"/>
                                          </p:to>
                                        </p:set>
                                        <p:animScale>
                                          <p:cBhvr>
                                            <p:cTn id="99" dur="15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500" decel="50000" fill="hold">
                                              <p:stCondLst>
                                                <p:cond delay="0"/>
                                              </p:stCondLst>
                                            </p:cTn>
                                            <p:tgtEl>
                                              <p:spTgt spid="96"/>
                                            </p:tgtEl>
                                            <p:attrNameLst>
                                              <p:attrName>ppt_x</p:attrName>
                                              <p:attrName>ppt_y</p:attrName>
                                            </p:attrNameLst>
                                          </p:cBhvr>
                                        </p:animMotion>
                                        <p:animEffect transition="in" filter="fade">
                                          <p:cBhvr>
                                            <p:cTn id="101" dur="1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P spid="93" grpId="0"/>
          <p:bldP spid="94" grpId="0" animBg="1"/>
          <p:bldP spid="95" grpId="0" animBg="1"/>
          <p:bldP spid="96" grpId="0"/>
          <p:bldP spid="9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1000" fill="hold"/>
                                            <p:tgtEl>
                                              <p:spTgt spid="76"/>
                                            </p:tgtEl>
                                            <p:attrNameLst>
                                              <p:attrName>ppt_x</p:attrName>
                                            </p:attrNameLst>
                                          </p:cBhvr>
                                          <p:tavLst>
                                            <p:tav tm="0">
                                              <p:val>
                                                <p:strVal val="0-#ppt_w/2"/>
                                              </p:val>
                                            </p:tav>
                                            <p:tav tm="100000">
                                              <p:val>
                                                <p:strVal val="#ppt_x"/>
                                              </p:val>
                                            </p:tav>
                                          </p:tavLst>
                                        </p:anim>
                                        <p:anim calcmode="lin" valueType="num">
                                          <p:cBhvr additive="base">
                                            <p:cTn id="8" dur="1000" fill="hold"/>
                                            <p:tgtEl>
                                              <p:spTgt spid="7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1000" fill="hold"/>
                                            <p:tgtEl>
                                              <p:spTgt spid="80"/>
                                            </p:tgtEl>
                                            <p:attrNameLst>
                                              <p:attrName>ppt_x</p:attrName>
                                            </p:attrNameLst>
                                          </p:cBhvr>
                                          <p:tavLst>
                                            <p:tav tm="0">
                                              <p:val>
                                                <p:strVal val="0-#ppt_w/2"/>
                                              </p:val>
                                            </p:tav>
                                            <p:tav tm="100000">
                                              <p:val>
                                                <p:strVal val="#ppt_x"/>
                                              </p:val>
                                            </p:tav>
                                          </p:tavLst>
                                        </p:anim>
                                        <p:anim calcmode="lin" valueType="num">
                                          <p:cBhvr additive="base">
                                            <p:cTn id="12" dur="1000" fill="hold"/>
                                            <p:tgtEl>
                                              <p:spTgt spid="80"/>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000" fill="hold"/>
                                            <p:tgtEl>
                                              <p:spTgt spid="81"/>
                                            </p:tgtEl>
                                            <p:attrNameLst>
                                              <p:attrName>ppt_x</p:attrName>
                                            </p:attrNameLst>
                                          </p:cBhvr>
                                          <p:tavLst>
                                            <p:tav tm="0">
                                              <p:val>
                                                <p:strVal val="0-#ppt_w/2"/>
                                              </p:val>
                                            </p:tav>
                                            <p:tav tm="100000">
                                              <p:val>
                                                <p:strVal val="#ppt_x"/>
                                              </p:val>
                                            </p:tav>
                                          </p:tavLst>
                                        </p:anim>
                                        <p:anim calcmode="lin" valueType="num">
                                          <p:cBhvr additive="base">
                                            <p:cTn id="16" dur="1000" fill="hold"/>
                                            <p:tgtEl>
                                              <p:spTgt spid="81"/>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1000" fill="hold"/>
                                            <p:tgtEl>
                                              <p:spTgt spid="83"/>
                                            </p:tgtEl>
                                            <p:attrNameLst>
                                              <p:attrName>ppt_x</p:attrName>
                                            </p:attrNameLst>
                                          </p:cBhvr>
                                          <p:tavLst>
                                            <p:tav tm="0">
                                              <p:val>
                                                <p:strVal val="0-#ppt_w/2"/>
                                              </p:val>
                                            </p:tav>
                                            <p:tav tm="100000">
                                              <p:val>
                                                <p:strVal val="#ppt_x"/>
                                              </p:val>
                                            </p:tav>
                                          </p:tavLst>
                                        </p:anim>
                                        <p:anim calcmode="lin" valueType="num">
                                          <p:cBhvr additive="base">
                                            <p:cTn id="20" dur="1000" fill="hold"/>
                                            <p:tgtEl>
                                              <p:spTgt spid="8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50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000" fill="hold"/>
                                            <p:tgtEl>
                                              <p:spTgt spid="79"/>
                                            </p:tgtEl>
                                            <p:attrNameLst>
                                              <p:attrName>ppt_x</p:attrName>
                                            </p:attrNameLst>
                                          </p:cBhvr>
                                          <p:tavLst>
                                            <p:tav tm="0">
                                              <p:val>
                                                <p:strVal val="0-#ppt_w/2"/>
                                              </p:val>
                                            </p:tav>
                                            <p:tav tm="100000">
                                              <p:val>
                                                <p:strVal val="#ppt_x"/>
                                              </p:val>
                                            </p:tav>
                                          </p:tavLst>
                                        </p:anim>
                                        <p:anim calcmode="lin" valueType="num">
                                          <p:cBhvr additive="base">
                                            <p:cTn id="24" dur="1000" fill="hold"/>
                                            <p:tgtEl>
                                              <p:spTgt spid="79"/>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50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1000" fill="hold"/>
                                            <p:tgtEl>
                                              <p:spTgt spid="78"/>
                                            </p:tgtEl>
                                            <p:attrNameLst>
                                              <p:attrName>ppt_x</p:attrName>
                                            </p:attrNameLst>
                                          </p:cBhvr>
                                          <p:tavLst>
                                            <p:tav tm="0">
                                              <p:val>
                                                <p:strVal val="0-#ppt_w/2"/>
                                              </p:val>
                                            </p:tav>
                                            <p:tav tm="100000">
                                              <p:val>
                                                <p:strVal val="#ppt_x"/>
                                              </p:val>
                                            </p:tav>
                                          </p:tavLst>
                                        </p:anim>
                                        <p:anim calcmode="lin" valueType="num">
                                          <p:cBhvr additive="base">
                                            <p:cTn id="28" dur="1000" fill="hold"/>
                                            <p:tgtEl>
                                              <p:spTgt spid="78"/>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500"/>
                                      </p:stCondLst>
                                      <p:childTnLst>
                                        <p:set>
                                          <p:cBhvr>
                                            <p:cTn id="30" dur="1" fill="hold">
                                              <p:stCondLst>
                                                <p:cond delay="0"/>
                                              </p:stCondLst>
                                            </p:cTn>
                                            <p:tgtEl>
                                              <p:spTgt spid="95"/>
                                            </p:tgtEl>
                                            <p:attrNameLst>
                                              <p:attrName>style.visibility</p:attrName>
                                            </p:attrNameLst>
                                          </p:cBhvr>
                                          <p:to>
                                            <p:strVal val="visible"/>
                                          </p:to>
                                        </p:set>
                                        <p:anim calcmode="lin" valueType="num">
                                          <p:cBhvr additive="base">
                                            <p:cTn id="31" dur="1000" fill="hold"/>
                                            <p:tgtEl>
                                              <p:spTgt spid="95"/>
                                            </p:tgtEl>
                                            <p:attrNameLst>
                                              <p:attrName>ppt_x</p:attrName>
                                            </p:attrNameLst>
                                          </p:cBhvr>
                                          <p:tavLst>
                                            <p:tav tm="0">
                                              <p:val>
                                                <p:strVal val="0-#ppt_w/2"/>
                                              </p:val>
                                            </p:tav>
                                            <p:tav tm="100000">
                                              <p:val>
                                                <p:strVal val="#ppt_x"/>
                                              </p:val>
                                            </p:tav>
                                          </p:tavLst>
                                        </p:anim>
                                        <p:anim calcmode="lin" valueType="num">
                                          <p:cBhvr additive="base">
                                            <p:cTn id="32" dur="1000" fill="hold"/>
                                            <p:tgtEl>
                                              <p:spTgt spid="95"/>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50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000" fill="hold"/>
                                            <p:tgtEl>
                                              <p:spTgt spid="82"/>
                                            </p:tgtEl>
                                            <p:attrNameLst>
                                              <p:attrName>ppt_x</p:attrName>
                                            </p:attrNameLst>
                                          </p:cBhvr>
                                          <p:tavLst>
                                            <p:tav tm="0">
                                              <p:val>
                                                <p:strVal val="0-#ppt_w/2"/>
                                              </p:val>
                                            </p:tav>
                                            <p:tav tm="100000">
                                              <p:val>
                                                <p:strVal val="#ppt_x"/>
                                              </p:val>
                                            </p:tav>
                                          </p:tavLst>
                                        </p:anim>
                                        <p:anim calcmode="lin" valueType="num">
                                          <p:cBhvr additive="base">
                                            <p:cTn id="36" dur="1000" fill="hold"/>
                                            <p:tgtEl>
                                              <p:spTgt spid="8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1000"/>
                                      </p:stCondLst>
                                      <p:childTnLst>
                                        <p:set>
                                          <p:cBhvr>
                                            <p:cTn id="38" dur="1" fill="hold">
                                              <p:stCondLst>
                                                <p:cond delay="0"/>
                                              </p:stCondLst>
                                            </p:cTn>
                                            <p:tgtEl>
                                              <p:spTgt spid="94"/>
                                            </p:tgtEl>
                                            <p:attrNameLst>
                                              <p:attrName>style.visibility</p:attrName>
                                            </p:attrNameLst>
                                          </p:cBhvr>
                                          <p:to>
                                            <p:strVal val="visible"/>
                                          </p:to>
                                        </p:set>
                                        <p:anim calcmode="lin" valueType="num">
                                          <p:cBhvr additive="base">
                                            <p:cTn id="39" dur="1000" fill="hold"/>
                                            <p:tgtEl>
                                              <p:spTgt spid="94"/>
                                            </p:tgtEl>
                                            <p:attrNameLst>
                                              <p:attrName>ppt_x</p:attrName>
                                            </p:attrNameLst>
                                          </p:cBhvr>
                                          <p:tavLst>
                                            <p:tav tm="0">
                                              <p:val>
                                                <p:strVal val="0-#ppt_w/2"/>
                                              </p:val>
                                            </p:tav>
                                            <p:tav tm="100000">
                                              <p:val>
                                                <p:strVal val="#ppt_x"/>
                                              </p:val>
                                            </p:tav>
                                          </p:tavLst>
                                        </p:anim>
                                        <p:anim calcmode="lin" valueType="num">
                                          <p:cBhvr additive="base">
                                            <p:cTn id="40" dur="1000" fill="hold"/>
                                            <p:tgtEl>
                                              <p:spTgt spid="94"/>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100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000" fill="hold"/>
                                            <p:tgtEl>
                                              <p:spTgt spid="84"/>
                                            </p:tgtEl>
                                            <p:attrNameLst>
                                              <p:attrName>ppt_x</p:attrName>
                                            </p:attrNameLst>
                                          </p:cBhvr>
                                          <p:tavLst>
                                            <p:tav tm="0">
                                              <p:val>
                                                <p:strVal val="0-#ppt_w/2"/>
                                              </p:val>
                                            </p:tav>
                                            <p:tav tm="100000">
                                              <p:val>
                                                <p:strVal val="#ppt_x"/>
                                              </p:val>
                                            </p:tav>
                                          </p:tavLst>
                                        </p:anim>
                                        <p:anim calcmode="lin" valueType="num">
                                          <p:cBhvr additive="base">
                                            <p:cTn id="44" dur="1000" fill="hold"/>
                                            <p:tgtEl>
                                              <p:spTgt spid="84"/>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100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1000" fill="hold"/>
                                            <p:tgtEl>
                                              <p:spTgt spid="77"/>
                                            </p:tgtEl>
                                            <p:attrNameLst>
                                              <p:attrName>ppt_x</p:attrName>
                                            </p:attrNameLst>
                                          </p:cBhvr>
                                          <p:tavLst>
                                            <p:tav tm="0">
                                              <p:val>
                                                <p:strVal val="0-#ppt_w/2"/>
                                              </p:val>
                                            </p:tav>
                                            <p:tav tm="100000">
                                              <p:val>
                                                <p:strVal val="#ppt_x"/>
                                              </p:val>
                                            </p:tav>
                                          </p:tavLst>
                                        </p:anim>
                                        <p:anim calcmode="lin" valueType="num">
                                          <p:cBhvr additive="base">
                                            <p:cTn id="48" dur="1000" fill="hold"/>
                                            <p:tgtEl>
                                              <p:spTgt spid="77"/>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100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000" fill="hold"/>
                                            <p:tgtEl>
                                              <p:spTgt spid="86"/>
                                            </p:tgtEl>
                                            <p:attrNameLst>
                                              <p:attrName>ppt_x</p:attrName>
                                            </p:attrNameLst>
                                          </p:cBhvr>
                                          <p:tavLst>
                                            <p:tav tm="0">
                                              <p:val>
                                                <p:strVal val="0-#ppt_w/2"/>
                                              </p:val>
                                            </p:tav>
                                            <p:tav tm="100000">
                                              <p:val>
                                                <p:strVal val="#ppt_x"/>
                                              </p:val>
                                            </p:tav>
                                          </p:tavLst>
                                        </p:anim>
                                        <p:anim calcmode="lin" valueType="num">
                                          <p:cBhvr additive="base">
                                            <p:cTn id="52" dur="1000" fill="hold"/>
                                            <p:tgtEl>
                                              <p:spTgt spid="86"/>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100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1000" fill="hold"/>
                                            <p:tgtEl>
                                              <p:spTgt spid="85"/>
                                            </p:tgtEl>
                                            <p:attrNameLst>
                                              <p:attrName>ppt_x</p:attrName>
                                            </p:attrNameLst>
                                          </p:cBhvr>
                                          <p:tavLst>
                                            <p:tav tm="0">
                                              <p:val>
                                                <p:strVal val="0-#ppt_w/2"/>
                                              </p:val>
                                            </p:tav>
                                            <p:tav tm="100000">
                                              <p:val>
                                                <p:strVal val="#ppt_x"/>
                                              </p:val>
                                            </p:tav>
                                          </p:tavLst>
                                        </p:anim>
                                        <p:anim calcmode="lin" valueType="num">
                                          <p:cBhvr additive="base">
                                            <p:cTn id="56" dur="1000" fill="hold"/>
                                            <p:tgtEl>
                                              <p:spTgt spid="85"/>
                                            </p:tgtEl>
                                            <p:attrNameLst>
                                              <p:attrName>ppt_y</p:attrName>
                                            </p:attrNameLst>
                                          </p:cBhvr>
                                          <p:tavLst>
                                            <p:tav tm="0">
                                              <p:val>
                                                <p:strVal val="0-#ppt_h/2"/>
                                              </p:val>
                                            </p:tav>
                                            <p:tav tm="100000">
                                              <p:val>
                                                <p:strVal val="#ppt_y"/>
                                              </p:val>
                                            </p:tav>
                                          </p:tavLst>
                                        </p:anim>
                                      </p:childTnLst>
                                    </p:cTn>
                                  </p:par>
                                  <p:par>
                                    <p:cTn id="57" presetID="2" presetClass="entr" presetSubtype="9" fill="hold" grpId="0" nodeType="withEffect">
                                      <p:stCondLst>
                                        <p:cond delay="150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1000" fill="hold"/>
                                            <p:tgtEl>
                                              <p:spTgt spid="87"/>
                                            </p:tgtEl>
                                            <p:attrNameLst>
                                              <p:attrName>ppt_x</p:attrName>
                                            </p:attrNameLst>
                                          </p:cBhvr>
                                          <p:tavLst>
                                            <p:tav tm="0">
                                              <p:val>
                                                <p:strVal val="0-#ppt_w/2"/>
                                              </p:val>
                                            </p:tav>
                                            <p:tav tm="100000">
                                              <p:val>
                                                <p:strVal val="#ppt_x"/>
                                              </p:val>
                                            </p:tav>
                                          </p:tavLst>
                                        </p:anim>
                                        <p:anim calcmode="lin" valueType="num">
                                          <p:cBhvr additive="base">
                                            <p:cTn id="60" dur="1000" fill="hold"/>
                                            <p:tgtEl>
                                              <p:spTgt spid="87"/>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stCondLst>
                                        <p:cond delay="1500"/>
                                      </p:stCondLst>
                                      <p:childTnLst>
                                        <p:set>
                                          <p:cBhvr>
                                            <p:cTn id="62" dur="1" fill="hold">
                                              <p:stCondLst>
                                                <p:cond delay="0"/>
                                              </p:stCondLst>
                                            </p:cTn>
                                            <p:tgtEl>
                                              <p:spTgt spid="90"/>
                                            </p:tgtEl>
                                            <p:attrNameLst>
                                              <p:attrName>style.visibility</p:attrName>
                                            </p:attrNameLst>
                                          </p:cBhvr>
                                          <p:to>
                                            <p:strVal val="visible"/>
                                          </p:to>
                                        </p:set>
                                        <p:anim calcmode="lin" valueType="num">
                                          <p:cBhvr additive="base">
                                            <p:cTn id="63" dur="1000" fill="hold"/>
                                            <p:tgtEl>
                                              <p:spTgt spid="90"/>
                                            </p:tgtEl>
                                            <p:attrNameLst>
                                              <p:attrName>ppt_x</p:attrName>
                                            </p:attrNameLst>
                                          </p:cBhvr>
                                          <p:tavLst>
                                            <p:tav tm="0">
                                              <p:val>
                                                <p:strVal val="0-#ppt_w/2"/>
                                              </p:val>
                                            </p:tav>
                                            <p:tav tm="100000">
                                              <p:val>
                                                <p:strVal val="#ppt_x"/>
                                              </p:val>
                                            </p:tav>
                                          </p:tavLst>
                                        </p:anim>
                                        <p:anim calcmode="lin" valueType="num">
                                          <p:cBhvr additive="base">
                                            <p:cTn id="64" dur="1000" fill="hold"/>
                                            <p:tgtEl>
                                              <p:spTgt spid="90"/>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1500"/>
                                      </p:stCondLst>
                                      <p:childTnLst>
                                        <p:set>
                                          <p:cBhvr>
                                            <p:cTn id="66" dur="1" fill="hold">
                                              <p:stCondLst>
                                                <p:cond delay="0"/>
                                              </p:stCondLst>
                                            </p:cTn>
                                            <p:tgtEl>
                                              <p:spTgt spid="89"/>
                                            </p:tgtEl>
                                            <p:attrNameLst>
                                              <p:attrName>style.visibility</p:attrName>
                                            </p:attrNameLst>
                                          </p:cBhvr>
                                          <p:to>
                                            <p:strVal val="visible"/>
                                          </p:to>
                                        </p:set>
                                        <p:anim calcmode="lin" valueType="num">
                                          <p:cBhvr additive="base">
                                            <p:cTn id="67" dur="1000" fill="hold"/>
                                            <p:tgtEl>
                                              <p:spTgt spid="89"/>
                                            </p:tgtEl>
                                            <p:attrNameLst>
                                              <p:attrName>ppt_x</p:attrName>
                                            </p:attrNameLst>
                                          </p:cBhvr>
                                          <p:tavLst>
                                            <p:tav tm="0">
                                              <p:val>
                                                <p:strVal val="0-#ppt_w/2"/>
                                              </p:val>
                                            </p:tav>
                                            <p:tav tm="100000">
                                              <p:val>
                                                <p:strVal val="#ppt_x"/>
                                              </p:val>
                                            </p:tav>
                                          </p:tavLst>
                                        </p:anim>
                                        <p:anim calcmode="lin" valueType="num">
                                          <p:cBhvr additive="base">
                                            <p:cTn id="68" dur="1000" fill="hold"/>
                                            <p:tgtEl>
                                              <p:spTgt spid="89"/>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1500"/>
                                      </p:stCondLst>
                                      <p:childTnLst>
                                        <p:set>
                                          <p:cBhvr>
                                            <p:cTn id="70" dur="1" fill="hold">
                                              <p:stCondLst>
                                                <p:cond delay="0"/>
                                              </p:stCondLst>
                                            </p:cTn>
                                            <p:tgtEl>
                                              <p:spTgt spid="88"/>
                                            </p:tgtEl>
                                            <p:attrNameLst>
                                              <p:attrName>style.visibility</p:attrName>
                                            </p:attrNameLst>
                                          </p:cBhvr>
                                          <p:to>
                                            <p:strVal val="visible"/>
                                          </p:to>
                                        </p:set>
                                        <p:anim calcmode="lin" valueType="num">
                                          <p:cBhvr additive="base">
                                            <p:cTn id="71" dur="1000" fill="hold"/>
                                            <p:tgtEl>
                                              <p:spTgt spid="88"/>
                                            </p:tgtEl>
                                            <p:attrNameLst>
                                              <p:attrName>ppt_x</p:attrName>
                                            </p:attrNameLst>
                                          </p:cBhvr>
                                          <p:tavLst>
                                            <p:tav tm="0">
                                              <p:val>
                                                <p:strVal val="0-#ppt_w/2"/>
                                              </p:val>
                                            </p:tav>
                                            <p:tav tm="100000">
                                              <p:val>
                                                <p:strVal val="#ppt_x"/>
                                              </p:val>
                                            </p:tav>
                                          </p:tavLst>
                                        </p:anim>
                                        <p:anim calcmode="lin" valueType="num">
                                          <p:cBhvr additive="base">
                                            <p:cTn id="72" dur="1000" fill="hold"/>
                                            <p:tgtEl>
                                              <p:spTgt spid="88"/>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1500"/>
                                      </p:stCondLst>
                                      <p:childTnLst>
                                        <p:set>
                                          <p:cBhvr>
                                            <p:cTn id="74" dur="1" fill="hold">
                                              <p:stCondLst>
                                                <p:cond delay="0"/>
                                              </p:stCondLst>
                                            </p:cTn>
                                            <p:tgtEl>
                                              <p:spTgt spid="97"/>
                                            </p:tgtEl>
                                            <p:attrNameLst>
                                              <p:attrName>style.visibility</p:attrName>
                                            </p:attrNameLst>
                                          </p:cBhvr>
                                          <p:to>
                                            <p:strVal val="visible"/>
                                          </p:to>
                                        </p:set>
                                        <p:anim calcmode="lin" valueType="num">
                                          <p:cBhvr additive="base">
                                            <p:cTn id="75" dur="1000" fill="hold"/>
                                            <p:tgtEl>
                                              <p:spTgt spid="97"/>
                                            </p:tgtEl>
                                            <p:attrNameLst>
                                              <p:attrName>ppt_x</p:attrName>
                                            </p:attrNameLst>
                                          </p:cBhvr>
                                          <p:tavLst>
                                            <p:tav tm="0">
                                              <p:val>
                                                <p:strVal val="0-#ppt_w/2"/>
                                              </p:val>
                                            </p:tav>
                                            <p:tav tm="100000">
                                              <p:val>
                                                <p:strVal val="#ppt_x"/>
                                              </p:val>
                                            </p:tav>
                                          </p:tavLst>
                                        </p:anim>
                                        <p:anim calcmode="lin" valueType="num">
                                          <p:cBhvr additive="base">
                                            <p:cTn id="76" dur="1000" fill="hold"/>
                                            <p:tgtEl>
                                              <p:spTgt spid="97"/>
                                            </p:tgtEl>
                                            <p:attrNameLst>
                                              <p:attrName>ppt_y</p:attrName>
                                            </p:attrNameLst>
                                          </p:cBhvr>
                                          <p:tavLst>
                                            <p:tav tm="0">
                                              <p:val>
                                                <p:strVal val="0-#ppt_h/2"/>
                                              </p:val>
                                            </p:tav>
                                            <p:tav tm="100000">
                                              <p:val>
                                                <p:strVal val="#ppt_y"/>
                                              </p:val>
                                            </p:tav>
                                          </p:tavLst>
                                        </p:anim>
                                      </p:childTnLst>
                                    </p:cTn>
                                  </p:par>
                                </p:childTnLst>
                              </p:cTn>
                            </p:par>
                            <p:par>
                              <p:cTn id="77" fill="hold">
                                <p:stCondLst>
                                  <p:cond delay="2500"/>
                                </p:stCondLst>
                                <p:childTnLst>
                                  <p:par>
                                    <p:cTn id="78" presetID="56" presetClass="entr" presetSubtype="0" fill="hold" grpId="0" nodeType="afterEffect">
                                      <p:stCondLst>
                                        <p:cond delay="0"/>
                                      </p:stCondLst>
                                      <p:iterate type="lt">
                                        <p:tmPct val="20000"/>
                                      </p:iterate>
                                      <p:childTnLst>
                                        <p:set>
                                          <p:cBhvr>
                                            <p:cTn id="79" dur="1" fill="hold">
                                              <p:stCondLst>
                                                <p:cond delay="0"/>
                                              </p:stCondLst>
                                            </p:cTn>
                                            <p:tgtEl>
                                              <p:spTgt spid="92"/>
                                            </p:tgtEl>
                                            <p:attrNameLst>
                                              <p:attrName>style.visibility</p:attrName>
                                            </p:attrNameLst>
                                          </p:cBhvr>
                                          <p:to>
                                            <p:strVal val="visible"/>
                                          </p:to>
                                        </p:set>
                                        <p:anim by="(-#ppt_w*2)" calcmode="lin" valueType="num">
                                          <p:cBhvr rctx="PPT">
                                            <p:cTn id="80" dur="250" autoRev="1" fill="hold">
                                              <p:stCondLst>
                                                <p:cond delay="0"/>
                                              </p:stCondLst>
                                            </p:cTn>
                                            <p:tgtEl>
                                              <p:spTgt spid="92"/>
                                            </p:tgtEl>
                                            <p:attrNameLst>
                                              <p:attrName>ppt_w</p:attrName>
                                            </p:attrNameLst>
                                          </p:cBhvr>
                                        </p:anim>
                                        <p:anim by="(#ppt_w*0.50)" calcmode="lin" valueType="num">
                                          <p:cBhvr>
                                            <p:cTn id="81" dur="250" decel="50000" autoRev="1" fill="hold">
                                              <p:stCondLst>
                                                <p:cond delay="0"/>
                                              </p:stCondLst>
                                            </p:cTn>
                                            <p:tgtEl>
                                              <p:spTgt spid="92"/>
                                            </p:tgtEl>
                                            <p:attrNameLst>
                                              <p:attrName>ppt_x</p:attrName>
                                            </p:attrNameLst>
                                          </p:cBhvr>
                                        </p:anim>
                                        <p:anim from="(-#ppt_h/2)" to="(#ppt_y)" calcmode="lin" valueType="num">
                                          <p:cBhvr>
                                            <p:cTn id="82" dur="500" fill="hold">
                                              <p:stCondLst>
                                                <p:cond delay="0"/>
                                              </p:stCondLst>
                                            </p:cTn>
                                            <p:tgtEl>
                                              <p:spTgt spid="92"/>
                                            </p:tgtEl>
                                            <p:attrNameLst>
                                              <p:attrName>ppt_y</p:attrName>
                                            </p:attrNameLst>
                                          </p:cBhvr>
                                        </p:anim>
                                        <p:animRot by="21600000">
                                          <p:cBhvr>
                                            <p:cTn id="83" dur="500" fill="hold">
                                              <p:stCondLst>
                                                <p:cond delay="0"/>
                                              </p:stCondLst>
                                            </p:cTn>
                                            <p:tgtEl>
                                              <p:spTgt spid="92"/>
                                            </p:tgtEl>
                                            <p:attrNameLst>
                                              <p:attrName>r</p:attrName>
                                            </p:attrNameLst>
                                          </p:cBhvr>
                                        </p:animRot>
                                      </p:childTnLst>
                                    </p:cTn>
                                  </p:par>
                                </p:childTnLst>
                              </p:cTn>
                            </p:par>
                            <p:par>
                              <p:cTn id="84" fill="hold">
                                <p:stCondLst>
                                  <p:cond delay="3500"/>
                                </p:stCondLst>
                                <p:childTnLst>
                                  <p:par>
                                    <p:cTn id="85" presetID="56" presetClass="entr" presetSubtype="0" fill="hold" grpId="0" nodeType="afterEffect">
                                      <p:stCondLst>
                                        <p:cond delay="0"/>
                                      </p:stCondLst>
                                      <p:iterate type="lt">
                                        <p:tmPct val="20000"/>
                                      </p:iterate>
                                      <p:childTnLst>
                                        <p:set>
                                          <p:cBhvr>
                                            <p:cTn id="86" dur="1" fill="hold">
                                              <p:stCondLst>
                                                <p:cond delay="0"/>
                                              </p:stCondLst>
                                            </p:cTn>
                                            <p:tgtEl>
                                              <p:spTgt spid="93"/>
                                            </p:tgtEl>
                                            <p:attrNameLst>
                                              <p:attrName>style.visibility</p:attrName>
                                            </p:attrNameLst>
                                          </p:cBhvr>
                                          <p:to>
                                            <p:strVal val="visible"/>
                                          </p:to>
                                        </p:set>
                                        <p:anim by="(-#ppt_w*2)" calcmode="lin" valueType="num">
                                          <p:cBhvr rctx="PPT">
                                            <p:cTn id="87" dur="250" autoRev="1" fill="hold">
                                              <p:stCondLst>
                                                <p:cond delay="0"/>
                                              </p:stCondLst>
                                            </p:cTn>
                                            <p:tgtEl>
                                              <p:spTgt spid="93"/>
                                            </p:tgtEl>
                                            <p:attrNameLst>
                                              <p:attrName>ppt_w</p:attrName>
                                            </p:attrNameLst>
                                          </p:cBhvr>
                                        </p:anim>
                                        <p:anim by="(#ppt_w*0.50)" calcmode="lin" valueType="num">
                                          <p:cBhvr>
                                            <p:cTn id="88" dur="250" decel="50000" autoRev="1" fill="hold">
                                              <p:stCondLst>
                                                <p:cond delay="0"/>
                                              </p:stCondLst>
                                            </p:cTn>
                                            <p:tgtEl>
                                              <p:spTgt spid="93"/>
                                            </p:tgtEl>
                                            <p:attrNameLst>
                                              <p:attrName>ppt_x</p:attrName>
                                            </p:attrNameLst>
                                          </p:cBhvr>
                                        </p:anim>
                                        <p:anim from="(-#ppt_h/2)" to="(#ppt_y)" calcmode="lin" valueType="num">
                                          <p:cBhvr>
                                            <p:cTn id="89" dur="500" fill="hold">
                                              <p:stCondLst>
                                                <p:cond delay="0"/>
                                              </p:stCondLst>
                                            </p:cTn>
                                            <p:tgtEl>
                                              <p:spTgt spid="93"/>
                                            </p:tgtEl>
                                            <p:attrNameLst>
                                              <p:attrName>ppt_y</p:attrName>
                                            </p:attrNameLst>
                                          </p:cBhvr>
                                        </p:anim>
                                        <p:animRot by="21600000">
                                          <p:cBhvr>
                                            <p:cTn id="90" dur="500" fill="hold">
                                              <p:stCondLst>
                                                <p:cond delay="0"/>
                                              </p:stCondLst>
                                            </p:cTn>
                                            <p:tgtEl>
                                              <p:spTgt spid="93"/>
                                            </p:tgtEl>
                                            <p:attrNameLst>
                                              <p:attrName>r</p:attrName>
                                            </p:attrNameLst>
                                          </p:cBhvr>
                                        </p:animRot>
                                      </p:childTnLst>
                                    </p:cTn>
                                  </p:par>
                                </p:childTnLst>
                              </p:cTn>
                            </p:par>
                            <p:par>
                              <p:cTn id="91" fill="hold">
                                <p:stCondLst>
                                  <p:cond delay="4500"/>
                                </p:stCondLst>
                                <p:childTnLst>
                                  <p:par>
                                    <p:cTn id="92" presetID="52" presetClass="entr" presetSubtype="0" fill="hold" grpId="0" nodeType="afterEffect">
                                      <p:stCondLst>
                                        <p:cond delay="0"/>
                                      </p:stCondLst>
                                      <p:childTnLst>
                                        <p:set>
                                          <p:cBhvr>
                                            <p:cTn id="93" dur="1" fill="hold">
                                              <p:stCondLst>
                                                <p:cond delay="0"/>
                                              </p:stCondLst>
                                            </p:cTn>
                                            <p:tgtEl>
                                              <p:spTgt spid="91"/>
                                            </p:tgtEl>
                                            <p:attrNameLst>
                                              <p:attrName>style.visibility</p:attrName>
                                            </p:attrNameLst>
                                          </p:cBhvr>
                                          <p:to>
                                            <p:strVal val="visible"/>
                                          </p:to>
                                        </p:set>
                                        <p:animScale>
                                          <p:cBhvr>
                                            <p:cTn id="94" dur="1500" decel="50000" fill="hold">
                                              <p:stCondLst>
                                                <p:cond delay="0"/>
                                              </p:stCondLst>
                                            </p:cTn>
                                            <p:tgtEl>
                                              <p:spTgt spid="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500" decel="50000" fill="hold">
                                              <p:stCondLst>
                                                <p:cond delay="0"/>
                                              </p:stCondLst>
                                            </p:cTn>
                                            <p:tgtEl>
                                              <p:spTgt spid="91"/>
                                            </p:tgtEl>
                                            <p:attrNameLst>
                                              <p:attrName>ppt_x</p:attrName>
                                              <p:attrName>ppt_y</p:attrName>
                                            </p:attrNameLst>
                                          </p:cBhvr>
                                        </p:animMotion>
                                        <p:animEffect transition="in" filter="fade">
                                          <p:cBhvr>
                                            <p:cTn id="96" dur="1500"/>
                                            <p:tgtEl>
                                              <p:spTgt spid="91"/>
                                            </p:tgtEl>
                                          </p:cBhvr>
                                        </p:animEffect>
                                      </p:childTnLst>
                                    </p:cTn>
                                  </p:par>
                                  <p:par>
                                    <p:cTn id="97" presetID="52" presetClass="entr" presetSubtype="0" fill="hold" grpId="0" nodeType="withEffect">
                                      <p:stCondLst>
                                        <p:cond delay="750"/>
                                      </p:stCondLst>
                                      <p:childTnLst>
                                        <p:set>
                                          <p:cBhvr>
                                            <p:cTn id="98" dur="1" fill="hold">
                                              <p:stCondLst>
                                                <p:cond delay="0"/>
                                              </p:stCondLst>
                                            </p:cTn>
                                            <p:tgtEl>
                                              <p:spTgt spid="96"/>
                                            </p:tgtEl>
                                            <p:attrNameLst>
                                              <p:attrName>style.visibility</p:attrName>
                                            </p:attrNameLst>
                                          </p:cBhvr>
                                          <p:to>
                                            <p:strVal val="visible"/>
                                          </p:to>
                                        </p:set>
                                        <p:animScale>
                                          <p:cBhvr>
                                            <p:cTn id="99" dur="15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500" decel="50000" fill="hold">
                                              <p:stCondLst>
                                                <p:cond delay="0"/>
                                              </p:stCondLst>
                                            </p:cTn>
                                            <p:tgtEl>
                                              <p:spTgt spid="96"/>
                                            </p:tgtEl>
                                            <p:attrNameLst>
                                              <p:attrName>ppt_x</p:attrName>
                                              <p:attrName>ppt_y</p:attrName>
                                            </p:attrNameLst>
                                          </p:cBhvr>
                                        </p:animMotion>
                                        <p:animEffect transition="in" filter="fade">
                                          <p:cBhvr>
                                            <p:cTn id="101" dur="1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P spid="93" grpId="0"/>
          <p:bldP spid="94" grpId="0" animBg="1"/>
          <p:bldP spid="95" grpId="0" animBg="1"/>
          <p:bldP spid="96" grpId="0"/>
          <p:bldP spid="9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21463" y="3832349"/>
            <a:ext cx="4232338" cy="2370606"/>
            <a:chOff x="4455215" y="3178519"/>
            <a:chExt cx="3248025" cy="1819275"/>
          </a:xfrm>
        </p:grpSpPr>
        <p:sp>
          <p:nvSpPr>
            <p:cNvPr id="4" name="Oval 3"/>
            <p:cNvSpPr/>
            <p:nvPr/>
          </p:nvSpPr>
          <p:spPr>
            <a:xfrm>
              <a:off x="4455215" y="3349969"/>
              <a:ext cx="3248025" cy="1647825"/>
            </a:xfrm>
            <a:prstGeom prst="ellipse">
              <a:avLst/>
            </a:prstGeom>
            <a:solidFill>
              <a:schemeClr val="dk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cs typeface="+mn-ea"/>
                <a:sym typeface="+mn-lt"/>
              </a:endParaRPr>
            </a:p>
          </p:txBody>
        </p:sp>
        <p:sp>
          <p:nvSpPr>
            <p:cNvPr id="5" name="Oval 4"/>
            <p:cNvSpPr/>
            <p:nvPr/>
          </p:nvSpPr>
          <p:spPr>
            <a:xfrm>
              <a:off x="4474266" y="3178519"/>
              <a:ext cx="3190968" cy="1655497"/>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cs typeface="+mn-ea"/>
                <a:sym typeface="+mn-lt"/>
              </a:endParaRPr>
            </a:p>
          </p:txBody>
        </p:sp>
      </p:grpSp>
      <p:grpSp>
        <p:nvGrpSpPr>
          <p:cNvPr id="6" name="Group 5"/>
          <p:cNvGrpSpPr/>
          <p:nvPr/>
        </p:nvGrpSpPr>
        <p:grpSpPr>
          <a:xfrm>
            <a:off x="7751910" y="3392034"/>
            <a:ext cx="3171444" cy="1851539"/>
            <a:chOff x="4872410" y="2840610"/>
            <a:chExt cx="2433863" cy="1420928"/>
          </a:xfrm>
        </p:grpSpPr>
        <p:sp>
          <p:nvSpPr>
            <p:cNvPr id="7" name="Oval 6"/>
            <p:cNvSpPr/>
            <p:nvPr/>
          </p:nvSpPr>
          <p:spPr>
            <a:xfrm>
              <a:off x="4872410" y="3026763"/>
              <a:ext cx="2433863" cy="1234775"/>
            </a:xfrm>
            <a:prstGeom prst="ellipse">
              <a:avLst/>
            </a:prstGeom>
            <a:solidFill>
              <a:schemeClr val="dk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cs typeface="+mn-ea"/>
                <a:sym typeface="+mn-lt"/>
              </a:endParaRPr>
            </a:p>
          </p:txBody>
        </p:sp>
        <p:sp>
          <p:nvSpPr>
            <p:cNvPr id="8" name="Oval 7"/>
            <p:cNvSpPr/>
            <p:nvPr/>
          </p:nvSpPr>
          <p:spPr>
            <a:xfrm>
              <a:off x="4885109" y="2840610"/>
              <a:ext cx="2386425" cy="124052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cs typeface="+mn-ea"/>
                <a:sym typeface="+mn-lt"/>
              </a:endParaRPr>
            </a:p>
          </p:txBody>
        </p:sp>
      </p:grpSp>
      <p:grpSp>
        <p:nvGrpSpPr>
          <p:cNvPr id="9" name="Group 8"/>
          <p:cNvGrpSpPr/>
          <p:nvPr/>
        </p:nvGrpSpPr>
        <p:grpSpPr>
          <a:xfrm>
            <a:off x="8187059" y="2929889"/>
            <a:ext cx="2301148" cy="1396883"/>
            <a:chOff x="5206749" y="2418487"/>
            <a:chExt cx="1765970" cy="1072010"/>
          </a:xfrm>
        </p:grpSpPr>
        <p:sp>
          <p:nvSpPr>
            <p:cNvPr id="10" name="Oval 9"/>
            <p:cNvSpPr/>
            <p:nvPr/>
          </p:nvSpPr>
          <p:spPr>
            <a:xfrm>
              <a:off x="5206749" y="2584321"/>
              <a:ext cx="1765970" cy="90617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cs typeface="+mn-ea"/>
                <a:sym typeface="+mn-lt"/>
              </a:endParaRPr>
            </a:p>
          </p:txBody>
        </p:sp>
        <p:sp>
          <p:nvSpPr>
            <p:cNvPr id="11" name="Oval 10"/>
            <p:cNvSpPr/>
            <p:nvPr/>
          </p:nvSpPr>
          <p:spPr>
            <a:xfrm>
              <a:off x="5219449" y="2418487"/>
              <a:ext cx="1709186" cy="910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cs typeface="+mn-ea"/>
                <a:sym typeface="+mn-lt"/>
              </a:endParaRPr>
            </a:p>
          </p:txBody>
        </p:sp>
      </p:grpSp>
      <p:grpSp>
        <p:nvGrpSpPr>
          <p:cNvPr id="12" name="Group 11"/>
          <p:cNvGrpSpPr/>
          <p:nvPr/>
        </p:nvGrpSpPr>
        <p:grpSpPr>
          <a:xfrm>
            <a:off x="8645767" y="2554929"/>
            <a:ext cx="1383725" cy="866294"/>
            <a:chOff x="5567255" y="2130730"/>
            <a:chExt cx="1061912" cy="664820"/>
          </a:xfrm>
        </p:grpSpPr>
        <p:sp>
          <p:nvSpPr>
            <p:cNvPr id="13" name="Oval 12"/>
            <p:cNvSpPr/>
            <p:nvPr/>
          </p:nvSpPr>
          <p:spPr>
            <a:xfrm>
              <a:off x="5567256" y="2250649"/>
              <a:ext cx="1061911" cy="544901"/>
            </a:xfrm>
            <a:prstGeom prst="ellipse">
              <a:avLst/>
            </a:prstGeom>
            <a:solidFill>
              <a:schemeClr val="dk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cs typeface="+mn-ea"/>
                <a:sym typeface="+mn-lt"/>
              </a:endParaRPr>
            </a:p>
          </p:txBody>
        </p:sp>
        <p:sp>
          <p:nvSpPr>
            <p:cNvPr id="14" name="Oval 13"/>
            <p:cNvSpPr/>
            <p:nvPr/>
          </p:nvSpPr>
          <p:spPr>
            <a:xfrm>
              <a:off x="5567255" y="2130730"/>
              <a:ext cx="1055562" cy="547438"/>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cs typeface="+mn-ea"/>
                <a:sym typeface="+mn-lt"/>
              </a:endParaRPr>
            </a:p>
          </p:txBody>
        </p:sp>
      </p:grpSp>
      <p:grpSp>
        <p:nvGrpSpPr>
          <p:cNvPr id="15" name="Group 14"/>
          <p:cNvGrpSpPr/>
          <p:nvPr/>
        </p:nvGrpSpPr>
        <p:grpSpPr>
          <a:xfrm flipH="1">
            <a:off x="1444486" y="2358243"/>
            <a:ext cx="7301117" cy="497134"/>
            <a:chOff x="4221330" y="2223664"/>
            <a:chExt cx="6091070" cy="471383"/>
          </a:xfrm>
        </p:grpSpPr>
        <p:cxnSp>
          <p:nvCxnSpPr>
            <p:cNvPr id="16" name="Straight Connector 15"/>
            <p:cNvCxnSpPr/>
            <p:nvPr/>
          </p:nvCxnSpPr>
          <p:spPr>
            <a:xfrm flipV="1">
              <a:off x="4221330" y="2223664"/>
              <a:ext cx="691096" cy="4713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12426" y="2224329"/>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85991" y="2663744"/>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r>
              <a:rPr lang="zh-CN" altLang="en-US" sz="800" dirty="0">
                <a:solidFill>
                  <a:schemeClr val="bg1">
                    <a:lumMod val="65000"/>
                  </a:schemeClr>
                </a:solidFill>
                <a:latin typeface="+mn-lt"/>
                <a:ea typeface="+mn-ea"/>
                <a:cs typeface="+mn-ea"/>
                <a:sym typeface="+mn-lt"/>
              </a:rPr>
              <a:t>。</a:t>
            </a:r>
            <a:endParaRPr lang="id-ID" altLang="zh-CN" sz="800" dirty="0">
              <a:solidFill>
                <a:schemeClr val="bg1">
                  <a:lumMod val="65000"/>
                </a:schemeClr>
              </a:solidFill>
              <a:latin typeface="+mn-lt"/>
              <a:ea typeface="+mn-ea"/>
              <a:cs typeface="+mn-ea"/>
              <a:sym typeface="+mn-lt"/>
            </a:endParaRPr>
          </a:p>
        </p:txBody>
      </p:sp>
      <p:sp>
        <p:nvSpPr>
          <p:cNvPr id="19" name="TextBox 18"/>
          <p:cNvSpPr txBox="1"/>
          <p:nvPr/>
        </p:nvSpPr>
        <p:spPr>
          <a:xfrm>
            <a:off x="1585991" y="2376806"/>
            <a:ext cx="1579977" cy="337015"/>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mn-lt"/>
                <a:ea typeface="+mn-ea"/>
                <a:cs typeface="+mn-ea"/>
                <a:sym typeface="+mn-lt"/>
              </a:rPr>
              <a:t>请替换文字内容</a:t>
            </a:r>
            <a:endParaRPr lang="id-ID" sz="1400" dirty="0">
              <a:solidFill>
                <a:schemeClr val="bg1">
                  <a:lumMod val="65000"/>
                </a:schemeClr>
              </a:solidFill>
              <a:latin typeface="+mn-lt"/>
              <a:ea typeface="+mn-ea"/>
              <a:cs typeface="+mn-ea"/>
              <a:sym typeface="+mn-lt"/>
            </a:endParaRPr>
          </a:p>
        </p:txBody>
      </p:sp>
      <p:sp>
        <p:nvSpPr>
          <p:cNvPr id="20" name="TextBox 19"/>
          <p:cNvSpPr txBox="1"/>
          <p:nvPr/>
        </p:nvSpPr>
        <p:spPr>
          <a:xfrm>
            <a:off x="1957122" y="3621973"/>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r>
              <a:rPr lang="zh-CN" altLang="en-US" sz="800" dirty="0">
                <a:solidFill>
                  <a:schemeClr val="bg1">
                    <a:lumMod val="65000"/>
                  </a:schemeClr>
                </a:solidFill>
                <a:latin typeface="+mn-lt"/>
                <a:ea typeface="+mn-ea"/>
                <a:cs typeface="+mn-ea"/>
                <a:sym typeface="+mn-lt"/>
              </a:rPr>
              <a:t>。</a:t>
            </a:r>
            <a:endParaRPr lang="id-ID" altLang="zh-CN" sz="800" dirty="0">
              <a:solidFill>
                <a:schemeClr val="bg1">
                  <a:lumMod val="65000"/>
                </a:schemeClr>
              </a:solidFill>
              <a:latin typeface="+mn-lt"/>
              <a:ea typeface="+mn-ea"/>
              <a:cs typeface="+mn-ea"/>
              <a:sym typeface="+mn-lt"/>
            </a:endParaRPr>
          </a:p>
        </p:txBody>
      </p:sp>
      <p:sp>
        <p:nvSpPr>
          <p:cNvPr id="21" name="TextBox 20"/>
          <p:cNvSpPr txBox="1"/>
          <p:nvPr/>
        </p:nvSpPr>
        <p:spPr>
          <a:xfrm>
            <a:off x="1957122" y="3390983"/>
            <a:ext cx="1579977" cy="337015"/>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mn-lt"/>
                <a:ea typeface="+mn-ea"/>
                <a:cs typeface="+mn-ea"/>
                <a:sym typeface="+mn-lt"/>
              </a:rPr>
              <a:t>请替换文字内容</a:t>
            </a:r>
            <a:endParaRPr lang="id-ID" sz="1400" dirty="0">
              <a:solidFill>
                <a:schemeClr val="bg1">
                  <a:lumMod val="65000"/>
                </a:schemeClr>
              </a:solidFill>
              <a:latin typeface="+mn-lt"/>
              <a:ea typeface="+mn-ea"/>
              <a:cs typeface="+mn-ea"/>
              <a:sym typeface="+mn-lt"/>
            </a:endParaRPr>
          </a:p>
        </p:txBody>
      </p:sp>
      <p:grpSp>
        <p:nvGrpSpPr>
          <p:cNvPr id="22" name="Group 21"/>
          <p:cNvGrpSpPr/>
          <p:nvPr/>
        </p:nvGrpSpPr>
        <p:grpSpPr>
          <a:xfrm flipH="1">
            <a:off x="1872580" y="3346662"/>
            <a:ext cx="6381388" cy="293260"/>
            <a:chOff x="4627246" y="3160881"/>
            <a:chExt cx="6050833" cy="278069"/>
          </a:xfrm>
        </p:grpSpPr>
        <p:cxnSp>
          <p:nvCxnSpPr>
            <p:cNvPr id="23" name="Straight Connector 22"/>
            <p:cNvCxnSpPr/>
            <p:nvPr/>
          </p:nvCxnSpPr>
          <p:spPr>
            <a:xfrm flipV="1">
              <a:off x="4627246" y="3160881"/>
              <a:ext cx="658677" cy="2780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8105" y="3163402"/>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320013" y="4536278"/>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r>
              <a:rPr lang="zh-CN" altLang="en-US" sz="800" dirty="0">
                <a:solidFill>
                  <a:schemeClr val="bg1">
                    <a:lumMod val="65000"/>
                  </a:schemeClr>
                </a:solidFill>
                <a:latin typeface="+mn-lt"/>
                <a:ea typeface="+mn-ea"/>
                <a:cs typeface="+mn-ea"/>
                <a:sym typeface="+mn-lt"/>
              </a:rPr>
              <a:t>。</a:t>
            </a:r>
            <a:endParaRPr lang="id-ID" altLang="zh-CN" sz="800" dirty="0">
              <a:solidFill>
                <a:schemeClr val="bg1">
                  <a:lumMod val="65000"/>
                </a:schemeClr>
              </a:solidFill>
              <a:latin typeface="+mn-lt"/>
              <a:ea typeface="+mn-ea"/>
              <a:cs typeface="+mn-ea"/>
              <a:sym typeface="+mn-lt"/>
            </a:endParaRPr>
          </a:p>
        </p:txBody>
      </p:sp>
      <p:sp>
        <p:nvSpPr>
          <p:cNvPr id="26" name="TextBox 25"/>
          <p:cNvSpPr txBox="1"/>
          <p:nvPr/>
        </p:nvSpPr>
        <p:spPr>
          <a:xfrm>
            <a:off x="2320013" y="4249342"/>
            <a:ext cx="1579977" cy="337015"/>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mn-lt"/>
                <a:ea typeface="+mn-ea"/>
                <a:cs typeface="+mn-ea"/>
                <a:sym typeface="+mn-lt"/>
              </a:rPr>
              <a:t>请替换文字内容</a:t>
            </a:r>
            <a:endParaRPr lang="id-ID" sz="1400" dirty="0">
              <a:solidFill>
                <a:schemeClr val="bg1">
                  <a:lumMod val="65000"/>
                </a:schemeClr>
              </a:solidFill>
              <a:latin typeface="+mn-lt"/>
              <a:ea typeface="+mn-ea"/>
              <a:cs typeface="+mn-ea"/>
              <a:sym typeface="+mn-lt"/>
            </a:endParaRPr>
          </a:p>
        </p:txBody>
      </p:sp>
      <p:sp>
        <p:nvSpPr>
          <p:cNvPr id="27" name="TextBox 26"/>
          <p:cNvSpPr txBox="1"/>
          <p:nvPr/>
        </p:nvSpPr>
        <p:spPr>
          <a:xfrm>
            <a:off x="2834746" y="5494507"/>
            <a:ext cx="4026677" cy="387798"/>
          </a:xfrm>
          <a:prstGeom prst="rect">
            <a:avLst/>
          </a:prstGeom>
          <a:noFill/>
        </p:spPr>
        <p:txBody>
          <a:bodyPr wrap="square" rtlCol="0">
            <a:spAutoFit/>
          </a:bodyPr>
          <a:lstStyle/>
          <a:p>
            <a:pPr algn="just">
              <a:lnSpc>
                <a:spcPct val="120000"/>
              </a:lnSpc>
              <a:spcBef>
                <a:spcPts val="0"/>
              </a:spcBef>
              <a:spcAft>
                <a:spcPts val="0"/>
              </a:spcAft>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r>
              <a:rPr lang="zh-CN" altLang="en-US" sz="800" dirty="0">
                <a:solidFill>
                  <a:schemeClr val="bg1">
                    <a:lumMod val="65000"/>
                  </a:schemeClr>
                </a:solidFill>
                <a:latin typeface="+mn-lt"/>
                <a:ea typeface="+mn-ea"/>
                <a:cs typeface="+mn-ea"/>
                <a:sym typeface="+mn-lt"/>
              </a:rPr>
              <a:t>。</a:t>
            </a:r>
            <a:endParaRPr lang="id-ID" altLang="zh-CN" sz="800" dirty="0">
              <a:solidFill>
                <a:schemeClr val="bg1">
                  <a:lumMod val="65000"/>
                </a:schemeClr>
              </a:solidFill>
              <a:latin typeface="+mn-lt"/>
              <a:ea typeface="+mn-ea"/>
              <a:cs typeface="+mn-ea"/>
              <a:sym typeface="+mn-lt"/>
            </a:endParaRPr>
          </a:p>
        </p:txBody>
      </p:sp>
      <p:sp>
        <p:nvSpPr>
          <p:cNvPr id="28" name="TextBox 27"/>
          <p:cNvSpPr txBox="1"/>
          <p:nvPr/>
        </p:nvSpPr>
        <p:spPr>
          <a:xfrm>
            <a:off x="2834746" y="5263517"/>
            <a:ext cx="1579977" cy="337015"/>
          </a:xfrm>
          <a:prstGeom prst="rect">
            <a:avLst/>
          </a:prstGeom>
          <a:noFill/>
        </p:spPr>
        <p:txBody>
          <a:bodyPr wrap="square" rtlCol="0">
            <a:spAutoFit/>
          </a:bodyPr>
          <a:lstStyle/>
          <a:p>
            <a:pPr>
              <a:lnSpc>
                <a:spcPct val="120000"/>
              </a:lnSpc>
              <a:spcBef>
                <a:spcPts val="0"/>
              </a:spcBef>
              <a:spcAft>
                <a:spcPts val="0"/>
              </a:spcAft>
            </a:pPr>
            <a:r>
              <a:rPr lang="zh-CN" altLang="en-US" sz="1400">
                <a:solidFill>
                  <a:schemeClr val="bg1">
                    <a:lumMod val="65000"/>
                  </a:schemeClr>
                </a:solidFill>
                <a:latin typeface="+mn-lt"/>
                <a:ea typeface="+mn-ea"/>
                <a:cs typeface="+mn-ea"/>
                <a:sym typeface="+mn-lt"/>
              </a:rPr>
              <a:t>请替换文字内容</a:t>
            </a:r>
            <a:endParaRPr lang="id-ID" sz="1400" dirty="0">
              <a:solidFill>
                <a:schemeClr val="bg1">
                  <a:lumMod val="65000"/>
                </a:schemeClr>
              </a:solidFill>
              <a:latin typeface="+mn-lt"/>
              <a:ea typeface="+mn-ea"/>
              <a:cs typeface="+mn-ea"/>
              <a:sym typeface="+mn-lt"/>
            </a:endParaRPr>
          </a:p>
        </p:txBody>
      </p:sp>
      <p:cxnSp>
        <p:nvCxnSpPr>
          <p:cNvPr id="29" name="Straight Connector 28"/>
          <p:cNvCxnSpPr/>
          <p:nvPr/>
        </p:nvCxnSpPr>
        <p:spPr>
          <a:xfrm flipH="1">
            <a:off x="2252812" y="4238370"/>
            <a:ext cx="600115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flipH="1">
            <a:off x="2746806" y="4627634"/>
            <a:ext cx="4955583" cy="606313"/>
            <a:chOff x="5456187" y="4515725"/>
            <a:chExt cx="6232222" cy="434682"/>
          </a:xfrm>
        </p:grpSpPr>
        <p:cxnSp>
          <p:nvCxnSpPr>
            <p:cNvPr id="31" name="Straight Connector 30"/>
            <p:cNvCxnSpPr/>
            <p:nvPr/>
          </p:nvCxnSpPr>
          <p:spPr>
            <a:xfrm>
              <a:off x="5456187" y="4515725"/>
              <a:ext cx="840066" cy="432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88435" y="4950407"/>
              <a:ext cx="539997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3"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34"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30188663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par>
                                <p:cTn id="29" presetID="2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par>
                                <p:cTn id="32" presetID="22" presetClass="entr" presetSubtype="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par>
                                <p:cTn id="35" presetID="2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2"/>
          <p:cNvCxnSpPr>
            <a:cxnSpLocks noChangeShapeType="1"/>
          </p:cNvCxnSpPr>
          <p:nvPr/>
        </p:nvCxnSpPr>
        <p:spPr bwMode="auto">
          <a:xfrm>
            <a:off x="9715146" y="2702330"/>
            <a:ext cx="787061" cy="259710"/>
          </a:xfrm>
          <a:prstGeom prst="line">
            <a:avLst/>
          </a:prstGeom>
          <a:noFill/>
          <a:ln w="28575">
            <a:solidFill>
              <a:srgbClr val="5F5F5F"/>
            </a:solidFill>
            <a:miter lim="800000"/>
            <a:headEnd/>
            <a:tailEnd/>
          </a:ln>
          <a:effectLst/>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flipV="1">
            <a:off x="6911994" y="3176624"/>
            <a:ext cx="961716" cy="874945"/>
          </a:xfrm>
          <a:prstGeom prst="line">
            <a:avLst/>
          </a:prstGeom>
          <a:noFill/>
          <a:ln w="28575">
            <a:solidFill>
              <a:srgbClr val="5F5F5F"/>
            </a:solidFill>
            <a:miter lim="800000"/>
            <a:headEnd/>
            <a:tailEnd/>
          </a:ln>
          <a:effectLst/>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flipV="1">
            <a:off x="2837562" y="3552778"/>
            <a:ext cx="582089" cy="452912"/>
          </a:xfrm>
          <a:prstGeom prst="line">
            <a:avLst/>
          </a:prstGeom>
          <a:noFill/>
          <a:ln w="28575">
            <a:solidFill>
              <a:srgbClr val="5F5F5F"/>
            </a:solidFill>
            <a:miter lim="800000"/>
            <a:headEnd/>
            <a:tailEnd/>
          </a:ln>
          <a:effectLst/>
          <a:extLst>
            <a:ext uri="{909E8E84-426E-40DD-AFC4-6F175D3DCCD1}">
              <a14:hiddenFill xmlns:a14="http://schemas.microsoft.com/office/drawing/2010/main">
                <a:noFill/>
              </a14:hiddenFill>
            </a:ext>
          </a:extLst>
        </p:spPr>
      </p:cxnSp>
      <p:cxnSp>
        <p:nvCxnSpPr>
          <p:cNvPr id="16" name="直接连接符 17"/>
          <p:cNvCxnSpPr>
            <a:cxnSpLocks noChangeShapeType="1"/>
          </p:cNvCxnSpPr>
          <p:nvPr/>
        </p:nvCxnSpPr>
        <p:spPr bwMode="auto">
          <a:xfrm>
            <a:off x="4791242" y="3359758"/>
            <a:ext cx="958058" cy="690673"/>
          </a:xfrm>
          <a:prstGeom prst="line">
            <a:avLst/>
          </a:prstGeom>
          <a:noFill/>
          <a:ln w="28575">
            <a:solidFill>
              <a:srgbClr val="5F5F5F"/>
            </a:solidFill>
            <a:miter lim="800000"/>
            <a:headEnd/>
            <a:tailEnd/>
          </a:ln>
          <a:effectLst/>
          <a:extLst>
            <a:ext uri="{909E8E84-426E-40DD-AFC4-6F175D3DCCD1}">
              <a14:hiddenFill xmlns:a14="http://schemas.microsoft.com/office/drawing/2010/main">
                <a:noFill/>
              </a14:hiddenFill>
            </a:ext>
          </a:extLst>
        </p:spPr>
      </p:cxnSp>
      <p:cxnSp>
        <p:nvCxnSpPr>
          <p:cNvPr id="17" name="直接连接符 23"/>
          <p:cNvCxnSpPr>
            <a:cxnSpLocks noChangeShapeType="1"/>
          </p:cNvCxnSpPr>
          <p:nvPr/>
        </p:nvCxnSpPr>
        <p:spPr bwMode="auto">
          <a:xfrm>
            <a:off x="1259812" y="3620728"/>
            <a:ext cx="511824" cy="340426"/>
          </a:xfrm>
          <a:prstGeom prst="line">
            <a:avLst/>
          </a:prstGeom>
          <a:noFill/>
          <a:ln w="28575">
            <a:solidFill>
              <a:srgbClr val="5F5F5F"/>
            </a:solidFill>
            <a:miter lim="800000"/>
            <a:headEnd/>
            <a:tailEnd/>
          </a:ln>
          <a:effectLst/>
          <a:extLst>
            <a:ext uri="{909E8E84-426E-40DD-AFC4-6F175D3DCCD1}">
              <a14:hiddenFill xmlns:a14="http://schemas.microsoft.com/office/drawing/2010/main">
                <a:noFill/>
              </a14:hiddenFill>
            </a:ext>
          </a:extLst>
        </p:spPr>
      </p:cxnSp>
      <p:cxnSp>
        <p:nvCxnSpPr>
          <p:cNvPr id="18" name="直接连接符 43"/>
          <p:cNvCxnSpPr>
            <a:cxnSpLocks noChangeShapeType="1"/>
          </p:cNvCxnSpPr>
          <p:nvPr/>
        </p:nvCxnSpPr>
        <p:spPr bwMode="auto">
          <a:xfrm flipV="1">
            <a:off x="5325307" y="5215528"/>
            <a:ext cx="423991" cy="391338"/>
          </a:xfrm>
          <a:prstGeom prst="line">
            <a:avLst/>
          </a:prstGeom>
          <a:noFill/>
          <a:ln w="28575">
            <a:solidFill>
              <a:srgbClr val="5F5F5F"/>
            </a:solidFill>
            <a:miter lim="800000"/>
            <a:headEnd/>
            <a:tailEnd/>
          </a:ln>
          <a:effectLst/>
          <a:extLst>
            <a:ext uri="{909E8E84-426E-40DD-AFC4-6F175D3DCCD1}">
              <a14:hiddenFill xmlns:a14="http://schemas.microsoft.com/office/drawing/2010/main">
                <a:noFill/>
              </a14:hiddenFill>
            </a:ext>
          </a:extLst>
        </p:spPr>
      </p:cxnSp>
      <p:sp>
        <p:nvSpPr>
          <p:cNvPr id="41" name="椭圆 40"/>
          <p:cNvSpPr/>
          <p:nvPr/>
        </p:nvSpPr>
        <p:spPr>
          <a:xfrm>
            <a:off x="1647705" y="3665497"/>
            <a:ext cx="1212891" cy="121289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254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endParaRPr>
          </a:p>
        </p:txBody>
      </p:sp>
      <p:sp>
        <p:nvSpPr>
          <p:cNvPr id="42" name="椭圆 41"/>
          <p:cNvSpPr/>
          <p:nvPr/>
        </p:nvSpPr>
        <p:spPr>
          <a:xfrm>
            <a:off x="10335015" y="2635193"/>
            <a:ext cx="860578" cy="86057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905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endParaRPr>
          </a:p>
        </p:txBody>
      </p:sp>
      <p:sp>
        <p:nvSpPr>
          <p:cNvPr id="43" name="椭圆 42"/>
          <p:cNvSpPr/>
          <p:nvPr/>
        </p:nvSpPr>
        <p:spPr>
          <a:xfrm>
            <a:off x="5444879" y="3770154"/>
            <a:ext cx="1713726" cy="1713726"/>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381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endParaRPr>
          </a:p>
        </p:txBody>
      </p:sp>
      <p:sp>
        <p:nvSpPr>
          <p:cNvPr id="7" name="椭圆 6"/>
          <p:cNvSpPr/>
          <p:nvPr/>
        </p:nvSpPr>
        <p:spPr>
          <a:xfrm>
            <a:off x="7543521" y="1186190"/>
            <a:ext cx="2329338" cy="2329338"/>
          </a:xfrm>
          <a:prstGeom prst="ellipse">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endParaRPr>
          </a:p>
        </p:txBody>
      </p:sp>
      <p:sp>
        <p:nvSpPr>
          <p:cNvPr id="10" name="椭圆 9"/>
          <p:cNvSpPr/>
          <p:nvPr/>
        </p:nvSpPr>
        <p:spPr>
          <a:xfrm>
            <a:off x="4734120" y="5483922"/>
            <a:ext cx="724909" cy="724909"/>
          </a:xfrm>
          <a:prstGeom prst="ellipse">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endParaRPr>
          </a:p>
        </p:txBody>
      </p:sp>
      <p:sp>
        <p:nvSpPr>
          <p:cNvPr id="13" name="椭圆 12"/>
          <p:cNvSpPr/>
          <p:nvPr/>
        </p:nvSpPr>
        <p:spPr>
          <a:xfrm>
            <a:off x="3167416" y="2030167"/>
            <a:ext cx="1750401" cy="1750401"/>
          </a:xfrm>
          <a:prstGeom prst="ellipse">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dirty="0">
              <a:solidFill>
                <a:prstClr val="white"/>
              </a:solidFill>
              <a:latin typeface="字魂59号-创粗黑" panose="00000500000000000000" pitchFamily="2" charset="-122"/>
              <a:ea typeface="字魂59号-创粗黑" panose="00000500000000000000" pitchFamily="2" charset="-122"/>
            </a:endParaRPr>
          </a:p>
        </p:txBody>
      </p:sp>
      <p:sp>
        <p:nvSpPr>
          <p:cNvPr id="28" name="文本框 37"/>
          <p:cNvSpPr>
            <a:spLocks noChangeArrowheads="1"/>
          </p:cNvSpPr>
          <p:nvPr/>
        </p:nvSpPr>
        <p:spPr bwMode="auto">
          <a:xfrm>
            <a:off x="8110911" y="1759674"/>
            <a:ext cx="1194558" cy="130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3937" dirty="0">
                <a:solidFill>
                  <a:schemeClr val="bg1">
                    <a:lumMod val="95000"/>
                  </a:schemeClr>
                </a:solidFill>
                <a:latin typeface="字魂59号-创粗黑" panose="00000500000000000000" pitchFamily="2" charset="-122"/>
                <a:ea typeface="字魂59号-创粗黑" panose="00000500000000000000" pitchFamily="2" charset="-122"/>
                <a:sym typeface="微软雅黑" pitchFamily="34" charset="-122"/>
              </a:rPr>
              <a:t>高端</a:t>
            </a:r>
            <a:endParaRPr lang="en-US" altLang="zh-CN" sz="3937" dirty="0">
              <a:solidFill>
                <a:schemeClr val="bg1">
                  <a:lumMod val="95000"/>
                </a:schemeClr>
              </a:solidFill>
              <a:latin typeface="字魂59号-创粗黑" panose="00000500000000000000" pitchFamily="2" charset="-122"/>
              <a:ea typeface="字魂59号-创粗黑" panose="00000500000000000000" pitchFamily="2" charset="-122"/>
              <a:sym typeface="微软雅黑" pitchFamily="34" charset="-122"/>
            </a:endParaRPr>
          </a:p>
          <a:p>
            <a:pPr algn="ctr">
              <a:spcBef>
                <a:spcPct val="0"/>
              </a:spcBef>
              <a:buNone/>
            </a:pPr>
            <a:r>
              <a:rPr lang="zh-CN" altLang="en-US" sz="3937" dirty="0">
                <a:solidFill>
                  <a:schemeClr val="bg1">
                    <a:lumMod val="95000"/>
                  </a:schemeClr>
                </a:solidFill>
                <a:latin typeface="字魂59号-创粗黑" panose="00000500000000000000" pitchFamily="2" charset="-122"/>
                <a:ea typeface="字魂59号-创粗黑" panose="00000500000000000000" pitchFamily="2" charset="-122"/>
                <a:sym typeface="微软雅黑" pitchFamily="34" charset="-122"/>
              </a:rPr>
              <a:t>市场</a:t>
            </a:r>
          </a:p>
        </p:txBody>
      </p:sp>
      <p:sp>
        <p:nvSpPr>
          <p:cNvPr id="29" name="文本框 37"/>
          <p:cNvSpPr>
            <a:spLocks noChangeArrowheads="1"/>
          </p:cNvSpPr>
          <p:nvPr/>
        </p:nvSpPr>
        <p:spPr bwMode="auto">
          <a:xfrm>
            <a:off x="5890494" y="4172631"/>
            <a:ext cx="822661" cy="871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2531" b="1" dirty="0">
                <a:solidFill>
                  <a:schemeClr val="dk2"/>
                </a:solidFill>
                <a:latin typeface="字魂59号-创粗黑" panose="00000500000000000000" pitchFamily="2" charset="-122"/>
                <a:ea typeface="字魂59号-创粗黑" panose="00000500000000000000" pitchFamily="2" charset="-122"/>
                <a:sym typeface="微软雅黑" pitchFamily="34" charset="-122"/>
              </a:rPr>
              <a:t>细分</a:t>
            </a:r>
            <a:endParaRPr lang="en-US" altLang="zh-CN" sz="2531" b="1" dirty="0">
              <a:solidFill>
                <a:schemeClr val="dk2"/>
              </a:solidFill>
              <a:latin typeface="字魂59号-创粗黑" panose="00000500000000000000" pitchFamily="2" charset="-122"/>
              <a:ea typeface="字魂59号-创粗黑" panose="00000500000000000000" pitchFamily="2" charset="-122"/>
              <a:sym typeface="微软雅黑" pitchFamily="34" charset="-122"/>
            </a:endParaRPr>
          </a:p>
          <a:p>
            <a:pPr algn="ctr">
              <a:spcBef>
                <a:spcPct val="0"/>
              </a:spcBef>
              <a:buNone/>
            </a:pPr>
            <a:r>
              <a:rPr lang="zh-CN" altLang="en-US" sz="2531" b="1" dirty="0">
                <a:solidFill>
                  <a:schemeClr val="dk2"/>
                </a:solidFill>
                <a:latin typeface="字魂59号-创粗黑" panose="00000500000000000000" pitchFamily="2" charset="-122"/>
                <a:ea typeface="字魂59号-创粗黑" panose="00000500000000000000" pitchFamily="2" charset="-122"/>
                <a:sym typeface="微软雅黑" pitchFamily="34" charset="-122"/>
              </a:rPr>
              <a:t>市场</a:t>
            </a:r>
          </a:p>
        </p:txBody>
      </p:sp>
      <p:sp>
        <p:nvSpPr>
          <p:cNvPr id="30" name="文本框 37"/>
          <p:cNvSpPr>
            <a:spLocks noChangeArrowheads="1"/>
          </p:cNvSpPr>
          <p:nvPr/>
        </p:nvSpPr>
        <p:spPr bwMode="auto">
          <a:xfrm>
            <a:off x="3607251" y="2429303"/>
            <a:ext cx="870751" cy="914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2671" dirty="0">
                <a:solidFill>
                  <a:schemeClr val="bg1">
                    <a:lumMod val="95000"/>
                  </a:schemeClr>
                </a:solidFill>
                <a:latin typeface="字魂59号-创粗黑" panose="00000500000000000000" pitchFamily="2" charset="-122"/>
                <a:ea typeface="字魂59号-创粗黑" panose="00000500000000000000" pitchFamily="2" charset="-122"/>
                <a:sym typeface="微软雅黑" pitchFamily="34" charset="-122"/>
              </a:rPr>
              <a:t>周边</a:t>
            </a:r>
            <a:endParaRPr lang="en-US" altLang="zh-CN" sz="2671" dirty="0">
              <a:solidFill>
                <a:schemeClr val="bg1">
                  <a:lumMod val="95000"/>
                </a:schemeClr>
              </a:solidFill>
              <a:latin typeface="字魂59号-创粗黑" panose="00000500000000000000" pitchFamily="2" charset="-122"/>
              <a:ea typeface="字魂59号-创粗黑" panose="00000500000000000000" pitchFamily="2" charset="-122"/>
              <a:sym typeface="微软雅黑" pitchFamily="34" charset="-122"/>
            </a:endParaRPr>
          </a:p>
          <a:p>
            <a:pPr algn="ctr">
              <a:spcBef>
                <a:spcPct val="0"/>
              </a:spcBef>
              <a:buNone/>
            </a:pPr>
            <a:r>
              <a:rPr lang="zh-CN" altLang="en-US" sz="2671" dirty="0">
                <a:solidFill>
                  <a:schemeClr val="bg1">
                    <a:lumMod val="95000"/>
                  </a:schemeClr>
                </a:solidFill>
                <a:latin typeface="字魂59号-创粗黑" panose="00000500000000000000" pitchFamily="2" charset="-122"/>
                <a:ea typeface="字魂59号-创粗黑" panose="00000500000000000000" pitchFamily="2" charset="-122"/>
                <a:sym typeface="微软雅黑" pitchFamily="34" charset="-122"/>
              </a:rPr>
              <a:t>市场</a:t>
            </a:r>
          </a:p>
        </p:txBody>
      </p:sp>
      <p:sp>
        <p:nvSpPr>
          <p:cNvPr id="31" name="文本框 37"/>
          <p:cNvSpPr>
            <a:spLocks noChangeArrowheads="1"/>
          </p:cNvSpPr>
          <p:nvPr/>
        </p:nvSpPr>
        <p:spPr bwMode="auto">
          <a:xfrm>
            <a:off x="1913384" y="3904031"/>
            <a:ext cx="681597" cy="698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1969" b="1" dirty="0">
                <a:solidFill>
                  <a:schemeClr val="dk2"/>
                </a:solidFill>
                <a:latin typeface="字魂59号-创粗黑" panose="00000500000000000000" pitchFamily="2" charset="-122"/>
                <a:ea typeface="字魂59号-创粗黑" panose="00000500000000000000" pitchFamily="2" charset="-122"/>
                <a:sym typeface="微软雅黑" pitchFamily="34" charset="-122"/>
              </a:rPr>
              <a:t>本地</a:t>
            </a:r>
            <a:endParaRPr lang="en-US" altLang="zh-CN" sz="1969" b="1" dirty="0">
              <a:solidFill>
                <a:schemeClr val="dk2"/>
              </a:solidFill>
              <a:latin typeface="字魂59号-创粗黑" panose="00000500000000000000" pitchFamily="2" charset="-122"/>
              <a:ea typeface="字魂59号-创粗黑" panose="00000500000000000000" pitchFamily="2" charset="-122"/>
              <a:sym typeface="微软雅黑" pitchFamily="34" charset="-122"/>
            </a:endParaRPr>
          </a:p>
          <a:p>
            <a:pPr algn="ctr">
              <a:spcBef>
                <a:spcPct val="0"/>
              </a:spcBef>
              <a:buNone/>
            </a:pPr>
            <a:r>
              <a:rPr lang="zh-CN" altLang="en-US" sz="1969" b="1" dirty="0">
                <a:solidFill>
                  <a:schemeClr val="dk2"/>
                </a:solidFill>
                <a:latin typeface="字魂59号-创粗黑" panose="00000500000000000000" pitchFamily="2" charset="-122"/>
                <a:ea typeface="字魂59号-创粗黑" panose="00000500000000000000" pitchFamily="2" charset="-122"/>
                <a:sym typeface="微软雅黑" pitchFamily="34" charset="-122"/>
              </a:rPr>
              <a:t>市场</a:t>
            </a:r>
          </a:p>
        </p:txBody>
      </p:sp>
      <p:sp>
        <p:nvSpPr>
          <p:cNvPr id="32" name="矩形 76"/>
          <p:cNvSpPr>
            <a:spLocks noChangeArrowheads="1"/>
          </p:cNvSpPr>
          <p:nvPr/>
        </p:nvSpPr>
        <p:spPr bwMode="auto">
          <a:xfrm>
            <a:off x="1049165" y="5158187"/>
            <a:ext cx="2481695" cy="3479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7872" tIns="0" rIns="187872" bIns="0" rtlCol="0" anchor="t">
            <a:noAutofit/>
          </a:bodyPr>
          <a:lstStyle/>
          <a:p>
            <a:pPr algn="ctr"/>
            <a:r>
              <a:rPr lang="zh-CN" altLang="en-US" sz="2109"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微软雅黑" pitchFamily="34" charset="-122"/>
              </a:rPr>
              <a:t>点击添加描述</a:t>
            </a:r>
          </a:p>
        </p:txBody>
      </p:sp>
      <p:sp>
        <p:nvSpPr>
          <p:cNvPr id="33" name="矩形 80"/>
          <p:cNvSpPr>
            <a:spLocks noChangeArrowheads="1"/>
          </p:cNvSpPr>
          <p:nvPr/>
        </p:nvSpPr>
        <p:spPr bwMode="auto">
          <a:xfrm>
            <a:off x="2798099" y="3943119"/>
            <a:ext cx="2481695" cy="3479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7872" tIns="0" rIns="187872" bIns="0" rtlCol="0" anchor="t">
            <a:noAutofit/>
          </a:bodyPr>
          <a:lstStyle/>
          <a:p>
            <a:pPr algn="ctr"/>
            <a:r>
              <a:rPr lang="zh-CN" altLang="en-US" sz="2109"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微软雅黑" pitchFamily="34" charset="-122"/>
              </a:rPr>
              <a:t>点击添加描述</a:t>
            </a:r>
            <a:r>
              <a:rPr lang="en-US" altLang="zh-CN" sz="2109"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微软雅黑" pitchFamily="34" charset="-122"/>
              </a:rPr>
              <a:t> </a:t>
            </a:r>
            <a:endParaRPr lang="zh-CN" altLang="en-US" sz="2109"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微软雅黑" pitchFamily="34" charset="-122"/>
            </a:endParaRPr>
          </a:p>
        </p:txBody>
      </p:sp>
      <p:sp>
        <p:nvSpPr>
          <p:cNvPr id="34" name="矩形 81"/>
          <p:cNvSpPr>
            <a:spLocks noChangeArrowheads="1"/>
          </p:cNvSpPr>
          <p:nvPr/>
        </p:nvSpPr>
        <p:spPr bwMode="auto">
          <a:xfrm>
            <a:off x="5194168" y="5664465"/>
            <a:ext cx="2481695" cy="3479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7872" tIns="0" rIns="187872" bIns="0" rtlCol="0" anchor="t">
            <a:noAutofit/>
          </a:bodyPr>
          <a:lstStyle/>
          <a:p>
            <a:pPr algn="ctr"/>
            <a:r>
              <a:rPr lang="zh-CN" altLang="en-US" sz="2109"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微软雅黑" pitchFamily="34" charset="-122"/>
              </a:rPr>
              <a:t>点击添加描述</a:t>
            </a:r>
            <a:r>
              <a:rPr lang="en-US" altLang="zh-CN" sz="2109"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微软雅黑" pitchFamily="34" charset="-122"/>
              </a:rPr>
              <a:t> </a:t>
            </a:r>
            <a:endParaRPr lang="zh-CN" altLang="en-US" sz="2109"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微软雅黑" pitchFamily="34" charset="-122"/>
            </a:endParaRPr>
          </a:p>
        </p:txBody>
      </p:sp>
      <p:sp>
        <p:nvSpPr>
          <p:cNvPr id="35" name="矩形 82"/>
          <p:cNvSpPr>
            <a:spLocks noChangeArrowheads="1"/>
          </p:cNvSpPr>
          <p:nvPr/>
        </p:nvSpPr>
        <p:spPr bwMode="auto">
          <a:xfrm>
            <a:off x="7491629" y="3683532"/>
            <a:ext cx="2481695" cy="3479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7872" tIns="0" rIns="187872" bIns="0" rtlCol="0" anchor="t">
            <a:noAutofit/>
          </a:bodyPr>
          <a:lstStyle/>
          <a:p>
            <a:pPr algn="ctr"/>
            <a:r>
              <a:rPr lang="zh-CN" altLang="en-US" sz="2109"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微软雅黑" pitchFamily="34" charset="-122"/>
              </a:rPr>
              <a:t>点击添加描述</a:t>
            </a:r>
          </a:p>
        </p:txBody>
      </p:sp>
      <p:sp>
        <p:nvSpPr>
          <p:cNvPr id="39" name="椭圆 38"/>
          <p:cNvSpPr/>
          <p:nvPr/>
        </p:nvSpPr>
        <p:spPr>
          <a:xfrm>
            <a:off x="936426" y="3239421"/>
            <a:ext cx="591939" cy="591939"/>
          </a:xfrm>
          <a:prstGeom prst="ellipse">
            <a:avLst/>
          </a:prstGeom>
          <a:solidFill>
            <a:schemeClr val="dk2"/>
          </a:solidFill>
          <a:ln w="25400" cap="flat" cmpd="sng" algn="ctr">
            <a:noFill/>
            <a:prstDash val="solid"/>
          </a:ln>
          <a:effectLst/>
        </p:spPr>
        <p:txBody>
          <a:bodyPr rtlCol="0" anchor="ctr"/>
          <a:lstStyle/>
          <a:p>
            <a:pPr algn="ctr" defTabSz="1285737">
              <a:defRPr/>
            </a:pPr>
            <a:endParaRPr lang="zh-CN" altLang="en-US" sz="2531" kern="0" dirty="0">
              <a:solidFill>
                <a:sysClr val="window" lastClr="FFFFFF"/>
              </a:solidFill>
              <a:latin typeface="字魂59号-创粗黑" panose="00000500000000000000" pitchFamily="2" charset="-122"/>
              <a:ea typeface="字魂59号-创粗黑" panose="00000500000000000000" pitchFamily="2" charset="-122"/>
            </a:endParaRPr>
          </a:p>
        </p:txBody>
      </p:sp>
      <p:sp>
        <p:nvSpPr>
          <p:cNvPr id="44" name="矩形 43"/>
          <p:cNvSpPr>
            <a:spLocks noChangeArrowheads="1"/>
          </p:cNvSpPr>
          <p:nvPr/>
        </p:nvSpPr>
        <p:spPr bwMode="auto">
          <a:xfrm>
            <a:off x="7441934" y="4291025"/>
            <a:ext cx="3266948" cy="47372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7872" tIns="0" rIns="187872" bIns="0" rtlCol="0" anchor="t">
            <a:noAutofit/>
          </a:bodyPr>
          <a:lstStyle/>
          <a:p>
            <a:pPr>
              <a:lnSpc>
                <a:spcPct val="120000"/>
              </a:lnSpc>
              <a:buClr>
                <a:srgbClr val="C00000"/>
              </a:buClr>
            </a:pPr>
            <a:r>
              <a:rPr lang="zh-CN" altLang="en-US" sz="2391" b="1" dirty="0">
                <a:solidFill>
                  <a:schemeClr val="dk2"/>
                </a:solidFill>
                <a:latin typeface="字魂59号-创粗黑" panose="00000500000000000000" pitchFamily="2" charset="-122"/>
                <a:ea typeface="字魂59号-创粗黑" panose="00000500000000000000" pitchFamily="2" charset="-122"/>
                <a:cs typeface="+mn-ea"/>
                <a:sym typeface="微软雅黑" pitchFamily="34" charset="-122"/>
              </a:rPr>
              <a:t>添加主要标题内容</a:t>
            </a:r>
            <a:endParaRPr lang="zh-CN" altLang="en-US" sz="2391" b="1" dirty="0">
              <a:solidFill>
                <a:schemeClr val="dk2"/>
              </a:solidFill>
              <a:latin typeface="字魂59号-创粗黑" panose="00000500000000000000" pitchFamily="2" charset="-122"/>
              <a:ea typeface="字魂59号-创粗黑" panose="00000500000000000000" pitchFamily="2" charset="-122"/>
              <a:cs typeface="+mn-ea"/>
            </a:endParaRPr>
          </a:p>
        </p:txBody>
      </p:sp>
      <p:sp>
        <p:nvSpPr>
          <p:cNvPr id="45" name="文本框 13"/>
          <p:cNvSpPr txBox="1"/>
          <p:nvPr/>
        </p:nvSpPr>
        <p:spPr>
          <a:xfrm>
            <a:off x="7491870" y="4792366"/>
            <a:ext cx="5012848" cy="172632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7872" tIns="0" rIns="187872" bIns="0" rtlCol="0" anchor="t">
            <a:noAutofit/>
          </a:bodyPr>
          <a:lstStyle>
            <a:defPPr>
              <a:defRPr lang="zh-CN"/>
            </a:defPPr>
            <a:lvl1pPr>
              <a:defRPr sz="1100">
                <a:solidFill>
                  <a:schemeClr val="bg1">
                    <a:lumMod val="50000"/>
                  </a:schemeClr>
                </a:solidFill>
                <a:cs typeface="+mn-ea"/>
              </a:defRPr>
            </a:lvl1pPr>
          </a:lstStyle>
          <a:p>
            <a:pPr>
              <a:lnSpc>
                <a:spcPct val="120000"/>
              </a:lnSpc>
            </a:pPr>
            <a:r>
              <a:rPr lang="zh-CN" altLang="en-US" sz="1547" dirty="0">
                <a:solidFill>
                  <a:schemeClr val="tx1">
                    <a:lumMod val="65000"/>
                    <a:lumOff val="35000"/>
                  </a:schemeClr>
                </a:solidFill>
                <a:latin typeface="字魂59号-创粗黑" panose="00000500000000000000" pitchFamily="2" charset="-122"/>
                <a:ea typeface="字魂59号-创粗黑" panose="00000500000000000000" pitchFamily="2" charset="-122"/>
                <a:sym typeface="微软雅黑" pitchFamily="34" charset="-122"/>
              </a:rPr>
              <a:t>发现问题是解决问题的先决条件，但仅仅满足提出问题是不够的，提出问题的目的就是为了有效的解决问题。人生就是解决一系列问题的过程。个体克服生活、学习、实践中新的矛盾时的复杂心理活动，其中主要是思维活动。教育心理学着重研究学生学习知识、应用知识中的问题解决。</a:t>
            </a:r>
          </a:p>
        </p:txBody>
      </p:sp>
    </p:spTree>
    <p:extLst>
      <p:ext uri="{BB962C8B-B14F-4D97-AF65-F5344CB8AC3E}">
        <p14:creationId xmlns:p14="http://schemas.microsoft.com/office/powerpoint/2010/main" val="14505734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52000" fill="hold" grpId="0" nodeType="withEffect" p14:presetBounceEnd="38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38000">
                                          <p:cBhvr additive="base">
                                            <p:cTn id="7" dur="750" fill="hold"/>
                                            <p:tgtEl>
                                              <p:spTgt spid="39"/>
                                            </p:tgtEl>
                                            <p:attrNameLst>
                                              <p:attrName>ppt_x</p:attrName>
                                            </p:attrNameLst>
                                          </p:cBhvr>
                                          <p:tavLst>
                                            <p:tav tm="0">
                                              <p:val>
                                                <p:strVal val="0-#ppt_w/2"/>
                                              </p:val>
                                            </p:tav>
                                            <p:tav tm="100000">
                                              <p:val>
                                                <p:strVal val="#ppt_x"/>
                                              </p:val>
                                            </p:tav>
                                          </p:tavLst>
                                        </p:anim>
                                        <p:anim calcmode="lin" valueType="num" p14:bounceEnd="38000">
                                          <p:cBhvr additive="base">
                                            <p:cTn id="8" dur="75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3" fill="hold" grpId="0" nodeType="withEffect" p14:presetBounceEnd="50000">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14:bounceEnd="50000">
                                          <p:cBhvr additive="base">
                                            <p:cTn id="15" dur="750" fill="hold"/>
                                            <p:tgtEl>
                                              <p:spTgt spid="41"/>
                                            </p:tgtEl>
                                            <p:attrNameLst>
                                              <p:attrName>ppt_x</p:attrName>
                                            </p:attrNameLst>
                                          </p:cBhvr>
                                          <p:tavLst>
                                            <p:tav tm="0">
                                              <p:val>
                                                <p:strVal val="1+#ppt_w/2"/>
                                              </p:val>
                                            </p:tav>
                                            <p:tav tm="100000">
                                              <p:val>
                                                <p:strVal val="#ppt_x"/>
                                              </p:val>
                                            </p:tav>
                                          </p:tavLst>
                                        </p:anim>
                                        <p:anim calcmode="lin" valueType="num" p14:bounceEnd="50000">
                                          <p:cBhvr additive="base">
                                            <p:cTn id="16" dur="75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 presetClass="entr" presetSubtype="12" accel="52000" fill="hold" grpId="0" nodeType="withEffect" p14:presetBounceEnd="38000">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14:bounceEnd="38000">
                                          <p:cBhvr additive="base">
                                            <p:cTn id="29" dur="750" fill="hold"/>
                                            <p:tgtEl>
                                              <p:spTgt spid="13"/>
                                            </p:tgtEl>
                                            <p:attrNameLst>
                                              <p:attrName>ppt_x</p:attrName>
                                            </p:attrNameLst>
                                          </p:cBhvr>
                                          <p:tavLst>
                                            <p:tav tm="0">
                                              <p:val>
                                                <p:strVal val="0-#ppt_w/2"/>
                                              </p:val>
                                            </p:tav>
                                            <p:tav tm="100000">
                                              <p:val>
                                                <p:strVal val="#ppt_x"/>
                                              </p:val>
                                            </p:tav>
                                          </p:tavLst>
                                        </p:anim>
                                        <p:anim calcmode="lin" valueType="num" p14:bounceEnd="38000">
                                          <p:cBhvr additive="base">
                                            <p:cTn id="30" dur="75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275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325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 presetClass="entr" presetSubtype="3" accel="52000" fill="hold" grpId="0" nodeType="withEffect" p14:presetBounceEnd="38000">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14:bounceEnd="38000">
                                          <p:cBhvr additive="base">
                                            <p:cTn id="43" dur="750" fill="hold"/>
                                            <p:tgtEl>
                                              <p:spTgt spid="43"/>
                                            </p:tgtEl>
                                            <p:attrNameLst>
                                              <p:attrName>ppt_x</p:attrName>
                                            </p:attrNameLst>
                                          </p:cBhvr>
                                          <p:tavLst>
                                            <p:tav tm="0">
                                              <p:val>
                                                <p:strVal val="1+#ppt_w/2"/>
                                              </p:val>
                                            </p:tav>
                                            <p:tav tm="100000">
                                              <p:val>
                                                <p:strVal val="#ppt_x"/>
                                              </p:val>
                                            </p:tav>
                                          </p:tavLst>
                                        </p:anim>
                                        <p:anim calcmode="lin" valueType="num" p14:bounceEnd="38000">
                                          <p:cBhvr additive="base">
                                            <p:cTn id="44" dur="750" fill="hold"/>
                                            <p:tgtEl>
                                              <p:spTgt spid="43"/>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45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grpId="0" nodeType="withEffect" p14:presetBounceEnd="38000">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14:bounceEnd="38000">
                                          <p:cBhvr additive="base">
                                            <p:cTn id="60" dur="750" fill="hold"/>
                                            <p:tgtEl>
                                              <p:spTgt spid="10"/>
                                            </p:tgtEl>
                                            <p:attrNameLst>
                                              <p:attrName>ppt_x</p:attrName>
                                            </p:attrNameLst>
                                          </p:cBhvr>
                                          <p:tavLst>
                                            <p:tav tm="0">
                                              <p:val>
                                                <p:strVal val="0-#ppt_w/2"/>
                                              </p:val>
                                            </p:tav>
                                            <p:tav tm="100000">
                                              <p:val>
                                                <p:strVal val="#ppt_x"/>
                                              </p:val>
                                            </p:tav>
                                          </p:tavLst>
                                        </p:anim>
                                        <p:anim calcmode="lin" valueType="num" p14:bounceEnd="38000">
                                          <p:cBhvr additive="base">
                                            <p:cTn id="61" dur="750" fill="hold"/>
                                            <p:tgtEl>
                                              <p:spTgt spid="10"/>
                                            </p:tgtEl>
                                            <p:attrNameLst>
                                              <p:attrName>ppt_y</p:attrName>
                                            </p:attrNameLst>
                                          </p:cBhvr>
                                          <p:tavLst>
                                            <p:tav tm="0">
                                              <p:val>
                                                <p:strVal val="1+#ppt_h/2"/>
                                              </p:val>
                                            </p:tav>
                                            <p:tav tm="100000">
                                              <p:val>
                                                <p:strVal val="#ppt_y"/>
                                              </p:val>
                                            </p:tav>
                                          </p:tavLst>
                                        </p:anim>
                                      </p:childTnLst>
                                    </p:cTn>
                                  </p:par>
                                  <p:par>
                                    <p:cTn id="62" presetID="2" presetClass="entr" presetSubtype="3" accel="52000" fill="hold" grpId="0" nodeType="withEffect" p14:presetBounceEnd="38000">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14:bounceEnd="38000">
                                          <p:cBhvr additive="base">
                                            <p:cTn id="64" dur="750" fill="hold"/>
                                            <p:tgtEl>
                                              <p:spTgt spid="7"/>
                                            </p:tgtEl>
                                            <p:attrNameLst>
                                              <p:attrName>ppt_x</p:attrName>
                                            </p:attrNameLst>
                                          </p:cBhvr>
                                          <p:tavLst>
                                            <p:tav tm="0">
                                              <p:val>
                                                <p:strVal val="1+#ppt_w/2"/>
                                              </p:val>
                                            </p:tav>
                                            <p:tav tm="100000">
                                              <p:val>
                                                <p:strVal val="#ppt_x"/>
                                              </p:val>
                                            </p:tav>
                                          </p:tavLst>
                                        </p:anim>
                                        <p:anim calcmode="lin" valueType="num" p14:bounceEnd="38000">
                                          <p:cBhvr additive="base">
                                            <p:cTn id="65" dur="750" fill="hold"/>
                                            <p:tgtEl>
                                              <p:spTgt spid="7"/>
                                            </p:tgtEl>
                                            <p:attrNameLst>
                                              <p:attrName>ppt_y</p:attrName>
                                            </p:attrNameLst>
                                          </p:cBhvr>
                                          <p:tavLst>
                                            <p:tav tm="0">
                                              <p:val>
                                                <p:strVal val="0-#ppt_h/2"/>
                                              </p:val>
                                            </p:tav>
                                            <p:tav tm="100000">
                                              <p:val>
                                                <p:strVal val="#ppt_y"/>
                                              </p:val>
                                            </p:tav>
                                          </p:tavLst>
                                        </p:anim>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grpId="0" nodeType="withEffect" p14:presetBounceEnd="38000">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14:bounceEnd="38000">
                                          <p:cBhvr additive="base">
                                            <p:cTn id="78" dur="750" fill="hold"/>
                                            <p:tgtEl>
                                              <p:spTgt spid="42"/>
                                            </p:tgtEl>
                                            <p:attrNameLst>
                                              <p:attrName>ppt_x</p:attrName>
                                            </p:attrNameLst>
                                          </p:cBhvr>
                                          <p:tavLst>
                                            <p:tav tm="0">
                                              <p:val>
                                                <p:strVal val="1+#ppt_w/2"/>
                                              </p:val>
                                            </p:tav>
                                            <p:tav tm="100000">
                                              <p:val>
                                                <p:strVal val="#ppt_x"/>
                                              </p:val>
                                            </p:tav>
                                          </p:tavLst>
                                        </p:anim>
                                        <p:anim calcmode="lin" valueType="num" p14:bounceEnd="38000">
                                          <p:cBhvr additive="base">
                                            <p:cTn id="79" dur="750" fill="hold"/>
                                            <p:tgtEl>
                                              <p:spTgt spid="42"/>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400"/>
                                            <p:tgtEl>
                                              <p:spTgt spid="32"/>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400"/>
                                            <p:tgtEl>
                                              <p:spTgt spid="34"/>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6500"/>
                                </p:stCondLst>
                                <p:childTnLst>
                                  <p:par>
                                    <p:cTn id="93" presetID="22" presetClass="entr" presetSubtype="2"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right)">
                                          <p:cBhvr>
                                            <p:cTn id="95" dur="500"/>
                                            <p:tgtEl>
                                              <p:spTgt spid="4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right)">
                                          <p:cBhvr>
                                            <p:cTn id="98"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7" grpId="0" animBg="1"/>
          <p:bldP spid="10" grpId="0" animBg="1"/>
          <p:bldP spid="13" grpId="0" animBg="1"/>
          <p:bldP spid="28" grpId="0"/>
          <p:bldP spid="29" grpId="0"/>
          <p:bldP spid="30" grpId="0"/>
          <p:bldP spid="31" grpId="0"/>
          <p:bldP spid="32" grpId="0"/>
          <p:bldP spid="33" grpId="0"/>
          <p:bldP spid="34" grpId="0"/>
          <p:bldP spid="35" grpId="0"/>
          <p:bldP spid="39" grpId="0" animBg="1"/>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52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3"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1+#ppt_w/2"/>
                                              </p:val>
                                            </p:tav>
                                            <p:tav tm="100000">
                                              <p:val>
                                                <p:strVal val="#ppt_x"/>
                                              </p:val>
                                            </p:tav>
                                          </p:tavLst>
                                        </p:anim>
                                        <p:anim calcmode="lin" valueType="num">
                                          <p:cBhvr additive="base">
                                            <p:cTn id="16" dur="75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 presetClass="entr" presetSubtype="12" accel="5200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750" fill="hold"/>
                                            <p:tgtEl>
                                              <p:spTgt spid="13"/>
                                            </p:tgtEl>
                                            <p:attrNameLst>
                                              <p:attrName>ppt_x</p:attrName>
                                            </p:attrNameLst>
                                          </p:cBhvr>
                                          <p:tavLst>
                                            <p:tav tm="0">
                                              <p:val>
                                                <p:strVal val="0-#ppt_w/2"/>
                                              </p:val>
                                            </p:tav>
                                            <p:tav tm="100000">
                                              <p:val>
                                                <p:strVal val="#ppt_x"/>
                                              </p:val>
                                            </p:tav>
                                          </p:tavLst>
                                        </p:anim>
                                        <p:anim calcmode="lin" valueType="num">
                                          <p:cBhvr additive="base">
                                            <p:cTn id="30" dur="75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275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325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 presetClass="entr" presetSubtype="3" accel="5200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750" fill="hold"/>
                                            <p:tgtEl>
                                              <p:spTgt spid="43"/>
                                            </p:tgtEl>
                                            <p:attrNameLst>
                                              <p:attrName>ppt_x</p:attrName>
                                            </p:attrNameLst>
                                          </p:cBhvr>
                                          <p:tavLst>
                                            <p:tav tm="0">
                                              <p:val>
                                                <p:strVal val="1+#ppt_w/2"/>
                                              </p:val>
                                            </p:tav>
                                            <p:tav tm="100000">
                                              <p:val>
                                                <p:strVal val="#ppt_x"/>
                                              </p:val>
                                            </p:tav>
                                          </p:tavLst>
                                        </p:anim>
                                        <p:anim calcmode="lin" valueType="num">
                                          <p:cBhvr additive="base">
                                            <p:cTn id="44" dur="750" fill="hold"/>
                                            <p:tgtEl>
                                              <p:spTgt spid="43"/>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childTnLst>
                              </p:cTn>
                            </p:par>
                            <p:par>
                              <p:cTn id="51" fill="hold">
                                <p:stCondLst>
                                  <p:cond delay="4500"/>
                                </p:stCondLst>
                                <p:childTnLst>
                                  <p:par>
                                    <p:cTn id="52" presetID="22" presetClass="entr" presetSubtype="2"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right)">
                                          <p:cBhvr>
                                            <p:cTn id="54" dur="5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750" fill="hold"/>
                                            <p:tgtEl>
                                              <p:spTgt spid="10"/>
                                            </p:tgtEl>
                                            <p:attrNameLst>
                                              <p:attrName>ppt_x</p:attrName>
                                            </p:attrNameLst>
                                          </p:cBhvr>
                                          <p:tavLst>
                                            <p:tav tm="0">
                                              <p:val>
                                                <p:strVal val="0-#ppt_w/2"/>
                                              </p:val>
                                            </p:tav>
                                            <p:tav tm="100000">
                                              <p:val>
                                                <p:strVal val="#ppt_x"/>
                                              </p:val>
                                            </p:tav>
                                          </p:tavLst>
                                        </p:anim>
                                        <p:anim calcmode="lin" valueType="num">
                                          <p:cBhvr additive="base">
                                            <p:cTn id="61" dur="750" fill="hold"/>
                                            <p:tgtEl>
                                              <p:spTgt spid="10"/>
                                            </p:tgtEl>
                                            <p:attrNameLst>
                                              <p:attrName>ppt_y</p:attrName>
                                            </p:attrNameLst>
                                          </p:cBhvr>
                                          <p:tavLst>
                                            <p:tav tm="0">
                                              <p:val>
                                                <p:strVal val="1+#ppt_h/2"/>
                                              </p:val>
                                            </p:tav>
                                            <p:tav tm="100000">
                                              <p:val>
                                                <p:strVal val="#ppt_y"/>
                                              </p:val>
                                            </p:tav>
                                          </p:tavLst>
                                        </p:anim>
                                      </p:childTnLst>
                                    </p:cTn>
                                  </p:par>
                                  <p:par>
                                    <p:cTn id="62" presetID="2" presetClass="entr" presetSubtype="3" accel="5200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750" fill="hold"/>
                                            <p:tgtEl>
                                              <p:spTgt spid="7"/>
                                            </p:tgtEl>
                                            <p:attrNameLst>
                                              <p:attrName>ppt_x</p:attrName>
                                            </p:attrNameLst>
                                          </p:cBhvr>
                                          <p:tavLst>
                                            <p:tav tm="0">
                                              <p:val>
                                                <p:strVal val="1+#ppt_w/2"/>
                                              </p:val>
                                            </p:tav>
                                            <p:tav tm="100000">
                                              <p:val>
                                                <p:strVal val="#ppt_x"/>
                                              </p:val>
                                            </p:tav>
                                          </p:tavLst>
                                        </p:anim>
                                        <p:anim calcmode="lin" valueType="num">
                                          <p:cBhvr additive="base">
                                            <p:cTn id="65" dur="750" fill="hold"/>
                                            <p:tgtEl>
                                              <p:spTgt spid="7"/>
                                            </p:tgtEl>
                                            <p:attrNameLst>
                                              <p:attrName>ppt_y</p:attrName>
                                            </p:attrNameLst>
                                          </p:cBhvr>
                                          <p:tavLst>
                                            <p:tav tm="0">
                                              <p:val>
                                                <p:strVal val="0-#ppt_h/2"/>
                                              </p:val>
                                            </p:tav>
                                            <p:tav tm="100000">
                                              <p:val>
                                                <p:strVal val="#ppt_y"/>
                                              </p:val>
                                            </p:tav>
                                          </p:tavLst>
                                        </p:anim>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750" fill="hold"/>
                                            <p:tgtEl>
                                              <p:spTgt spid="42"/>
                                            </p:tgtEl>
                                            <p:attrNameLst>
                                              <p:attrName>ppt_x</p:attrName>
                                            </p:attrNameLst>
                                          </p:cBhvr>
                                          <p:tavLst>
                                            <p:tav tm="0">
                                              <p:val>
                                                <p:strVal val="1+#ppt_w/2"/>
                                              </p:val>
                                            </p:tav>
                                            <p:tav tm="100000">
                                              <p:val>
                                                <p:strVal val="#ppt_x"/>
                                              </p:val>
                                            </p:tav>
                                          </p:tavLst>
                                        </p:anim>
                                        <p:anim calcmode="lin" valueType="num">
                                          <p:cBhvr additive="base">
                                            <p:cTn id="79" dur="750" fill="hold"/>
                                            <p:tgtEl>
                                              <p:spTgt spid="42"/>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400"/>
                                            <p:tgtEl>
                                              <p:spTgt spid="32"/>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400"/>
                                            <p:tgtEl>
                                              <p:spTgt spid="34"/>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par>
                              <p:cTn id="92" fill="hold">
                                <p:stCondLst>
                                  <p:cond delay="6500"/>
                                </p:stCondLst>
                                <p:childTnLst>
                                  <p:par>
                                    <p:cTn id="93" presetID="22" presetClass="entr" presetSubtype="2"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right)">
                                          <p:cBhvr>
                                            <p:cTn id="95" dur="500"/>
                                            <p:tgtEl>
                                              <p:spTgt spid="44"/>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right)">
                                          <p:cBhvr>
                                            <p:cTn id="98"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7" grpId="0" animBg="1"/>
          <p:bldP spid="10" grpId="0" animBg="1"/>
          <p:bldP spid="13" grpId="0" animBg="1"/>
          <p:bldP spid="28" grpId="0"/>
          <p:bldP spid="29" grpId="0"/>
          <p:bldP spid="30" grpId="0"/>
          <p:bldP spid="31" grpId="0"/>
          <p:bldP spid="32" grpId="0"/>
          <p:bldP spid="33" grpId="0"/>
          <p:bldP spid="34" grpId="0"/>
          <p:bldP spid="35" grpId="0"/>
          <p:bldP spid="39" grpId="0" animBg="1"/>
          <p:bldP spid="44" grpId="0"/>
          <p:bldP spid="4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94572"/>
            <a:ext cx="12982104" cy="5219220"/>
          </a:xfrm>
          <a:prstGeom prst="rect">
            <a:avLst/>
          </a:prstGeom>
        </p:spPr>
      </p:pic>
      <p:sp>
        <p:nvSpPr>
          <p:cNvPr id="9" name="圆角矩形 8"/>
          <p:cNvSpPr/>
          <p:nvPr/>
        </p:nvSpPr>
        <p:spPr>
          <a:xfrm>
            <a:off x="5781199" y="3552481"/>
            <a:ext cx="1871977" cy="442523"/>
          </a:xfrm>
          <a:prstGeom prst="round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259"/>
          <p:cNvSpPr>
            <a:spLocks noChangeArrowheads="1"/>
          </p:cNvSpPr>
          <p:nvPr/>
        </p:nvSpPr>
        <p:spPr bwMode="auto">
          <a:xfrm>
            <a:off x="2612950" y="1168053"/>
            <a:ext cx="82084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cap="all" dirty="0">
                <a:solidFill>
                  <a:schemeClr val="dk2"/>
                </a:solidFill>
                <a:latin typeface="+mn-lt"/>
                <a:ea typeface="+mn-ea"/>
                <a:cs typeface="+mn-ea"/>
                <a:sym typeface="+mn-lt"/>
              </a:rPr>
              <a:t>感谢聆听 批评指导</a:t>
            </a:r>
          </a:p>
        </p:txBody>
      </p:sp>
      <p:sp>
        <p:nvSpPr>
          <p:cNvPr id="15" name="矩形 259"/>
          <p:cNvSpPr>
            <a:spLocks noChangeArrowheads="1"/>
          </p:cNvSpPr>
          <p:nvPr/>
        </p:nvSpPr>
        <p:spPr bwMode="auto">
          <a:xfrm>
            <a:off x="2918767" y="2293534"/>
            <a:ext cx="75968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dirty="0">
                <a:solidFill>
                  <a:schemeClr val="dk2"/>
                </a:solidFill>
                <a:latin typeface="+mn-lt"/>
                <a:ea typeface="+mn-ea"/>
                <a:cs typeface="+mn-ea"/>
                <a:sym typeface="+mn-lt"/>
              </a:rPr>
              <a:t>Company introduction product promotion PPT</a:t>
            </a:r>
          </a:p>
        </p:txBody>
      </p:sp>
      <p:sp>
        <p:nvSpPr>
          <p:cNvPr id="16" name="矩形 259"/>
          <p:cNvSpPr>
            <a:spLocks noChangeArrowheads="1"/>
          </p:cNvSpPr>
          <p:nvPr/>
        </p:nvSpPr>
        <p:spPr bwMode="auto">
          <a:xfrm>
            <a:off x="3117007" y="2812361"/>
            <a:ext cx="78130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000" cap="all" dirty="0">
                <a:solidFill>
                  <a:schemeClr val="dk2"/>
                </a:solidFill>
                <a:latin typeface="+mn-lt"/>
                <a:ea typeface="+mn-ea"/>
                <a:cs typeface="+mn-ea"/>
                <a:sym typeface="+mn-lt"/>
              </a:rPr>
              <a:t>Enterprises to introduce the product </a:t>
            </a:r>
            <a:r>
              <a:rPr lang="en-US" altLang="zh-CN" sz="1000" cap="all" dirty="0" err="1">
                <a:solidFill>
                  <a:schemeClr val="dk2"/>
                </a:solidFill>
                <a:latin typeface="+mn-lt"/>
                <a:ea typeface="+mn-ea"/>
                <a:cs typeface="+mn-ea"/>
                <a:sym typeface="+mn-lt"/>
              </a:rPr>
              <a:t>publicityEnterprises</a:t>
            </a:r>
            <a:r>
              <a:rPr lang="en-US" altLang="zh-CN" sz="1000" cap="all" dirty="0">
                <a:solidFill>
                  <a:schemeClr val="dk2"/>
                </a:solidFill>
                <a:latin typeface="+mn-lt"/>
                <a:ea typeface="+mn-ea"/>
                <a:cs typeface="+mn-ea"/>
                <a:sym typeface="+mn-lt"/>
              </a:rPr>
              <a:t> </a:t>
            </a:r>
            <a:r>
              <a:rPr lang="en-US" altLang="zh-CN" sz="1000" cap="all" dirty="0" err="1">
                <a:solidFill>
                  <a:schemeClr val="dk2"/>
                </a:solidFill>
                <a:latin typeface="+mn-lt"/>
                <a:ea typeface="+mn-ea"/>
                <a:cs typeface="+mn-ea"/>
                <a:sym typeface="+mn-lt"/>
              </a:rPr>
              <a:t>tointroduce</a:t>
            </a:r>
            <a:r>
              <a:rPr lang="en-US" altLang="zh-CN" sz="1000" cap="all" dirty="0">
                <a:solidFill>
                  <a:schemeClr val="dk2"/>
                </a:solidFill>
                <a:latin typeface="+mn-lt"/>
                <a:ea typeface="+mn-ea"/>
                <a:cs typeface="+mn-ea"/>
                <a:sym typeface="+mn-lt"/>
              </a:rPr>
              <a:t> the product </a:t>
            </a:r>
            <a:r>
              <a:rPr lang="en-US" altLang="zh-CN" sz="1000" cap="all" dirty="0" err="1">
                <a:solidFill>
                  <a:schemeClr val="dk2"/>
                </a:solidFill>
                <a:latin typeface="+mn-lt"/>
                <a:ea typeface="+mn-ea"/>
                <a:cs typeface="+mn-ea"/>
                <a:sym typeface="+mn-lt"/>
              </a:rPr>
              <a:t>publicityEnterprises</a:t>
            </a:r>
            <a:r>
              <a:rPr lang="en-US" altLang="zh-CN" sz="1000" cap="all" dirty="0">
                <a:solidFill>
                  <a:schemeClr val="dk2"/>
                </a:solidFill>
                <a:latin typeface="+mn-lt"/>
                <a:ea typeface="+mn-ea"/>
                <a:cs typeface="+mn-ea"/>
                <a:sym typeface="+mn-lt"/>
              </a:rPr>
              <a:t> to introduce the product </a:t>
            </a:r>
            <a:r>
              <a:rPr lang="en-US" altLang="zh-CN" sz="1000" cap="all" dirty="0" err="1">
                <a:solidFill>
                  <a:schemeClr val="dk2"/>
                </a:solidFill>
                <a:latin typeface="+mn-lt"/>
                <a:ea typeface="+mn-ea"/>
                <a:cs typeface="+mn-ea"/>
                <a:sym typeface="+mn-lt"/>
              </a:rPr>
              <a:t>publicityEnterprises</a:t>
            </a:r>
            <a:r>
              <a:rPr lang="en-US" altLang="zh-CN" sz="1000" cap="all" dirty="0">
                <a:solidFill>
                  <a:schemeClr val="dk2"/>
                </a:solidFill>
                <a:latin typeface="+mn-lt"/>
                <a:ea typeface="+mn-ea"/>
                <a:cs typeface="+mn-ea"/>
                <a:sym typeface="+mn-lt"/>
              </a:rPr>
              <a:t> to introduce the product publicity</a:t>
            </a:r>
            <a:endParaRPr lang="zh-CN" altLang="en-US" sz="1000" cap="all" dirty="0">
              <a:solidFill>
                <a:schemeClr val="dk2"/>
              </a:solidFill>
              <a:latin typeface="+mn-lt"/>
              <a:ea typeface="+mn-ea"/>
              <a:cs typeface="+mn-ea"/>
              <a:sym typeface="+mn-lt"/>
            </a:endParaRPr>
          </a:p>
        </p:txBody>
      </p:sp>
      <p:sp>
        <p:nvSpPr>
          <p:cNvPr id="17" name="矩形 259"/>
          <p:cNvSpPr>
            <a:spLocks noChangeArrowheads="1"/>
          </p:cNvSpPr>
          <p:nvPr/>
        </p:nvSpPr>
        <p:spPr bwMode="auto">
          <a:xfrm>
            <a:off x="5968753" y="3581718"/>
            <a:ext cx="14968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400" b="1" cap="all">
                <a:solidFill>
                  <a:schemeClr val="bg1"/>
                </a:solidFill>
                <a:latin typeface="+mn-lt"/>
                <a:ea typeface="+mn-ea"/>
                <a:cs typeface="+mn-ea"/>
                <a:sym typeface="+mn-lt"/>
              </a:rPr>
              <a:t>汇报人：</a:t>
            </a:r>
            <a:r>
              <a:rPr lang="en-US" altLang="zh-CN" sz="1400" b="1" cap="all">
                <a:solidFill>
                  <a:schemeClr val="bg1"/>
                </a:solidFill>
                <a:latin typeface="+mn-lt"/>
                <a:ea typeface="+mn-ea"/>
                <a:cs typeface="+mn-ea"/>
                <a:sym typeface="+mn-lt"/>
              </a:rPr>
              <a:t>xiazaii</a:t>
            </a:r>
            <a:endParaRPr lang="zh-CN" altLang="en-US" sz="1400" cap="all" dirty="0">
              <a:solidFill>
                <a:schemeClr val="bg1"/>
              </a:solidFill>
              <a:latin typeface="+mn-lt"/>
              <a:ea typeface="+mn-ea"/>
              <a:cs typeface="+mn-ea"/>
              <a:sym typeface="+mn-lt"/>
            </a:endParaRPr>
          </a:p>
        </p:txBody>
      </p:sp>
    </p:spTree>
    <p:extLst>
      <p:ext uri="{BB962C8B-B14F-4D97-AF65-F5344CB8AC3E}">
        <p14:creationId xmlns:p14="http://schemas.microsoft.com/office/powerpoint/2010/main" val="13335026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par>
                          <p:cTn id="16" fill="hold">
                            <p:stCondLst>
                              <p:cond delay="13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5"/>
                                        </p:tgtEl>
                                        <p:attrNameLst>
                                          <p:attrName>ppt_y</p:attrName>
                                        </p:attrNameLst>
                                      </p:cBhvr>
                                      <p:tavLst>
                                        <p:tav tm="0">
                                          <p:val>
                                            <p:strVal val="#ppt_y"/>
                                          </p:val>
                                        </p:tav>
                                        <p:tav tm="100000">
                                          <p:val>
                                            <p:strVal val="#ppt_y"/>
                                          </p:val>
                                        </p:tav>
                                      </p:tavLst>
                                    </p:anim>
                                    <p:anim calcmode="lin" valueType="num">
                                      <p:cBhvr>
                                        <p:cTn id="2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5"/>
                                        </p:tgtEl>
                                      </p:cBhvr>
                                    </p:animEffect>
                                  </p:childTnLst>
                                </p:cTn>
                              </p:par>
                            </p:childTnLst>
                          </p:cTn>
                        </p:par>
                        <p:par>
                          <p:cTn id="24" fill="hold">
                            <p:stCondLst>
                              <p:cond delay="370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childTnLst>
                          </p:cTn>
                        </p:par>
                        <p:par>
                          <p:cTn id="28" fill="hold">
                            <p:stCondLst>
                              <p:cond delay="4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6"/>
                                        </p:tgtEl>
                                        <p:attrNameLst>
                                          <p:attrName>ppt_y</p:attrName>
                                        </p:attrNameLst>
                                      </p:cBhvr>
                                      <p:tavLst>
                                        <p:tav tm="0">
                                          <p:val>
                                            <p:strVal val="#ppt_y"/>
                                          </p:val>
                                        </p:tav>
                                        <p:tav tm="100000">
                                          <p:val>
                                            <p:strVal val="#ppt_y"/>
                                          </p:val>
                                        </p:tav>
                                      </p:tavLst>
                                    </p:anim>
                                    <p:anim calcmode="lin" valueType="num">
                                      <p:cBhvr>
                                        <p:cTn id="3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6"/>
                                        </p:tgtEl>
                                      </p:cBhvr>
                                    </p:animEffect>
                                  </p:childTnLst>
                                </p:cTn>
                              </p:par>
                            </p:childTnLst>
                          </p:cTn>
                        </p:par>
                        <p:par>
                          <p:cTn id="36" fill="hold">
                            <p:stCondLst>
                              <p:cond delay="1285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16"/>
                                        </p:tgtEl>
                                      </p:cBhvr>
                                    </p:animEffect>
                                    <p:animScale>
                                      <p:cBhvr>
                                        <p:cTn id="39" dur="250" autoRev="1" fill="hold"/>
                                        <p:tgtEl>
                                          <p:spTgt spid="16"/>
                                        </p:tgtEl>
                                      </p:cBhvr>
                                      <p:by x="105000" y="105000"/>
                                    </p:animScale>
                                  </p:childTnLst>
                                </p:cTn>
                              </p:par>
                            </p:childTnLst>
                          </p:cTn>
                        </p:par>
                        <p:par>
                          <p:cTn id="40" fill="hold">
                            <p:stCondLst>
                              <p:cond delay="1335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1385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4" grpId="1"/>
      <p:bldP spid="15" grpId="0"/>
      <p:bldP spid="15" grpId="1"/>
      <p:bldP spid="16" grpId="0"/>
      <p:bldP spid="16" grpId="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470"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200821" y="7144282"/>
            <a:ext cx="3214291" cy="87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415111"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9629402" y="7144282"/>
            <a:ext cx="3214291" cy="87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0"/>
          <p:cNvSpPr>
            <a:spLocks noChangeAspect="1"/>
          </p:cNvSpPr>
          <p:nvPr/>
        </p:nvSpPr>
        <p:spPr>
          <a:xfrm>
            <a:off x="4751851" y="1604797"/>
            <a:ext cx="2496277" cy="2185899"/>
          </a:xfrm>
          <a:prstGeom prst="hexagon">
            <a:avLst/>
          </a:prstGeom>
          <a:solidFill>
            <a:schemeClr val="dk2"/>
          </a:solidFill>
          <a:ln w="15875">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1" name="文本框 8"/>
          <p:cNvSpPr>
            <a:spLocks noChangeArrowheads="1"/>
          </p:cNvSpPr>
          <p:nvPr/>
        </p:nvSpPr>
        <p:spPr bwMode="auto">
          <a:xfrm>
            <a:off x="4189164" y="3995810"/>
            <a:ext cx="3813672" cy="93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21" tIns="45712" rIns="91421" bIns="45712">
            <a:spAutoFit/>
          </a:bodyPr>
          <a:lstStyle/>
          <a:p>
            <a:pPr algn="ctr"/>
            <a:r>
              <a:rPr lang="zh-CN" altLang="en-US" sz="5467" b="1" dirty="0">
                <a:solidFill>
                  <a:schemeClr val="dk2"/>
                </a:solidFill>
                <a:latin typeface="+mn-lt"/>
                <a:ea typeface="+mn-ea"/>
                <a:cs typeface="+mn-ea"/>
                <a:sym typeface="+mn-lt"/>
              </a:rPr>
              <a:t>关于我们</a:t>
            </a:r>
          </a:p>
        </p:txBody>
      </p:sp>
      <p:sp>
        <p:nvSpPr>
          <p:cNvPr id="22" name="矩形 51"/>
          <p:cNvSpPr>
            <a:spLocks noChangeArrowheads="1"/>
          </p:cNvSpPr>
          <p:nvPr/>
        </p:nvSpPr>
        <p:spPr bwMode="auto">
          <a:xfrm>
            <a:off x="4226762" y="5134561"/>
            <a:ext cx="3738477" cy="50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21" tIns="45712" rIns="91421" bIns="45712">
            <a:spAutoFit/>
          </a:bodyPr>
          <a:lstStyle/>
          <a:p>
            <a:pPr algn="ctr">
              <a:spcBef>
                <a:spcPct val="20000"/>
              </a:spcBef>
            </a:pPr>
            <a:r>
              <a:rPr lang="en-US" altLang="zh-CN" sz="2667" dirty="0">
                <a:solidFill>
                  <a:schemeClr val="tx1">
                    <a:lumMod val="65000"/>
                    <a:lumOff val="35000"/>
                  </a:schemeClr>
                </a:solidFill>
                <a:latin typeface="+mn-lt"/>
                <a:ea typeface="+mn-ea"/>
                <a:cs typeface="+mn-ea"/>
                <a:sym typeface="+mn-lt"/>
              </a:rPr>
              <a:t>ABOUT US</a:t>
            </a:r>
            <a:endParaRPr lang="zh-CN" altLang="en-US" sz="2667" dirty="0">
              <a:solidFill>
                <a:schemeClr val="tx1">
                  <a:lumMod val="65000"/>
                  <a:lumOff val="35000"/>
                </a:schemeClr>
              </a:solidFill>
              <a:latin typeface="+mn-lt"/>
              <a:ea typeface="+mn-ea"/>
              <a:cs typeface="+mn-ea"/>
              <a:sym typeface="+mn-lt"/>
            </a:endParaRPr>
          </a:p>
        </p:txBody>
      </p:sp>
      <p:sp>
        <p:nvSpPr>
          <p:cNvPr id="23" name="KSO_Shape"/>
          <p:cNvSpPr>
            <a:spLocks noChangeAspect="1"/>
          </p:cNvSpPr>
          <p:nvPr/>
        </p:nvSpPr>
        <p:spPr bwMode="auto">
          <a:xfrm>
            <a:off x="5489587" y="1962060"/>
            <a:ext cx="1031080" cy="1379115"/>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spTree>
    <p:custDataLst>
      <p:tags r:id="rId1"/>
    </p:custDataLst>
    <p:extLst>
      <p:ext uri="{BB962C8B-B14F-4D97-AF65-F5344CB8AC3E}">
        <p14:creationId xmlns:p14="http://schemas.microsoft.com/office/powerpoint/2010/main" val="663730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500"/>
                                </p:stCondLst>
                                <p:childTnLst>
                                  <p:par>
                                    <p:cTn id="18" presetID="2" presetClass="entr" presetSubtype="12" fill="hold" grpId="0" nodeType="afterEffect" p14:presetBounceEnd="50000">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14:bounceEnd="50000">
                                          <p:cBhvr additive="base">
                                            <p:cTn id="20" dur="1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21" dur="1500" fill="hold"/>
                                            <p:tgtEl>
                                              <p:spTgt spid="1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p:tgtEl>
                                              <p:spTgt spid="21"/>
                                            </p:tgtEl>
                                            <p:attrNameLst>
                                              <p:attrName>ppt_y</p:attrName>
                                            </p:attrNameLst>
                                          </p:cBhvr>
                                          <p:tavLst>
                                            <p:tav tm="0">
                                              <p:val>
                                                <p:strVal val="#ppt_y+#ppt_h*1.125000"/>
                                              </p:val>
                                            </p:tav>
                                            <p:tav tm="100000">
                                              <p:val>
                                                <p:strVal val="#ppt_y"/>
                                              </p:val>
                                            </p:tav>
                                          </p:tavLst>
                                        </p:anim>
                                        <p:animEffect>
                                          <p:cBhvr>
                                            <p:cTn id="32" dur="500"/>
                                            <p:tgtEl>
                                              <p:spTgt spid="21"/>
                                            </p:tgtEl>
                                          </p:cBhvr>
                                        </p:animEffect>
                                      </p:childTnLst>
                                    </p:cTn>
                                  </p:par>
                                  <p:par>
                                    <p:cTn id="33" presetID="12" presetClass="entr" presetSubtype="1" fill="hold" grpId="0" nodeType="withEffect">
                                      <p:stCondLst>
                                        <p:cond delay="5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p:tgtEl>
                                              <p:spTgt spid="22"/>
                                            </p:tgtEl>
                                            <p:attrNameLst>
                                              <p:attrName>ppt_y</p:attrName>
                                            </p:attrNameLst>
                                          </p:cBhvr>
                                          <p:tavLst>
                                            <p:tav tm="0">
                                              <p:val>
                                                <p:strVal val="#ppt_y-#ppt_h*1.125000"/>
                                              </p:val>
                                            </p:tav>
                                            <p:tav tm="100000">
                                              <p:val>
                                                <p:strVal val="#ppt_y"/>
                                              </p:val>
                                            </p:tav>
                                          </p:tavLst>
                                        </p:anim>
                                        <p:animEffect>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8" grpId="0" animBg="1"/>
          <p:bldP spid="21" grpId="0" bldLvl="0" autoUpdateAnimBg="0"/>
          <p:bldP spid="22" grpId="0" bldLvl="0" autoUpdateAnimBg="0"/>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500"/>
                                </p:stCondLst>
                                <p:childTnLst>
                                  <p:par>
                                    <p:cTn id="18" presetID="2" presetClass="entr" presetSubtype="12"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500" fill="hold"/>
                                            <p:tgtEl>
                                              <p:spTgt spid="18"/>
                                            </p:tgtEl>
                                            <p:attrNameLst>
                                              <p:attrName>ppt_x</p:attrName>
                                            </p:attrNameLst>
                                          </p:cBhvr>
                                          <p:tavLst>
                                            <p:tav tm="0">
                                              <p:val>
                                                <p:strVal val="0-#ppt_w/2"/>
                                              </p:val>
                                            </p:tav>
                                            <p:tav tm="100000">
                                              <p:val>
                                                <p:strVal val="#ppt_x"/>
                                              </p:val>
                                            </p:tav>
                                          </p:tavLst>
                                        </p:anim>
                                        <p:anim calcmode="lin" valueType="num">
                                          <p:cBhvr additive="base">
                                            <p:cTn id="21" dur="1500" fill="hold"/>
                                            <p:tgtEl>
                                              <p:spTgt spid="1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p:tgtEl>
                                              <p:spTgt spid="21"/>
                                            </p:tgtEl>
                                            <p:attrNameLst>
                                              <p:attrName>ppt_y</p:attrName>
                                            </p:attrNameLst>
                                          </p:cBhvr>
                                          <p:tavLst>
                                            <p:tav tm="0">
                                              <p:val>
                                                <p:strVal val="#ppt_y+#ppt_h*1.125000"/>
                                              </p:val>
                                            </p:tav>
                                            <p:tav tm="100000">
                                              <p:val>
                                                <p:strVal val="#ppt_y"/>
                                              </p:val>
                                            </p:tav>
                                          </p:tavLst>
                                        </p:anim>
                                        <p:animEffect>
                                          <p:cBhvr>
                                            <p:cTn id="32" dur="500"/>
                                            <p:tgtEl>
                                              <p:spTgt spid="21"/>
                                            </p:tgtEl>
                                          </p:cBhvr>
                                        </p:animEffect>
                                      </p:childTnLst>
                                    </p:cTn>
                                  </p:par>
                                  <p:par>
                                    <p:cTn id="33" presetID="12" presetClass="entr" presetSubtype="1" fill="hold" grpId="0" nodeType="withEffect">
                                      <p:stCondLst>
                                        <p:cond delay="5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p:tgtEl>
                                              <p:spTgt spid="22"/>
                                            </p:tgtEl>
                                            <p:attrNameLst>
                                              <p:attrName>ppt_y</p:attrName>
                                            </p:attrNameLst>
                                          </p:cBhvr>
                                          <p:tavLst>
                                            <p:tav tm="0">
                                              <p:val>
                                                <p:strVal val="#ppt_y-#ppt_h*1.125000"/>
                                              </p:val>
                                            </p:tav>
                                            <p:tav tm="100000">
                                              <p:val>
                                                <p:strVal val="#ppt_y"/>
                                              </p:val>
                                            </p:tav>
                                          </p:tavLst>
                                        </p:anim>
                                        <p:animEffect>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8" grpId="0" animBg="1"/>
          <p:bldP spid="21" grpId="0" bldLvl="0" autoUpdateAnimBg="0"/>
          <p:bldP spid="22" grpId="0" bldLvl="0" autoUpdateAnimBg="0"/>
          <p:bldP spid="23"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a:spLocks/>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dk2">
                <a:lumMod val="100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7" name="Rectangle 6"/>
            <p:cNvSpPr>
              <a:spLocks noChangeArrowheads="1"/>
            </p:cNvSpPr>
            <p:nvPr/>
          </p:nvSpPr>
          <p:spPr bwMode="auto">
            <a:xfrm>
              <a:off x="3563938" y="3713163"/>
              <a:ext cx="2019300" cy="90488"/>
            </a:xfrm>
            <a:prstGeom prst="rect">
              <a:avLst/>
            </a:prstGeom>
            <a:solidFill>
              <a:schemeClr val="dk2">
                <a:lumMod val="40000"/>
                <a:lumOff val="60000"/>
              </a:schemeClr>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8" name="Freeform 7"/>
            <p:cNvSpPr>
              <a:spLocks/>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9" name="Freeform 8"/>
            <p:cNvSpPr>
              <a:spLocks/>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10" name="Freeform 9"/>
            <p:cNvSpPr>
              <a:spLocks/>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23" name="Freeform 22"/>
            <p:cNvSpPr>
              <a:spLocks/>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dk2">
                <a:lumMod val="100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24" name="Freeform 23"/>
            <p:cNvSpPr>
              <a:spLocks/>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dk2">
                <a:lumMod val="7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mn-lt"/>
                <a:ea typeface="+mn-ea"/>
                <a:cs typeface="+mn-ea"/>
                <a:sym typeface="+mn-lt"/>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75055"/>
            </a:xfrm>
            <a:prstGeom prst="rect">
              <a:avLst/>
            </a:prstGeom>
            <a:noFill/>
          </p:spPr>
          <p:txBody>
            <a:bodyPr wrap="square" lIns="0" tIns="0" rIns="0" bIns="0" rtlCol="0" anchor="t">
              <a:spAutoFit/>
            </a:bodyPr>
            <a:lstStyle/>
            <a:p>
              <a:pPr>
                <a:lnSpc>
                  <a:spcPct val="120000"/>
                </a:lnSpc>
              </a:pPr>
              <a:r>
                <a:rPr lang="zh-CN" altLang="en-US" sz="1400">
                  <a:solidFill>
                    <a:schemeClr val="dk2">
                      <a:lumMod val="100000"/>
                    </a:schemeClr>
                  </a:solidFill>
                  <a:latin typeface="+mn-lt"/>
                  <a:ea typeface="+mn-ea"/>
                  <a:cs typeface="+mn-ea"/>
                  <a:sym typeface="+mn-lt"/>
                </a:rPr>
                <a:t>请替换文字内容</a:t>
              </a:r>
              <a:endParaRPr lang="en-US" sz="1400" dirty="0">
                <a:solidFill>
                  <a:schemeClr val="dk2">
                    <a:lumMod val="100000"/>
                  </a:schemeClr>
                </a:solidFill>
                <a:latin typeface="+mn-lt"/>
                <a:ea typeface="+mn-ea"/>
                <a:cs typeface="+mn-ea"/>
                <a:sym typeface="+mn-lt"/>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74006"/>
            </a:xfrm>
            <a:prstGeom prst="rect">
              <a:avLst/>
            </a:prstGeom>
            <a:noFill/>
          </p:spPr>
          <p:txBody>
            <a:bodyPr wrap="square" lIns="0" tIns="0" rIns="0" bIns="0" rtlCol="0" anchor="t">
              <a:spAutoFit/>
            </a:bodyPr>
            <a:lstStyle/>
            <a:p>
              <a:pPr>
                <a:lnSpc>
                  <a:spcPct val="120000"/>
                </a:lnSpc>
              </a:pPr>
              <a:r>
                <a:rPr lang="zh-CN" altLang="en-US" sz="1400">
                  <a:solidFill>
                    <a:schemeClr val="accent6"/>
                  </a:solidFill>
                  <a:latin typeface="+mn-lt"/>
                  <a:ea typeface="+mn-ea"/>
                  <a:cs typeface="+mn-ea"/>
                  <a:sym typeface="+mn-lt"/>
                </a:rPr>
                <a:t>请替换文字内容</a:t>
              </a:r>
              <a:endParaRPr lang="en-US" sz="1400" dirty="0">
                <a:solidFill>
                  <a:schemeClr val="accent6"/>
                </a:solidFill>
                <a:latin typeface="+mn-lt"/>
                <a:ea typeface="+mn-ea"/>
                <a:cs typeface="+mn-ea"/>
                <a:sym typeface="+mn-lt"/>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75055"/>
            </a:xfrm>
            <a:prstGeom prst="rect">
              <a:avLst/>
            </a:prstGeom>
            <a:noFill/>
          </p:spPr>
          <p:txBody>
            <a:bodyPr wrap="square" lIns="0" tIns="0" rIns="0" bIns="0" rtlCol="0" anchor="t">
              <a:spAutoFit/>
            </a:bodyPr>
            <a:lstStyle/>
            <a:p>
              <a:pPr>
                <a:lnSpc>
                  <a:spcPct val="120000"/>
                </a:lnSpc>
              </a:pPr>
              <a:r>
                <a:rPr lang="zh-CN" altLang="en-US" sz="1400">
                  <a:solidFill>
                    <a:schemeClr val="dk2">
                      <a:lumMod val="100000"/>
                    </a:schemeClr>
                  </a:solidFill>
                  <a:latin typeface="+mn-lt"/>
                  <a:ea typeface="+mn-ea"/>
                  <a:cs typeface="+mn-ea"/>
                  <a:sym typeface="+mn-lt"/>
                </a:rPr>
                <a:t>请替换文字内容</a:t>
              </a:r>
              <a:endParaRPr lang="en-US" sz="1400" dirty="0">
                <a:solidFill>
                  <a:schemeClr val="dk2">
                    <a:lumMod val="100000"/>
                  </a:schemeClr>
                </a:solidFill>
                <a:latin typeface="+mn-lt"/>
                <a:ea typeface="+mn-ea"/>
                <a:cs typeface="+mn-ea"/>
                <a:sym typeface="+mn-lt"/>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74006"/>
            </a:xfrm>
            <a:prstGeom prst="rect">
              <a:avLst/>
            </a:prstGeom>
            <a:noFill/>
          </p:spPr>
          <p:txBody>
            <a:bodyPr wrap="square" lIns="0" tIns="0" rIns="0" bIns="0" rtlCol="0" anchor="t">
              <a:spAutoFit/>
            </a:bodyPr>
            <a:lstStyle/>
            <a:p>
              <a:pPr>
                <a:lnSpc>
                  <a:spcPct val="120000"/>
                </a:lnSpc>
              </a:pPr>
              <a:r>
                <a:rPr lang="zh-CN" altLang="en-US" sz="1400">
                  <a:solidFill>
                    <a:schemeClr val="accent2"/>
                  </a:solidFill>
                  <a:latin typeface="+mn-lt"/>
                  <a:ea typeface="+mn-ea"/>
                  <a:cs typeface="+mn-ea"/>
                  <a:sym typeface="+mn-lt"/>
                </a:rPr>
                <a:t>请替换文字内容</a:t>
              </a:r>
              <a:endParaRPr lang="en-US" sz="1400" dirty="0">
                <a:solidFill>
                  <a:schemeClr val="accent2"/>
                </a:solidFill>
                <a:latin typeface="+mn-lt"/>
                <a:ea typeface="+mn-ea"/>
                <a:cs typeface="+mn-ea"/>
                <a:sym typeface="+mn-lt"/>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75055"/>
            </a:xfrm>
            <a:prstGeom prst="rect">
              <a:avLst/>
            </a:prstGeom>
            <a:noFill/>
          </p:spPr>
          <p:txBody>
            <a:bodyPr wrap="square" lIns="0" tIns="0" rIns="0" bIns="0" rtlCol="0" anchor="t">
              <a:spAutoFit/>
            </a:bodyPr>
            <a:lstStyle/>
            <a:p>
              <a:pPr algn="r">
                <a:lnSpc>
                  <a:spcPct val="120000"/>
                </a:lnSpc>
              </a:pPr>
              <a:r>
                <a:rPr lang="zh-CN" altLang="en-US" sz="1400" dirty="0">
                  <a:solidFill>
                    <a:schemeClr val="dk2">
                      <a:lumMod val="100000"/>
                    </a:schemeClr>
                  </a:solidFill>
                  <a:latin typeface="+mn-lt"/>
                  <a:ea typeface="+mn-ea"/>
                  <a:cs typeface="+mn-ea"/>
                  <a:sym typeface="+mn-lt"/>
                </a:rPr>
                <a:t>请替换文字内容</a:t>
              </a:r>
              <a:endParaRPr lang="en-US" sz="1400" dirty="0">
                <a:solidFill>
                  <a:schemeClr val="dk2">
                    <a:lumMod val="100000"/>
                  </a:schemeClr>
                </a:solidFill>
                <a:latin typeface="+mn-lt"/>
                <a:ea typeface="+mn-ea"/>
                <a:cs typeface="+mn-ea"/>
                <a:sym typeface="+mn-lt"/>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29">
                <a:lnSpc>
                  <a:spcPct val="120000"/>
                </a:lnSpc>
                <a:spcBef>
                  <a:spcPct val="20000"/>
                </a:spcBef>
                <a:defRPr/>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74006"/>
            </a:xfrm>
            <a:prstGeom prst="rect">
              <a:avLst/>
            </a:prstGeom>
            <a:noFill/>
          </p:spPr>
          <p:txBody>
            <a:bodyPr wrap="square" lIns="0" tIns="0" rIns="0" bIns="0" rtlCol="0" anchor="t">
              <a:spAutoFit/>
            </a:bodyPr>
            <a:lstStyle/>
            <a:p>
              <a:pPr algn="r">
                <a:lnSpc>
                  <a:spcPct val="120000"/>
                </a:lnSpc>
              </a:pPr>
              <a:r>
                <a:rPr lang="zh-CN" altLang="en-US" sz="1400">
                  <a:solidFill>
                    <a:schemeClr val="accent2"/>
                  </a:solidFill>
                  <a:latin typeface="+mn-lt"/>
                  <a:ea typeface="+mn-ea"/>
                  <a:cs typeface="+mn-ea"/>
                  <a:sym typeface="+mn-lt"/>
                </a:rPr>
                <a:t>请替换文字内容</a:t>
              </a:r>
              <a:endParaRPr lang="en-US" sz="1400" dirty="0">
                <a:solidFill>
                  <a:schemeClr val="accent2"/>
                </a:solidFill>
                <a:latin typeface="+mn-lt"/>
                <a:ea typeface="+mn-ea"/>
                <a:cs typeface="+mn-ea"/>
                <a:sym typeface="+mn-lt"/>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29">
                <a:lnSpc>
                  <a:spcPct val="120000"/>
                </a:lnSpc>
                <a:spcBef>
                  <a:spcPct val="20000"/>
                </a:spcBef>
                <a:defRPr/>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75055"/>
            </a:xfrm>
            <a:prstGeom prst="rect">
              <a:avLst/>
            </a:prstGeom>
            <a:noFill/>
          </p:spPr>
          <p:txBody>
            <a:bodyPr wrap="square" lIns="0" tIns="0" rIns="0" bIns="0" rtlCol="0" anchor="t">
              <a:spAutoFit/>
            </a:bodyPr>
            <a:lstStyle/>
            <a:p>
              <a:pPr algn="r">
                <a:lnSpc>
                  <a:spcPct val="120000"/>
                </a:lnSpc>
              </a:pPr>
              <a:r>
                <a:rPr lang="zh-CN" altLang="en-US" sz="1400">
                  <a:solidFill>
                    <a:schemeClr val="dk2">
                      <a:lumMod val="100000"/>
                    </a:schemeClr>
                  </a:solidFill>
                  <a:latin typeface="+mn-lt"/>
                  <a:ea typeface="+mn-ea"/>
                  <a:cs typeface="+mn-ea"/>
                  <a:sym typeface="+mn-lt"/>
                </a:rPr>
                <a:t>请替换文字内容</a:t>
              </a:r>
              <a:endParaRPr lang="en-US" sz="1400" dirty="0">
                <a:solidFill>
                  <a:schemeClr val="dk2">
                    <a:lumMod val="100000"/>
                  </a:schemeClr>
                </a:solidFill>
                <a:latin typeface="+mn-lt"/>
                <a:ea typeface="+mn-ea"/>
                <a:cs typeface="+mn-ea"/>
                <a:sym typeface="+mn-lt"/>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29">
                <a:lnSpc>
                  <a:spcPct val="120000"/>
                </a:lnSpc>
                <a:spcBef>
                  <a:spcPct val="20000"/>
                </a:spcBef>
                <a:defRPr/>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74006"/>
            </a:xfrm>
            <a:prstGeom prst="rect">
              <a:avLst/>
            </a:prstGeom>
            <a:noFill/>
          </p:spPr>
          <p:txBody>
            <a:bodyPr wrap="square" lIns="0" tIns="0" rIns="0" bIns="0" rtlCol="0" anchor="t">
              <a:spAutoFit/>
            </a:bodyPr>
            <a:lstStyle/>
            <a:p>
              <a:pPr algn="r">
                <a:lnSpc>
                  <a:spcPct val="120000"/>
                </a:lnSpc>
              </a:pPr>
              <a:r>
                <a:rPr lang="zh-CN" altLang="en-US" sz="1400">
                  <a:solidFill>
                    <a:schemeClr val="accent4"/>
                  </a:solidFill>
                  <a:latin typeface="+mn-lt"/>
                  <a:ea typeface="+mn-ea"/>
                  <a:cs typeface="+mn-ea"/>
                  <a:sym typeface="+mn-lt"/>
                </a:rPr>
                <a:t>请替换文字内容</a:t>
              </a:r>
              <a:endParaRPr lang="en-US" sz="1400" dirty="0">
                <a:solidFill>
                  <a:schemeClr val="accent4"/>
                </a:solidFill>
                <a:latin typeface="+mn-lt"/>
                <a:ea typeface="+mn-ea"/>
                <a:cs typeface="+mn-ea"/>
                <a:sym typeface="+mn-lt"/>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29">
                <a:lnSpc>
                  <a:spcPct val="120000"/>
                </a:lnSpc>
                <a:spcBef>
                  <a:spcPct val="20000"/>
                </a:spcBef>
                <a:defRPr/>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mn-lt"/>
                <a:ea typeface="+mn-ea"/>
                <a:cs typeface="+mn-ea"/>
                <a:sym typeface="+mn-lt"/>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mn-lt"/>
                <a:ea typeface="+mn-ea"/>
                <a:cs typeface="+mn-ea"/>
                <a:sym typeface="+mn-lt"/>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mn-lt"/>
                <a:ea typeface="+mn-ea"/>
                <a:cs typeface="+mn-ea"/>
                <a:sym typeface="+mn-lt"/>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61"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mn-lt"/>
                <a:ea typeface="+mn-ea"/>
                <a:cs typeface="+mn-ea"/>
                <a:sym typeface="+mn-lt"/>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mn-lt"/>
                <a:ea typeface="+mn-ea"/>
                <a:cs typeface="+mn-ea"/>
                <a:sym typeface="+mn-lt"/>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mn-lt"/>
                <a:ea typeface="+mn-ea"/>
                <a:cs typeface="+mn-ea"/>
                <a:sym typeface="+mn-lt"/>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mn-lt"/>
                <a:ea typeface="+mn-ea"/>
                <a:cs typeface="+mn-ea"/>
                <a:sym typeface="+mn-lt"/>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73" name="Freeform 53"/>
            <p:cNvSpPr>
              <a:spLocks/>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mn-lt"/>
                <a:ea typeface="+mn-ea"/>
                <a:cs typeface="+mn-ea"/>
                <a:sym typeface="+mn-lt"/>
              </a:endParaRPr>
            </a:p>
          </p:txBody>
        </p:sp>
      </p:grpSp>
      <p:sp>
        <p:nvSpPr>
          <p:cNvPr id="74"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75"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33587834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0"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0"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0"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339733" y="2236764"/>
            <a:ext cx="3000210" cy="300021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sp>
        <p:nvSpPr>
          <p:cNvPr id="5" name="椭圆 4"/>
          <p:cNvSpPr/>
          <p:nvPr/>
        </p:nvSpPr>
        <p:spPr>
          <a:xfrm>
            <a:off x="5036420" y="2236764"/>
            <a:ext cx="3000210" cy="300021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sp>
        <p:nvSpPr>
          <p:cNvPr id="6" name="椭圆 5"/>
          <p:cNvSpPr/>
          <p:nvPr/>
        </p:nvSpPr>
        <p:spPr>
          <a:xfrm>
            <a:off x="8733108" y="2236764"/>
            <a:ext cx="3000210" cy="300021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grpSp>
        <p:nvGrpSpPr>
          <p:cNvPr id="20" name="组合 29"/>
          <p:cNvGrpSpPr>
            <a:grpSpLocks/>
          </p:cNvGrpSpPr>
          <p:nvPr/>
        </p:nvGrpSpPr>
        <p:grpSpPr bwMode="auto">
          <a:xfrm>
            <a:off x="3493900" y="2334985"/>
            <a:ext cx="662992" cy="665225"/>
            <a:chOff x="2484120" y="1661160"/>
            <a:chExt cx="472440" cy="472440"/>
          </a:xfrm>
        </p:grpSpPr>
        <p:sp>
          <p:nvSpPr>
            <p:cNvPr id="24" name="椭圆 23"/>
            <p:cNvSpPr/>
            <p:nvPr/>
          </p:nvSpPr>
          <p:spPr>
            <a:xfrm>
              <a:off x="2484120" y="1661160"/>
              <a:ext cx="472440" cy="472440"/>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sp>
          <p:nvSpPr>
            <p:cNvPr id="32788" name="矩形 26"/>
            <p:cNvSpPr>
              <a:spLocks noChangeArrowheads="1"/>
            </p:cNvSpPr>
            <p:nvPr/>
          </p:nvSpPr>
          <p:spPr bwMode="auto">
            <a:xfrm>
              <a:off x="2547824" y="1745731"/>
              <a:ext cx="314355"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69" b="1">
                  <a:solidFill>
                    <a:schemeClr val="bg1"/>
                  </a:solidFill>
                  <a:latin typeface="+mn-lt"/>
                  <a:ea typeface="+mn-ea"/>
                  <a:cs typeface="+mn-ea"/>
                  <a:sym typeface="+mn-lt"/>
                </a:rPr>
                <a:t>01</a:t>
              </a:r>
              <a:endParaRPr lang="zh-CN" altLang="en-US" sz="1828">
                <a:solidFill>
                  <a:schemeClr val="bg1"/>
                </a:solidFill>
                <a:latin typeface="+mn-lt"/>
                <a:ea typeface="+mn-ea"/>
                <a:cs typeface="+mn-ea"/>
                <a:sym typeface="+mn-lt"/>
              </a:endParaRPr>
            </a:p>
          </p:txBody>
        </p:sp>
      </p:grpSp>
      <p:grpSp>
        <p:nvGrpSpPr>
          <p:cNvPr id="27" name="组合 30"/>
          <p:cNvGrpSpPr>
            <a:grpSpLocks/>
          </p:cNvGrpSpPr>
          <p:nvPr/>
        </p:nvGrpSpPr>
        <p:grpSpPr bwMode="auto">
          <a:xfrm>
            <a:off x="7244168" y="2334985"/>
            <a:ext cx="662992" cy="665225"/>
            <a:chOff x="5151120" y="1661160"/>
            <a:chExt cx="472440" cy="472440"/>
          </a:xfrm>
        </p:grpSpPr>
        <p:sp>
          <p:nvSpPr>
            <p:cNvPr id="25" name="椭圆 24"/>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sp>
          <p:nvSpPr>
            <p:cNvPr id="32786" name="矩形 27"/>
            <p:cNvSpPr>
              <a:spLocks noChangeArrowheads="1"/>
            </p:cNvSpPr>
            <p:nvPr/>
          </p:nvSpPr>
          <p:spPr bwMode="auto">
            <a:xfrm>
              <a:off x="5199584" y="1745731"/>
              <a:ext cx="314355"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69" b="1" dirty="0">
                  <a:solidFill>
                    <a:schemeClr val="bg1"/>
                  </a:solidFill>
                  <a:latin typeface="+mn-lt"/>
                  <a:ea typeface="+mn-ea"/>
                  <a:cs typeface="+mn-ea"/>
                  <a:sym typeface="+mn-lt"/>
                </a:rPr>
                <a:t>02</a:t>
              </a:r>
              <a:endParaRPr lang="zh-CN" altLang="en-US" sz="1828" dirty="0">
                <a:solidFill>
                  <a:schemeClr val="bg1"/>
                </a:solidFill>
                <a:latin typeface="+mn-lt"/>
                <a:ea typeface="+mn-ea"/>
                <a:cs typeface="+mn-ea"/>
                <a:sym typeface="+mn-lt"/>
              </a:endParaRPr>
            </a:p>
          </p:txBody>
        </p:sp>
      </p:grpSp>
      <p:grpSp>
        <p:nvGrpSpPr>
          <p:cNvPr id="28" name="组合 31"/>
          <p:cNvGrpSpPr>
            <a:grpSpLocks/>
          </p:cNvGrpSpPr>
          <p:nvPr/>
        </p:nvGrpSpPr>
        <p:grpSpPr bwMode="auto">
          <a:xfrm>
            <a:off x="11048000" y="2334985"/>
            <a:ext cx="662992" cy="665225"/>
            <a:chOff x="7856220" y="1661160"/>
            <a:chExt cx="472440" cy="472440"/>
          </a:xfrm>
        </p:grpSpPr>
        <p:sp>
          <p:nvSpPr>
            <p:cNvPr id="26" name="椭圆 25"/>
            <p:cNvSpPr/>
            <p:nvPr/>
          </p:nvSpPr>
          <p:spPr>
            <a:xfrm>
              <a:off x="7856220" y="1661160"/>
              <a:ext cx="472440" cy="472440"/>
            </a:xfrm>
            <a:prstGeom prst="ellipse">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cs typeface="+mn-ea"/>
                <a:sym typeface="+mn-lt"/>
              </a:endParaRPr>
            </a:p>
          </p:txBody>
        </p:sp>
        <p:sp>
          <p:nvSpPr>
            <p:cNvPr id="32784" name="矩形 28"/>
            <p:cNvSpPr>
              <a:spLocks noChangeArrowheads="1"/>
            </p:cNvSpPr>
            <p:nvPr/>
          </p:nvSpPr>
          <p:spPr bwMode="auto">
            <a:xfrm>
              <a:off x="7912304" y="1745731"/>
              <a:ext cx="314355"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69" b="1">
                  <a:solidFill>
                    <a:schemeClr val="bg1"/>
                  </a:solidFill>
                  <a:latin typeface="+mn-lt"/>
                  <a:ea typeface="+mn-ea"/>
                  <a:cs typeface="+mn-ea"/>
                  <a:sym typeface="+mn-lt"/>
                </a:rPr>
                <a:t>03</a:t>
              </a:r>
              <a:endParaRPr lang="zh-CN" altLang="en-US" sz="1828">
                <a:solidFill>
                  <a:schemeClr val="bg1"/>
                </a:solidFill>
                <a:latin typeface="+mn-lt"/>
                <a:ea typeface="+mn-ea"/>
                <a:cs typeface="+mn-ea"/>
                <a:sym typeface="+mn-lt"/>
              </a:endParaRPr>
            </a:p>
          </p:txBody>
        </p:sp>
      </p:grpSp>
      <p:sp>
        <p:nvSpPr>
          <p:cNvPr id="32" name="TextBox 15"/>
          <p:cNvSpPr txBox="1"/>
          <p:nvPr/>
        </p:nvSpPr>
        <p:spPr>
          <a:xfrm>
            <a:off x="1677695" y="57806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33" name="TextBox 16"/>
          <p:cNvSpPr txBox="1"/>
          <p:nvPr/>
        </p:nvSpPr>
        <p:spPr>
          <a:xfrm>
            <a:off x="1677695" y="5459931"/>
            <a:ext cx="1816205"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mn-lt"/>
                <a:ea typeface="+mn-ea"/>
                <a:cs typeface="+mn-ea"/>
                <a:sym typeface="+mn-lt"/>
              </a:rPr>
              <a:t>点击请替换文字内容</a:t>
            </a:r>
          </a:p>
        </p:txBody>
      </p:sp>
      <p:sp>
        <p:nvSpPr>
          <p:cNvPr id="34" name="TextBox 15"/>
          <p:cNvSpPr txBox="1"/>
          <p:nvPr/>
        </p:nvSpPr>
        <p:spPr>
          <a:xfrm>
            <a:off x="5478170" y="57806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35" name="TextBox 16"/>
          <p:cNvSpPr txBox="1"/>
          <p:nvPr/>
        </p:nvSpPr>
        <p:spPr>
          <a:xfrm>
            <a:off x="5478170" y="5459931"/>
            <a:ext cx="1816205"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mn-lt"/>
                <a:ea typeface="+mn-ea"/>
                <a:cs typeface="+mn-ea"/>
                <a:sym typeface="+mn-lt"/>
              </a:rPr>
              <a:t>点击请替换文字内容</a:t>
            </a:r>
          </a:p>
        </p:txBody>
      </p:sp>
      <p:sp>
        <p:nvSpPr>
          <p:cNvPr id="36" name="TextBox 15"/>
          <p:cNvSpPr txBox="1"/>
          <p:nvPr/>
        </p:nvSpPr>
        <p:spPr>
          <a:xfrm>
            <a:off x="9069095" y="5780662"/>
            <a:ext cx="2709932" cy="838853"/>
          </a:xfrm>
          <a:prstGeom prst="rect">
            <a:avLst/>
          </a:prstGeom>
          <a:noFill/>
        </p:spPr>
        <p:txBody>
          <a:bodyPr wrap="square" lIns="99220" tIns="49610" rIns="99220" bIns="49610" rtlCol="0">
            <a:spAutoFit/>
          </a:bodyPr>
          <a:lstStyle/>
          <a:p>
            <a:pPr>
              <a:lnSpc>
                <a:spcPct val="150000"/>
              </a:lnSpc>
            </a:pPr>
            <a:r>
              <a:rPr lang="zh-CN" altLang="en-US" sz="800" dirty="0">
                <a:solidFill>
                  <a:schemeClr val="bg1">
                    <a:lumMod val="65000"/>
                  </a:schemeClr>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37" name="TextBox 16"/>
          <p:cNvSpPr txBox="1"/>
          <p:nvPr/>
        </p:nvSpPr>
        <p:spPr>
          <a:xfrm>
            <a:off x="9069095" y="5459931"/>
            <a:ext cx="1816205" cy="315633"/>
          </a:xfrm>
          <a:prstGeom prst="rect">
            <a:avLst/>
          </a:prstGeom>
          <a:noFill/>
        </p:spPr>
        <p:txBody>
          <a:bodyPr wrap="none" lIns="99220" tIns="49610" rIns="99220" bIns="49610" rtlCol="0">
            <a:spAutoFit/>
          </a:bodyPr>
          <a:lstStyle/>
          <a:p>
            <a:r>
              <a:rPr lang="zh-CN" altLang="en-US" sz="1400" dirty="0">
                <a:solidFill>
                  <a:schemeClr val="bg1">
                    <a:lumMod val="65000"/>
                  </a:schemeClr>
                </a:solidFill>
                <a:latin typeface="+mn-lt"/>
                <a:ea typeface="+mn-ea"/>
                <a:cs typeface="+mn-ea"/>
                <a:sym typeface="+mn-lt"/>
              </a:rPr>
              <a:t>点击请替换文字内容</a:t>
            </a:r>
          </a:p>
        </p:txBody>
      </p:sp>
      <p:sp>
        <p:nvSpPr>
          <p:cNvPr id="21"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22"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30474595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750" fill="hold"/>
                                        <p:tgtEl>
                                          <p:spTgt spid="20"/>
                                        </p:tgtEl>
                                        <p:attrNameLst>
                                          <p:attrName>ppt_w</p:attrName>
                                        </p:attrNameLst>
                                      </p:cBhvr>
                                      <p:tavLst>
                                        <p:tav tm="0">
                                          <p:val>
                                            <p:fltVal val="0"/>
                                          </p:val>
                                        </p:tav>
                                        <p:tav tm="100000">
                                          <p:val>
                                            <p:strVal val="#ppt_w"/>
                                          </p:val>
                                        </p:tav>
                                      </p:tavLst>
                                    </p:anim>
                                    <p:anim calcmode="lin" valueType="num">
                                      <p:cBhvr>
                                        <p:cTn id="23" dur="750" fill="hold"/>
                                        <p:tgtEl>
                                          <p:spTgt spid="20"/>
                                        </p:tgtEl>
                                        <p:attrNameLst>
                                          <p:attrName>ppt_h</p:attrName>
                                        </p:attrNameLst>
                                      </p:cBhvr>
                                      <p:tavLst>
                                        <p:tav tm="0">
                                          <p:val>
                                            <p:fltVal val="0"/>
                                          </p:val>
                                        </p:tav>
                                        <p:tav tm="100000">
                                          <p:val>
                                            <p:strVal val="#ppt_h"/>
                                          </p:val>
                                        </p:tav>
                                      </p:tavLst>
                                    </p:anim>
                                    <p:animEffect transition="in" filter="fade">
                                      <p:cBhvr>
                                        <p:cTn id="24" dur="750"/>
                                        <p:tgtEl>
                                          <p:spTgt spid="20"/>
                                        </p:tgtEl>
                                      </p:cBhvr>
                                    </p:animEffect>
                                  </p:childTnLst>
                                </p:cTn>
                              </p:par>
                              <p:par>
                                <p:cTn id="25" presetID="53" presetClass="entr" presetSubtype="16" fill="hold" nodeType="withEffect">
                                  <p:stCondLst>
                                    <p:cond delay="9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750" fill="hold"/>
                                        <p:tgtEl>
                                          <p:spTgt spid="27"/>
                                        </p:tgtEl>
                                        <p:attrNameLst>
                                          <p:attrName>ppt_w</p:attrName>
                                        </p:attrNameLst>
                                      </p:cBhvr>
                                      <p:tavLst>
                                        <p:tav tm="0">
                                          <p:val>
                                            <p:fltVal val="0"/>
                                          </p:val>
                                        </p:tav>
                                        <p:tav tm="100000">
                                          <p:val>
                                            <p:strVal val="#ppt_w"/>
                                          </p:val>
                                        </p:tav>
                                      </p:tavLst>
                                    </p:anim>
                                    <p:anim calcmode="lin" valueType="num">
                                      <p:cBhvr>
                                        <p:cTn id="28" dur="750" fill="hold"/>
                                        <p:tgtEl>
                                          <p:spTgt spid="27"/>
                                        </p:tgtEl>
                                        <p:attrNameLst>
                                          <p:attrName>ppt_h</p:attrName>
                                        </p:attrNameLst>
                                      </p:cBhvr>
                                      <p:tavLst>
                                        <p:tav tm="0">
                                          <p:val>
                                            <p:fltVal val="0"/>
                                          </p:val>
                                        </p:tav>
                                        <p:tav tm="100000">
                                          <p:val>
                                            <p:strVal val="#ppt_h"/>
                                          </p:val>
                                        </p:tav>
                                      </p:tavLst>
                                    </p:anim>
                                    <p:animEffect transition="in" filter="fade">
                                      <p:cBhvr>
                                        <p:cTn id="29" dur="750"/>
                                        <p:tgtEl>
                                          <p:spTgt spid="27"/>
                                        </p:tgtEl>
                                      </p:cBhvr>
                                    </p:animEffect>
                                  </p:childTnLst>
                                </p:cTn>
                              </p:par>
                              <p:par>
                                <p:cTn id="30" presetID="53" presetClass="entr" presetSubtype="16" fill="hold" nodeType="withEffect">
                                  <p:stCondLst>
                                    <p:cond delay="11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animEffect transition="in" filter="fade">
                                      <p:cBhvr>
                                        <p:cTn id="34" dur="750"/>
                                        <p:tgtEl>
                                          <p:spTgt spid="28"/>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700" fill="hold"/>
                                        <p:tgtEl>
                                          <p:spTgt spid="33"/>
                                        </p:tgtEl>
                                        <p:attrNameLst>
                                          <p:attrName>ppt_x</p:attrName>
                                        </p:attrNameLst>
                                      </p:cBhvr>
                                      <p:tavLst>
                                        <p:tav tm="0">
                                          <p:val>
                                            <p:strVal val="#ppt_x"/>
                                          </p:val>
                                        </p:tav>
                                        <p:tav tm="100000">
                                          <p:val>
                                            <p:strVal val="#ppt_x"/>
                                          </p:val>
                                        </p:tav>
                                      </p:tavLst>
                                    </p:anim>
                                    <p:anim calcmode="lin" valueType="num">
                                      <p:cBhvr>
                                        <p:cTn id="38" dur="700" fill="hold"/>
                                        <p:tgtEl>
                                          <p:spTgt spid="33"/>
                                        </p:tgtEl>
                                        <p:attrNameLst>
                                          <p:attrName>ppt_y</p:attrName>
                                        </p:attrNameLst>
                                      </p:cBhvr>
                                      <p:tavLst>
                                        <p:tav tm="0">
                                          <p:val>
                                            <p:strVal val="#ppt_y-#ppt_h/2"/>
                                          </p:val>
                                        </p:tav>
                                        <p:tav tm="100000">
                                          <p:val>
                                            <p:strVal val="#ppt_y"/>
                                          </p:val>
                                        </p:tav>
                                      </p:tavLst>
                                    </p:anim>
                                    <p:anim calcmode="lin" valueType="num">
                                      <p:cBhvr>
                                        <p:cTn id="39" dur="700" fill="hold"/>
                                        <p:tgtEl>
                                          <p:spTgt spid="33"/>
                                        </p:tgtEl>
                                        <p:attrNameLst>
                                          <p:attrName>ppt_w</p:attrName>
                                        </p:attrNameLst>
                                      </p:cBhvr>
                                      <p:tavLst>
                                        <p:tav tm="0">
                                          <p:val>
                                            <p:strVal val="#ppt_w"/>
                                          </p:val>
                                        </p:tav>
                                        <p:tav tm="100000">
                                          <p:val>
                                            <p:strVal val="#ppt_w"/>
                                          </p:val>
                                        </p:tav>
                                      </p:tavLst>
                                    </p:anim>
                                    <p:anim calcmode="lin" valueType="num">
                                      <p:cBhvr>
                                        <p:cTn id="40" dur="700" fill="hold"/>
                                        <p:tgtEl>
                                          <p:spTgt spid="33"/>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700"/>
                                        <p:tgtEl>
                                          <p:spTgt spid="32"/>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35"/>
                                        </p:tgtEl>
                                        <p:attrNameLst>
                                          <p:attrName>style.visibility</p:attrName>
                                        </p:attrNameLst>
                                      </p:cBhvr>
                                      <p:to>
                                        <p:strVal val="visible"/>
                                      </p:to>
                                    </p:set>
                                    <p:anim calcmode="lin" valueType="num">
                                      <p:cBhvr>
                                        <p:cTn id="46" dur="700" fill="hold"/>
                                        <p:tgtEl>
                                          <p:spTgt spid="35"/>
                                        </p:tgtEl>
                                        <p:attrNameLst>
                                          <p:attrName>ppt_x</p:attrName>
                                        </p:attrNameLst>
                                      </p:cBhvr>
                                      <p:tavLst>
                                        <p:tav tm="0">
                                          <p:val>
                                            <p:strVal val="#ppt_x"/>
                                          </p:val>
                                        </p:tav>
                                        <p:tav tm="100000">
                                          <p:val>
                                            <p:strVal val="#ppt_x"/>
                                          </p:val>
                                        </p:tav>
                                      </p:tavLst>
                                    </p:anim>
                                    <p:anim calcmode="lin" valueType="num">
                                      <p:cBhvr>
                                        <p:cTn id="47" dur="700" fill="hold"/>
                                        <p:tgtEl>
                                          <p:spTgt spid="35"/>
                                        </p:tgtEl>
                                        <p:attrNameLst>
                                          <p:attrName>ppt_y</p:attrName>
                                        </p:attrNameLst>
                                      </p:cBhvr>
                                      <p:tavLst>
                                        <p:tav tm="0">
                                          <p:val>
                                            <p:strVal val="#ppt_y-#ppt_h/2"/>
                                          </p:val>
                                        </p:tav>
                                        <p:tav tm="100000">
                                          <p:val>
                                            <p:strVal val="#ppt_y"/>
                                          </p:val>
                                        </p:tav>
                                      </p:tavLst>
                                    </p:anim>
                                    <p:anim calcmode="lin" valueType="num">
                                      <p:cBhvr>
                                        <p:cTn id="48" dur="700" fill="hold"/>
                                        <p:tgtEl>
                                          <p:spTgt spid="35"/>
                                        </p:tgtEl>
                                        <p:attrNameLst>
                                          <p:attrName>ppt_w</p:attrName>
                                        </p:attrNameLst>
                                      </p:cBhvr>
                                      <p:tavLst>
                                        <p:tav tm="0">
                                          <p:val>
                                            <p:strVal val="#ppt_w"/>
                                          </p:val>
                                        </p:tav>
                                        <p:tav tm="100000">
                                          <p:val>
                                            <p:strVal val="#ppt_w"/>
                                          </p:val>
                                        </p:tav>
                                      </p:tavLst>
                                    </p:anim>
                                    <p:anim calcmode="lin" valueType="num">
                                      <p:cBhvr>
                                        <p:cTn id="49" dur="700" fill="hold"/>
                                        <p:tgtEl>
                                          <p:spTgt spid="35"/>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00"/>
                                        <p:tgtEl>
                                          <p:spTgt spid="34"/>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7"/>
                                        </p:tgtEl>
                                        <p:attrNameLst>
                                          <p:attrName>style.visibility</p:attrName>
                                        </p:attrNameLst>
                                      </p:cBhvr>
                                      <p:to>
                                        <p:strVal val="visible"/>
                                      </p:to>
                                    </p:set>
                                    <p:anim calcmode="lin" valueType="num">
                                      <p:cBhvr>
                                        <p:cTn id="55" dur="700" fill="hold"/>
                                        <p:tgtEl>
                                          <p:spTgt spid="37"/>
                                        </p:tgtEl>
                                        <p:attrNameLst>
                                          <p:attrName>ppt_x</p:attrName>
                                        </p:attrNameLst>
                                      </p:cBhvr>
                                      <p:tavLst>
                                        <p:tav tm="0">
                                          <p:val>
                                            <p:strVal val="#ppt_x"/>
                                          </p:val>
                                        </p:tav>
                                        <p:tav tm="100000">
                                          <p:val>
                                            <p:strVal val="#ppt_x"/>
                                          </p:val>
                                        </p:tav>
                                      </p:tavLst>
                                    </p:anim>
                                    <p:anim calcmode="lin" valueType="num">
                                      <p:cBhvr>
                                        <p:cTn id="56" dur="700" fill="hold"/>
                                        <p:tgtEl>
                                          <p:spTgt spid="37"/>
                                        </p:tgtEl>
                                        <p:attrNameLst>
                                          <p:attrName>ppt_y</p:attrName>
                                        </p:attrNameLst>
                                      </p:cBhvr>
                                      <p:tavLst>
                                        <p:tav tm="0">
                                          <p:val>
                                            <p:strVal val="#ppt_y-#ppt_h/2"/>
                                          </p:val>
                                        </p:tav>
                                        <p:tav tm="100000">
                                          <p:val>
                                            <p:strVal val="#ppt_y"/>
                                          </p:val>
                                        </p:tav>
                                      </p:tavLst>
                                    </p:anim>
                                    <p:anim calcmode="lin" valueType="num">
                                      <p:cBhvr>
                                        <p:cTn id="57" dur="700" fill="hold"/>
                                        <p:tgtEl>
                                          <p:spTgt spid="37"/>
                                        </p:tgtEl>
                                        <p:attrNameLst>
                                          <p:attrName>ppt_w</p:attrName>
                                        </p:attrNameLst>
                                      </p:cBhvr>
                                      <p:tavLst>
                                        <p:tav tm="0">
                                          <p:val>
                                            <p:strVal val="#ppt_w"/>
                                          </p:val>
                                        </p:tav>
                                        <p:tav tm="100000">
                                          <p:val>
                                            <p:strVal val="#ppt_w"/>
                                          </p:val>
                                        </p:tav>
                                      </p:tavLst>
                                    </p:anim>
                                    <p:anim calcmode="lin" valueType="num">
                                      <p:cBhvr>
                                        <p:cTn id="58" dur="700" fill="hold"/>
                                        <p:tgtEl>
                                          <p:spTgt spid="37"/>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2"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cs typeface="+mn-ea"/>
                <a:sym typeface="+mn-lt"/>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cs typeface="+mn-ea"/>
                <a:sym typeface="+mn-lt"/>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cs typeface="+mn-ea"/>
                <a:sym typeface="+mn-lt"/>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407229" y="1817792"/>
            <a:ext cx="601447" cy="368049"/>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mn-lt"/>
                <a:ea typeface="+mn-ea"/>
                <a:cs typeface="+mn-ea"/>
                <a:sym typeface="+mn-lt"/>
              </a:rPr>
              <a:t>2015</a:t>
            </a:r>
            <a:endParaRPr lang="en-GB" sz="1600">
              <a:solidFill>
                <a:schemeClr val="bg1">
                  <a:lumMod val="65000"/>
                </a:schemeClr>
              </a:solidFill>
              <a:latin typeface="+mn-lt"/>
              <a:ea typeface="+mn-ea"/>
              <a:cs typeface="+mn-ea"/>
              <a:sym typeface="+mn-lt"/>
            </a:endParaRPr>
          </a:p>
        </p:txBody>
      </p:sp>
      <p:sp>
        <p:nvSpPr>
          <p:cNvPr id="31" name="TextBox 30"/>
          <p:cNvSpPr txBox="1"/>
          <p:nvPr/>
        </p:nvSpPr>
        <p:spPr>
          <a:xfrm>
            <a:off x="7407228" y="3192811"/>
            <a:ext cx="601447" cy="368049"/>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mn-lt"/>
                <a:ea typeface="+mn-ea"/>
                <a:cs typeface="+mn-ea"/>
                <a:sym typeface="+mn-lt"/>
              </a:rPr>
              <a:t>2014</a:t>
            </a:r>
            <a:endParaRPr lang="en-GB" sz="1600" dirty="0">
              <a:solidFill>
                <a:schemeClr val="bg1">
                  <a:lumMod val="65000"/>
                </a:schemeClr>
              </a:solidFill>
              <a:latin typeface="+mn-lt"/>
              <a:ea typeface="+mn-ea"/>
              <a:cs typeface="+mn-ea"/>
              <a:sym typeface="+mn-lt"/>
            </a:endParaRPr>
          </a:p>
        </p:txBody>
      </p:sp>
      <p:sp>
        <p:nvSpPr>
          <p:cNvPr id="32" name="TextBox 31"/>
          <p:cNvSpPr txBox="1"/>
          <p:nvPr/>
        </p:nvSpPr>
        <p:spPr>
          <a:xfrm>
            <a:off x="7407228" y="4812879"/>
            <a:ext cx="601447" cy="368049"/>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mn-lt"/>
                <a:ea typeface="+mn-ea"/>
                <a:cs typeface="+mn-ea"/>
                <a:sym typeface="+mn-lt"/>
              </a:rPr>
              <a:t>2013</a:t>
            </a:r>
            <a:endParaRPr lang="en-GB" sz="1600" dirty="0">
              <a:solidFill>
                <a:schemeClr val="bg1">
                  <a:lumMod val="65000"/>
                </a:schemeClr>
              </a:solidFill>
              <a:latin typeface="+mn-lt"/>
              <a:ea typeface="+mn-ea"/>
              <a:cs typeface="+mn-ea"/>
              <a:sym typeface="+mn-lt"/>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67971"/>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mn-lt"/>
                  <a:ea typeface="+mn-ea"/>
                  <a:cs typeface="+mn-ea"/>
                  <a:sym typeface="+mn-lt"/>
                </a:rPr>
                <a:t>请替换文字内容</a:t>
              </a:r>
              <a:endParaRPr lang="en-GB" sz="1400" dirty="0">
                <a:solidFill>
                  <a:schemeClr val="bg1">
                    <a:lumMod val="65000"/>
                  </a:schemeClr>
                </a:solidFill>
                <a:latin typeface="+mn-lt"/>
                <a:ea typeface="+mn-ea"/>
                <a:cs typeface="+mn-ea"/>
                <a:sym typeface="+mn-lt"/>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r>
                <a:rPr lang="zh-CN" altLang="en-US" sz="800" dirty="0">
                  <a:solidFill>
                    <a:schemeClr val="bg1">
                      <a:lumMod val="65000"/>
                    </a:schemeClr>
                  </a:solidFill>
                  <a:latin typeface="+mn-lt"/>
                  <a:ea typeface="+mn-ea"/>
                  <a:cs typeface="+mn-ea"/>
                  <a:sym typeface="+mn-lt"/>
                </a:rPr>
                <a:t>。</a:t>
              </a:r>
              <a:endParaRPr lang="en-GB" altLang="zh-CN" sz="800" dirty="0">
                <a:solidFill>
                  <a:schemeClr val="bg1">
                    <a:lumMod val="65000"/>
                  </a:schemeClr>
                </a:solidFill>
                <a:latin typeface="+mn-lt"/>
                <a:ea typeface="+mn-ea"/>
                <a:cs typeface="+mn-ea"/>
                <a:sym typeface="+mn-lt"/>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67971"/>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mn-lt"/>
                  <a:ea typeface="+mn-ea"/>
                  <a:cs typeface="+mn-ea"/>
                  <a:sym typeface="+mn-lt"/>
                </a:rPr>
                <a:t>请替换文字内容</a:t>
              </a:r>
              <a:endParaRPr lang="en-GB" sz="1400" dirty="0">
                <a:solidFill>
                  <a:schemeClr val="bg1">
                    <a:lumMod val="65000"/>
                  </a:schemeClr>
                </a:solidFill>
                <a:latin typeface="+mn-lt"/>
                <a:ea typeface="+mn-ea"/>
                <a:cs typeface="+mn-ea"/>
                <a:sym typeface="+mn-lt"/>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r>
                <a:rPr lang="zh-CN" altLang="en-US" sz="800" dirty="0">
                  <a:solidFill>
                    <a:schemeClr val="bg1">
                      <a:lumMod val="65000"/>
                    </a:schemeClr>
                  </a:solidFill>
                  <a:latin typeface="+mn-lt"/>
                  <a:ea typeface="+mn-ea"/>
                  <a:cs typeface="+mn-ea"/>
                  <a:sym typeface="+mn-lt"/>
                </a:rPr>
                <a:t>。</a:t>
              </a:r>
              <a:endParaRPr lang="en-GB" altLang="zh-CN" sz="800" dirty="0">
                <a:solidFill>
                  <a:schemeClr val="bg1">
                    <a:lumMod val="65000"/>
                  </a:schemeClr>
                </a:solidFill>
                <a:latin typeface="+mn-lt"/>
                <a:ea typeface="+mn-ea"/>
                <a:cs typeface="+mn-ea"/>
                <a:sym typeface="+mn-lt"/>
              </a:endParaRPr>
            </a:p>
          </p:txBody>
        </p:sp>
      </p:grpSp>
      <p:grpSp>
        <p:nvGrpSpPr>
          <p:cNvPr id="39" name="Group 38"/>
          <p:cNvGrpSpPr/>
          <p:nvPr/>
        </p:nvGrpSpPr>
        <p:grpSpPr>
          <a:xfrm>
            <a:off x="7393769" y="3636455"/>
            <a:ext cx="2725120" cy="676754"/>
            <a:chOff x="257395" y="2124222"/>
            <a:chExt cx="4036076" cy="738917"/>
          </a:xfrm>
        </p:grpSpPr>
        <p:sp>
          <p:nvSpPr>
            <p:cNvPr id="40" name="TextBox 39"/>
            <p:cNvSpPr txBox="1"/>
            <p:nvPr/>
          </p:nvSpPr>
          <p:spPr>
            <a:xfrm>
              <a:off x="257395" y="2124222"/>
              <a:ext cx="2134835" cy="36797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mn-lt"/>
                  <a:ea typeface="+mn-ea"/>
                  <a:cs typeface="+mn-ea"/>
                  <a:sym typeface="+mn-lt"/>
                </a:rPr>
                <a:t>请替换文字内容</a:t>
              </a:r>
              <a:endParaRPr lang="en-GB" sz="1400" dirty="0">
                <a:solidFill>
                  <a:schemeClr val="bg1">
                    <a:lumMod val="65000"/>
                  </a:schemeClr>
                </a:solidFill>
                <a:latin typeface="+mn-lt"/>
                <a:ea typeface="+mn-ea"/>
                <a:cs typeface="+mn-ea"/>
                <a:sym typeface="+mn-lt"/>
              </a:endParaRPr>
            </a:p>
          </p:txBody>
        </p:sp>
        <p:sp>
          <p:nvSpPr>
            <p:cNvPr id="41" name="Rectangle 40"/>
            <p:cNvSpPr/>
            <p:nvPr/>
          </p:nvSpPr>
          <p:spPr>
            <a:xfrm>
              <a:off x="276738" y="2447421"/>
              <a:ext cx="4016733" cy="41571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mn-lt"/>
                  <a:ea typeface="+mn-ea"/>
                  <a:cs typeface="+mn-ea"/>
                  <a:sym typeface="+mn-lt"/>
                </a:rPr>
                <a:t>Please replace text, click add relevant headline, modify the text content, also can copy your content to this directly.</a:t>
              </a:r>
              <a:r>
                <a:rPr lang="zh-CN" altLang="en-US" sz="800" dirty="0">
                  <a:solidFill>
                    <a:schemeClr val="bg1">
                      <a:lumMod val="65000"/>
                    </a:schemeClr>
                  </a:solidFill>
                  <a:latin typeface="+mn-lt"/>
                  <a:ea typeface="+mn-ea"/>
                  <a:cs typeface="+mn-ea"/>
                  <a:sym typeface="+mn-lt"/>
                </a:rPr>
                <a:t>。</a:t>
              </a:r>
              <a:endParaRPr lang="en-GB" altLang="zh-CN" sz="800" dirty="0">
                <a:solidFill>
                  <a:schemeClr val="bg1">
                    <a:lumMod val="65000"/>
                  </a:schemeClr>
                </a:solidFill>
                <a:latin typeface="+mn-lt"/>
                <a:ea typeface="+mn-ea"/>
                <a:cs typeface="+mn-ea"/>
                <a:sym typeface="+mn-lt"/>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dk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cs typeface="+mn-ea"/>
                <a:sym typeface="+mn-lt"/>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mn-lt"/>
                  <a:ea typeface="+mn-ea"/>
                  <a:cs typeface="+mn-ea"/>
                  <a:sym typeface="+mn-lt"/>
                </a:rPr>
                <a:t>请替换文字内容</a:t>
              </a:r>
              <a:endParaRPr lang="en-GB" sz="1400" dirty="0">
                <a:solidFill>
                  <a:schemeClr val="bg1"/>
                </a:solidFill>
                <a:latin typeface="+mn-lt"/>
                <a:ea typeface="+mn-ea"/>
                <a:cs typeface="+mn-ea"/>
                <a:sym typeface="+mn-lt"/>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cs typeface="+mn-ea"/>
                <a:sym typeface="+mn-lt"/>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mn-lt"/>
                  <a:ea typeface="+mn-ea"/>
                  <a:cs typeface="+mn-ea"/>
                  <a:sym typeface="+mn-lt"/>
                </a:rPr>
                <a:t>请替换文字内容</a:t>
              </a:r>
              <a:endParaRPr lang="en-GB" sz="1400" dirty="0">
                <a:solidFill>
                  <a:schemeClr val="bg1"/>
                </a:solidFill>
                <a:latin typeface="+mn-lt"/>
                <a:ea typeface="+mn-ea"/>
                <a:cs typeface="+mn-ea"/>
                <a:sym typeface="+mn-lt"/>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cs typeface="+mn-ea"/>
                <a:sym typeface="+mn-lt"/>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mn-lt"/>
                  <a:ea typeface="+mn-ea"/>
                  <a:cs typeface="+mn-ea"/>
                  <a:sym typeface="+mn-lt"/>
                </a:rPr>
                <a:t>请替换文字内容</a:t>
              </a:r>
              <a:endParaRPr lang="en-GB" sz="1400" dirty="0">
                <a:solidFill>
                  <a:schemeClr val="bg1"/>
                </a:solidFill>
                <a:latin typeface="+mn-lt"/>
                <a:ea typeface="+mn-ea"/>
                <a:cs typeface="+mn-ea"/>
                <a:sym typeface="+mn-lt"/>
              </a:endParaRPr>
            </a:p>
          </p:txBody>
        </p:sp>
      </p:grpSp>
      <p:sp>
        <p:nvSpPr>
          <p:cNvPr id="45"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46"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25807448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87622" y="3126909"/>
            <a:ext cx="407482" cy="566711"/>
            <a:chOff x="800137" y="2176759"/>
            <a:chExt cx="333682"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mn-lt"/>
                <a:ea typeface="+mn-ea"/>
                <a:cs typeface="+mn-ea"/>
                <a:sym typeface="+mn-lt"/>
              </a:endParaRPr>
            </a:p>
          </p:txBody>
        </p:sp>
        <p:sp>
          <p:nvSpPr>
            <p:cNvPr id="6" name="TextBox 5"/>
            <p:cNvSpPr txBox="1"/>
            <p:nvPr/>
          </p:nvSpPr>
          <p:spPr>
            <a:xfrm>
              <a:off x="800137" y="2216099"/>
              <a:ext cx="333682" cy="216750"/>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mn-lt"/>
                  <a:ea typeface="+mn-ea"/>
                  <a:cs typeface="+mn-ea"/>
                  <a:sym typeface="+mn-lt"/>
                </a:rPr>
                <a:t>26%</a:t>
              </a:r>
            </a:p>
          </p:txBody>
        </p:sp>
      </p:grpSp>
      <p:grpSp>
        <p:nvGrpSpPr>
          <p:cNvPr id="7" name="Group 6"/>
          <p:cNvGrpSpPr/>
          <p:nvPr/>
        </p:nvGrpSpPr>
        <p:grpSpPr>
          <a:xfrm>
            <a:off x="3312668" y="2385319"/>
            <a:ext cx="407484" cy="566711"/>
            <a:chOff x="800137" y="2176759"/>
            <a:chExt cx="333682"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mn-lt"/>
                <a:ea typeface="+mn-ea"/>
                <a:cs typeface="+mn-ea"/>
                <a:sym typeface="+mn-lt"/>
              </a:endParaRPr>
            </a:p>
          </p:txBody>
        </p:sp>
        <p:sp>
          <p:nvSpPr>
            <p:cNvPr id="9" name="TextBox 8"/>
            <p:cNvSpPr txBox="1"/>
            <p:nvPr/>
          </p:nvSpPr>
          <p:spPr>
            <a:xfrm>
              <a:off x="800137" y="2216099"/>
              <a:ext cx="333682" cy="216750"/>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mn-lt"/>
                  <a:ea typeface="+mn-ea"/>
                  <a:cs typeface="+mn-ea"/>
                  <a:sym typeface="+mn-lt"/>
                </a:rPr>
                <a:t>56%</a:t>
              </a:r>
            </a:p>
          </p:txBody>
        </p:sp>
      </p:grpSp>
      <p:grpSp>
        <p:nvGrpSpPr>
          <p:cNvPr id="10" name="Group 9"/>
          <p:cNvGrpSpPr/>
          <p:nvPr/>
        </p:nvGrpSpPr>
        <p:grpSpPr>
          <a:xfrm>
            <a:off x="4348323" y="2778720"/>
            <a:ext cx="407484" cy="566711"/>
            <a:chOff x="800137" y="2176759"/>
            <a:chExt cx="333682"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dk2">
                <a:lumMod val="100000"/>
              </a:schemeClr>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mn-lt"/>
                <a:ea typeface="+mn-ea"/>
                <a:cs typeface="+mn-ea"/>
                <a:sym typeface="+mn-lt"/>
              </a:endParaRPr>
            </a:p>
          </p:txBody>
        </p:sp>
        <p:sp>
          <p:nvSpPr>
            <p:cNvPr id="12" name="TextBox 11"/>
            <p:cNvSpPr txBox="1"/>
            <p:nvPr/>
          </p:nvSpPr>
          <p:spPr>
            <a:xfrm>
              <a:off x="800137" y="2216099"/>
              <a:ext cx="333682" cy="216750"/>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mn-lt"/>
                  <a:ea typeface="+mn-ea"/>
                  <a:cs typeface="+mn-ea"/>
                  <a:sym typeface="+mn-lt"/>
                </a:rPr>
                <a:t>45%</a:t>
              </a:r>
            </a:p>
          </p:txBody>
        </p:sp>
      </p:grpSp>
      <p:grpSp>
        <p:nvGrpSpPr>
          <p:cNvPr id="13" name="Group 12"/>
          <p:cNvGrpSpPr/>
          <p:nvPr/>
        </p:nvGrpSpPr>
        <p:grpSpPr>
          <a:xfrm>
            <a:off x="2452753" y="2945465"/>
            <a:ext cx="407484" cy="566711"/>
            <a:chOff x="800137" y="2176759"/>
            <a:chExt cx="333682"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dk2">
                <a:lumMod val="100000"/>
              </a:schemeClr>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mn-lt"/>
                <a:ea typeface="+mn-ea"/>
                <a:cs typeface="+mn-ea"/>
                <a:sym typeface="+mn-lt"/>
              </a:endParaRPr>
            </a:p>
          </p:txBody>
        </p:sp>
        <p:sp>
          <p:nvSpPr>
            <p:cNvPr id="15" name="TextBox 14"/>
            <p:cNvSpPr txBox="1"/>
            <p:nvPr/>
          </p:nvSpPr>
          <p:spPr>
            <a:xfrm>
              <a:off x="800137" y="2216099"/>
              <a:ext cx="333682" cy="216750"/>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mn-lt"/>
                  <a:ea typeface="+mn-ea"/>
                  <a:cs typeface="+mn-ea"/>
                  <a:sym typeface="+mn-lt"/>
                </a:rPr>
                <a:t>39%</a:t>
              </a:r>
            </a:p>
          </p:txBody>
        </p:sp>
      </p:grpSp>
      <p:grpSp>
        <p:nvGrpSpPr>
          <p:cNvPr id="16" name="Group 15"/>
          <p:cNvGrpSpPr/>
          <p:nvPr/>
        </p:nvGrpSpPr>
        <p:grpSpPr>
          <a:xfrm>
            <a:off x="10119379" y="2745617"/>
            <a:ext cx="407484" cy="566711"/>
            <a:chOff x="800137" y="2176759"/>
            <a:chExt cx="333682"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mn-lt"/>
                <a:ea typeface="+mn-ea"/>
                <a:cs typeface="+mn-ea"/>
                <a:sym typeface="+mn-lt"/>
              </a:endParaRPr>
            </a:p>
          </p:txBody>
        </p:sp>
        <p:sp>
          <p:nvSpPr>
            <p:cNvPr id="18" name="TextBox 17"/>
            <p:cNvSpPr txBox="1"/>
            <p:nvPr/>
          </p:nvSpPr>
          <p:spPr>
            <a:xfrm>
              <a:off x="800137" y="2216099"/>
              <a:ext cx="333682" cy="216750"/>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mn-lt"/>
                  <a:ea typeface="+mn-ea"/>
                  <a:cs typeface="+mn-ea"/>
                  <a:sym typeface="+mn-lt"/>
                </a:rPr>
                <a:t>26%</a:t>
              </a:r>
            </a:p>
          </p:txBody>
        </p:sp>
      </p:grpSp>
      <p:grpSp>
        <p:nvGrpSpPr>
          <p:cNvPr id="19" name="Group 18"/>
          <p:cNvGrpSpPr/>
          <p:nvPr/>
        </p:nvGrpSpPr>
        <p:grpSpPr>
          <a:xfrm>
            <a:off x="8646113" y="3121640"/>
            <a:ext cx="407484" cy="566711"/>
            <a:chOff x="800137" y="2176759"/>
            <a:chExt cx="333682"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mn-lt"/>
                <a:ea typeface="+mn-ea"/>
                <a:cs typeface="+mn-ea"/>
                <a:sym typeface="+mn-lt"/>
              </a:endParaRPr>
            </a:p>
          </p:txBody>
        </p:sp>
        <p:sp>
          <p:nvSpPr>
            <p:cNvPr id="21" name="TextBox 20"/>
            <p:cNvSpPr txBox="1"/>
            <p:nvPr/>
          </p:nvSpPr>
          <p:spPr>
            <a:xfrm>
              <a:off x="800137" y="2216099"/>
              <a:ext cx="333682" cy="216750"/>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mn-lt"/>
                  <a:ea typeface="+mn-ea"/>
                  <a:cs typeface="+mn-ea"/>
                  <a:sym typeface="+mn-lt"/>
                </a:rPr>
                <a:t>56%</a:t>
              </a:r>
            </a:p>
          </p:txBody>
        </p:sp>
      </p:grpSp>
      <p:grpSp>
        <p:nvGrpSpPr>
          <p:cNvPr id="22" name="Group 21"/>
          <p:cNvGrpSpPr/>
          <p:nvPr/>
        </p:nvGrpSpPr>
        <p:grpSpPr>
          <a:xfrm>
            <a:off x="9415150" y="2940629"/>
            <a:ext cx="407484" cy="566711"/>
            <a:chOff x="800137" y="2176759"/>
            <a:chExt cx="333682"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dk2">
                <a:lumMod val="100000"/>
              </a:schemeClr>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mn-lt"/>
                <a:ea typeface="+mn-ea"/>
                <a:cs typeface="+mn-ea"/>
                <a:sym typeface="+mn-lt"/>
              </a:endParaRPr>
            </a:p>
          </p:txBody>
        </p:sp>
        <p:sp>
          <p:nvSpPr>
            <p:cNvPr id="24" name="TextBox 23"/>
            <p:cNvSpPr txBox="1"/>
            <p:nvPr/>
          </p:nvSpPr>
          <p:spPr>
            <a:xfrm>
              <a:off x="800137" y="2216099"/>
              <a:ext cx="333682" cy="216750"/>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mn-lt"/>
                  <a:ea typeface="+mn-ea"/>
                  <a:cs typeface="+mn-ea"/>
                  <a:sym typeface="+mn-lt"/>
                </a:rPr>
                <a:t>45%</a:t>
              </a:r>
            </a:p>
          </p:txBody>
        </p:sp>
      </p:grpSp>
      <p:grpSp>
        <p:nvGrpSpPr>
          <p:cNvPr id="25" name="Group 24"/>
          <p:cNvGrpSpPr/>
          <p:nvPr/>
        </p:nvGrpSpPr>
        <p:grpSpPr>
          <a:xfrm>
            <a:off x="7857002" y="2192472"/>
            <a:ext cx="407482" cy="566711"/>
            <a:chOff x="800138" y="2176759"/>
            <a:chExt cx="333682"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dk2">
                <a:lumMod val="100000"/>
              </a:schemeClr>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mn-lt"/>
                <a:ea typeface="+mn-ea"/>
                <a:cs typeface="+mn-ea"/>
                <a:sym typeface="+mn-lt"/>
              </a:endParaRPr>
            </a:p>
          </p:txBody>
        </p:sp>
        <p:sp>
          <p:nvSpPr>
            <p:cNvPr id="27" name="TextBox 26"/>
            <p:cNvSpPr txBox="1"/>
            <p:nvPr/>
          </p:nvSpPr>
          <p:spPr>
            <a:xfrm>
              <a:off x="800138" y="2216099"/>
              <a:ext cx="333682" cy="216750"/>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mn-lt"/>
                  <a:ea typeface="+mn-ea"/>
                  <a:cs typeface="+mn-ea"/>
                  <a:sym typeface="+mn-lt"/>
                </a:rPr>
                <a:t>39%</a:t>
              </a:r>
            </a:p>
          </p:txBody>
        </p:sp>
      </p:grpSp>
      <p:grpSp>
        <p:nvGrpSpPr>
          <p:cNvPr id="28" name="Group 27"/>
          <p:cNvGrpSpPr/>
          <p:nvPr/>
        </p:nvGrpSpPr>
        <p:grpSpPr>
          <a:xfrm>
            <a:off x="6211774" y="2929466"/>
            <a:ext cx="407484" cy="566711"/>
            <a:chOff x="800137" y="2176759"/>
            <a:chExt cx="333682"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dk2">
                <a:lumMod val="100000"/>
              </a:schemeClr>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mn-lt"/>
                <a:ea typeface="+mn-ea"/>
                <a:cs typeface="+mn-ea"/>
                <a:sym typeface="+mn-lt"/>
              </a:endParaRPr>
            </a:p>
          </p:txBody>
        </p:sp>
        <p:sp>
          <p:nvSpPr>
            <p:cNvPr id="30" name="TextBox 29"/>
            <p:cNvSpPr txBox="1"/>
            <p:nvPr/>
          </p:nvSpPr>
          <p:spPr>
            <a:xfrm>
              <a:off x="800137" y="2216099"/>
              <a:ext cx="333682" cy="216750"/>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mn-lt"/>
                  <a:ea typeface="+mn-ea"/>
                  <a:cs typeface="+mn-ea"/>
                  <a:sym typeface="+mn-lt"/>
                </a:rPr>
                <a:t>26%</a:t>
              </a:r>
            </a:p>
          </p:txBody>
        </p:sp>
      </p:grpSp>
      <p:grpSp>
        <p:nvGrpSpPr>
          <p:cNvPr id="31" name="Group 30"/>
          <p:cNvGrpSpPr/>
          <p:nvPr/>
        </p:nvGrpSpPr>
        <p:grpSpPr>
          <a:xfrm>
            <a:off x="7071687" y="3352590"/>
            <a:ext cx="407484" cy="566711"/>
            <a:chOff x="800137" y="2176759"/>
            <a:chExt cx="333682"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lumMod val="65000"/>
                  </a:schemeClr>
                </a:solidFill>
                <a:latin typeface="+mn-lt"/>
                <a:ea typeface="+mn-ea"/>
                <a:cs typeface="+mn-ea"/>
                <a:sym typeface="+mn-lt"/>
              </a:endParaRPr>
            </a:p>
          </p:txBody>
        </p:sp>
        <p:sp>
          <p:nvSpPr>
            <p:cNvPr id="33" name="TextBox 32"/>
            <p:cNvSpPr txBox="1"/>
            <p:nvPr/>
          </p:nvSpPr>
          <p:spPr>
            <a:xfrm>
              <a:off x="800137" y="2216099"/>
              <a:ext cx="333682" cy="216750"/>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mn-lt"/>
                  <a:ea typeface="+mn-ea"/>
                  <a:cs typeface="+mn-ea"/>
                  <a:sym typeface="+mn-lt"/>
                </a:rPr>
                <a:t>26%</a:t>
              </a:r>
            </a:p>
          </p:txBody>
        </p:sp>
      </p:grpSp>
      <p:sp>
        <p:nvSpPr>
          <p:cNvPr id="34" name="Content Placeholder 2"/>
          <p:cNvSpPr txBox="1">
            <a:spLocks/>
          </p:cNvSpPr>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cs typeface="+mn-ea"/>
                <a:sym typeface="+mn-lt"/>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800" dirty="0">
              <a:cs typeface="+mn-ea"/>
              <a:sym typeface="+mn-lt"/>
            </a:endParaRPr>
          </a:p>
        </p:txBody>
      </p:sp>
      <p:sp>
        <p:nvSpPr>
          <p:cNvPr id="35" name="Title 13"/>
          <p:cNvSpPr txBox="1">
            <a:spLocks/>
          </p:cNvSpPr>
          <p:nvPr/>
        </p:nvSpPr>
        <p:spPr>
          <a:xfrm>
            <a:off x="1770877" y="5159952"/>
            <a:ext cx="1310451" cy="24468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lumMod val="65000"/>
                  </a:schemeClr>
                </a:solidFill>
                <a:latin typeface="+mn-lt"/>
                <a:ea typeface="+mn-ea"/>
                <a:cs typeface="+mn-ea"/>
                <a:sym typeface="+mn-lt"/>
              </a:rPr>
              <a:t>请替换文字内容</a:t>
            </a:r>
            <a:endParaRPr lang="en-US" sz="1400" dirty="0">
              <a:solidFill>
                <a:schemeClr val="bg1">
                  <a:lumMod val="65000"/>
                </a:schemeClr>
              </a:solidFill>
              <a:latin typeface="+mn-lt"/>
              <a:ea typeface="+mn-ea"/>
              <a:cs typeface="+mn-ea"/>
              <a:sym typeface="+mn-lt"/>
            </a:endParaRPr>
          </a:p>
        </p:txBody>
      </p:sp>
      <p:grpSp>
        <p:nvGrpSpPr>
          <p:cNvPr id="36" name="Group 35"/>
          <p:cNvGrpSpPr/>
          <p:nvPr/>
        </p:nvGrpSpPr>
        <p:grpSpPr>
          <a:xfrm>
            <a:off x="1946744" y="3577150"/>
            <a:ext cx="1419492" cy="1285724"/>
            <a:chOff x="755576" y="2395604"/>
            <a:chExt cx="1162406" cy="1052867"/>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dk2">
                <a:lumMod val="10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cs typeface="+mn-ea"/>
                <a:sym typeface="+mn-lt"/>
              </a:endParaRPr>
            </a:p>
          </p:txBody>
        </p:sp>
        <p:sp>
          <p:nvSpPr>
            <p:cNvPr id="38" name="Content Placeholder 2"/>
            <p:cNvSpPr txBox="1">
              <a:spLocks/>
            </p:cNvSpPr>
            <p:nvPr/>
          </p:nvSpPr>
          <p:spPr>
            <a:xfrm>
              <a:off x="988884"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cs typeface="+mn-ea"/>
                  <a:sym typeface="+mn-lt"/>
                </a:rPr>
                <a:t>文字内容</a:t>
              </a:r>
              <a:endParaRPr lang="en-US" sz="800" dirty="0">
                <a:cs typeface="+mn-ea"/>
                <a:sym typeface="+mn-lt"/>
              </a:endParaRPr>
            </a:p>
          </p:txBody>
        </p:sp>
      </p:grpSp>
      <p:grpSp>
        <p:nvGrpSpPr>
          <p:cNvPr id="39" name="Group 38"/>
          <p:cNvGrpSpPr/>
          <p:nvPr/>
        </p:nvGrpSpPr>
        <p:grpSpPr>
          <a:xfrm>
            <a:off x="2806658" y="3042517"/>
            <a:ext cx="1419492" cy="1820355"/>
            <a:chOff x="1459750" y="1957798"/>
            <a:chExt cx="1162406" cy="1490670"/>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cs typeface="+mn-ea"/>
                <a:sym typeface="+mn-lt"/>
              </a:endParaRPr>
            </a:p>
          </p:txBody>
        </p:sp>
        <p:sp>
          <p:nvSpPr>
            <p:cNvPr id="41" name="Content Placeholder 2"/>
            <p:cNvSpPr txBox="1">
              <a:spLocks/>
            </p:cNvSpPr>
            <p:nvPr/>
          </p:nvSpPr>
          <p:spPr>
            <a:xfrm>
              <a:off x="1691223" y="3235158"/>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cs typeface="+mn-ea"/>
                  <a:sym typeface="+mn-lt"/>
                </a:rPr>
                <a:t>文字内容</a:t>
              </a:r>
              <a:endParaRPr lang="en-US" altLang="zh-CN" sz="800" dirty="0">
                <a:cs typeface="+mn-ea"/>
                <a:sym typeface="+mn-lt"/>
              </a:endParaRPr>
            </a:p>
          </p:txBody>
        </p:sp>
      </p:grpSp>
      <p:grpSp>
        <p:nvGrpSpPr>
          <p:cNvPr id="42" name="Group 41"/>
          <p:cNvGrpSpPr/>
          <p:nvPr/>
        </p:nvGrpSpPr>
        <p:grpSpPr>
          <a:xfrm>
            <a:off x="3899267" y="3410259"/>
            <a:ext cx="1305584" cy="1452613"/>
            <a:chOff x="2354476" y="2258939"/>
            <a:chExt cx="1069128" cy="1189530"/>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dk2">
                <a:lumMod val="10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cs typeface="+mn-ea"/>
                <a:sym typeface="+mn-lt"/>
              </a:endParaRPr>
            </a:p>
          </p:txBody>
        </p:sp>
        <p:sp>
          <p:nvSpPr>
            <p:cNvPr id="44" name="Content Placeholder 2"/>
            <p:cNvSpPr txBox="1">
              <a:spLocks/>
            </p:cNvSpPr>
            <p:nvPr/>
          </p:nvSpPr>
          <p:spPr>
            <a:xfrm>
              <a:off x="2539310" y="3235159"/>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cs typeface="+mn-ea"/>
                  <a:sym typeface="+mn-lt"/>
                </a:rPr>
                <a:t>文字内容</a:t>
              </a:r>
              <a:endParaRPr lang="en-US" altLang="zh-CN" sz="800" dirty="0">
                <a:cs typeface="+mn-ea"/>
                <a:sym typeface="+mn-lt"/>
              </a:endParaRPr>
            </a:p>
          </p:txBody>
        </p:sp>
      </p:grpSp>
      <p:grpSp>
        <p:nvGrpSpPr>
          <p:cNvPr id="45" name="Group 44"/>
          <p:cNvGrpSpPr/>
          <p:nvPr/>
        </p:nvGrpSpPr>
        <p:grpSpPr>
          <a:xfrm>
            <a:off x="4882639" y="3775354"/>
            <a:ext cx="1217447" cy="1087521"/>
            <a:chOff x="3159748" y="2557908"/>
            <a:chExt cx="996954" cy="890560"/>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cs typeface="+mn-ea"/>
                <a:sym typeface="+mn-lt"/>
              </a:endParaRPr>
            </a:p>
          </p:txBody>
        </p:sp>
        <p:sp>
          <p:nvSpPr>
            <p:cNvPr id="47" name="Content Placeholder 2"/>
            <p:cNvSpPr txBox="1">
              <a:spLocks/>
            </p:cNvSpPr>
            <p:nvPr/>
          </p:nvSpPr>
          <p:spPr>
            <a:xfrm>
              <a:off x="3308495" y="3235158"/>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cs typeface="+mn-ea"/>
                  <a:sym typeface="+mn-lt"/>
                </a:rPr>
                <a:t>文字内容</a:t>
              </a:r>
              <a:endParaRPr lang="en-US" altLang="zh-CN" sz="800" dirty="0">
                <a:cs typeface="+mn-ea"/>
                <a:sym typeface="+mn-lt"/>
              </a:endParaRPr>
            </a:p>
          </p:txBody>
        </p:sp>
      </p:grpSp>
      <p:grpSp>
        <p:nvGrpSpPr>
          <p:cNvPr id="48" name="Group 47"/>
          <p:cNvGrpSpPr/>
          <p:nvPr/>
        </p:nvGrpSpPr>
        <p:grpSpPr>
          <a:xfrm>
            <a:off x="5705764" y="3577149"/>
            <a:ext cx="1419492" cy="1285724"/>
            <a:chOff x="3833796" y="2395604"/>
            <a:chExt cx="1162406" cy="1052867"/>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dk2">
                <a:lumMod val="10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cs typeface="+mn-ea"/>
                <a:sym typeface="+mn-lt"/>
              </a:endParaRPr>
            </a:p>
          </p:txBody>
        </p:sp>
        <p:sp>
          <p:nvSpPr>
            <p:cNvPr id="50" name="Content Placeholder 2"/>
            <p:cNvSpPr txBox="1">
              <a:spLocks/>
            </p:cNvSpPr>
            <p:nvPr/>
          </p:nvSpPr>
          <p:spPr>
            <a:xfrm>
              <a:off x="4065269"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cs typeface="+mn-ea"/>
                  <a:sym typeface="+mn-lt"/>
                </a:rPr>
                <a:t>文字内容</a:t>
              </a:r>
              <a:endParaRPr lang="en-US" altLang="zh-CN" sz="800" dirty="0">
                <a:cs typeface="+mn-ea"/>
                <a:sym typeface="+mn-lt"/>
              </a:endParaRPr>
            </a:p>
          </p:txBody>
        </p:sp>
      </p:grpSp>
      <p:grpSp>
        <p:nvGrpSpPr>
          <p:cNvPr id="51" name="Group 50"/>
          <p:cNvGrpSpPr/>
          <p:nvPr/>
        </p:nvGrpSpPr>
        <p:grpSpPr>
          <a:xfrm>
            <a:off x="6565680" y="3999370"/>
            <a:ext cx="1419492" cy="863503"/>
            <a:chOff x="4537970" y="2741353"/>
            <a:chExt cx="1162406" cy="707114"/>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cs typeface="+mn-ea"/>
                <a:sym typeface="+mn-lt"/>
              </a:endParaRPr>
            </a:p>
          </p:txBody>
        </p:sp>
        <p:sp>
          <p:nvSpPr>
            <p:cNvPr id="53" name="Content Placeholder 2"/>
            <p:cNvSpPr txBox="1">
              <a:spLocks/>
            </p:cNvSpPr>
            <p:nvPr/>
          </p:nvSpPr>
          <p:spPr>
            <a:xfrm>
              <a:off x="4771278" y="3235157"/>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cs typeface="+mn-ea"/>
                  <a:sym typeface="+mn-lt"/>
                </a:rPr>
                <a:t>文字内容</a:t>
              </a:r>
              <a:endParaRPr lang="en-US" altLang="zh-CN" sz="800" dirty="0">
                <a:cs typeface="+mn-ea"/>
                <a:sym typeface="+mn-lt"/>
              </a:endParaRPr>
            </a:p>
          </p:txBody>
        </p:sp>
      </p:grpSp>
      <p:grpSp>
        <p:nvGrpSpPr>
          <p:cNvPr id="54" name="Group 53"/>
          <p:cNvGrpSpPr/>
          <p:nvPr/>
        </p:nvGrpSpPr>
        <p:grpSpPr>
          <a:xfrm>
            <a:off x="7310705" y="2826760"/>
            <a:ext cx="1510426" cy="2036118"/>
            <a:chOff x="5148063" y="1781113"/>
            <a:chExt cx="1236871" cy="1667356"/>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dk2">
                <a:lumMod val="10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cs typeface="+mn-ea"/>
                <a:sym typeface="+mn-lt"/>
              </a:endParaRPr>
            </a:p>
          </p:txBody>
        </p:sp>
        <p:sp>
          <p:nvSpPr>
            <p:cNvPr id="56" name="Content Placeholder 2"/>
            <p:cNvSpPr txBox="1">
              <a:spLocks/>
            </p:cNvSpPr>
            <p:nvPr/>
          </p:nvSpPr>
          <p:spPr>
            <a:xfrm>
              <a:off x="5414366" y="3235159"/>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cs typeface="+mn-ea"/>
                  <a:sym typeface="+mn-lt"/>
                </a:rPr>
                <a:t>文字内容</a:t>
              </a:r>
              <a:endParaRPr lang="en-US" altLang="zh-CN" sz="800" dirty="0">
                <a:cs typeface="+mn-ea"/>
                <a:sym typeface="+mn-lt"/>
              </a:endParaRPr>
            </a:p>
          </p:txBody>
        </p:sp>
      </p:grpSp>
      <p:grpSp>
        <p:nvGrpSpPr>
          <p:cNvPr id="57" name="Group 56"/>
          <p:cNvGrpSpPr/>
          <p:nvPr/>
        </p:nvGrpSpPr>
        <p:grpSpPr>
          <a:xfrm>
            <a:off x="8106261" y="3775352"/>
            <a:ext cx="1408461" cy="1087521"/>
            <a:chOff x="5799535" y="2557908"/>
            <a:chExt cx="1153373" cy="890560"/>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cs typeface="+mn-ea"/>
                <a:sym typeface="+mn-lt"/>
              </a:endParaRPr>
            </a:p>
          </p:txBody>
        </p:sp>
        <p:sp>
          <p:nvSpPr>
            <p:cNvPr id="59" name="Content Placeholder 2"/>
            <p:cNvSpPr txBox="1">
              <a:spLocks/>
            </p:cNvSpPr>
            <p:nvPr/>
          </p:nvSpPr>
          <p:spPr>
            <a:xfrm>
              <a:off x="6060556" y="3235158"/>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cs typeface="+mn-ea"/>
                  <a:sym typeface="+mn-lt"/>
                </a:rPr>
                <a:t>文字内容</a:t>
              </a:r>
              <a:endParaRPr lang="en-US" altLang="zh-CN" sz="800" dirty="0">
                <a:cs typeface="+mn-ea"/>
                <a:sym typeface="+mn-lt"/>
              </a:endParaRPr>
            </a:p>
          </p:txBody>
        </p:sp>
      </p:grpSp>
      <p:grpSp>
        <p:nvGrpSpPr>
          <p:cNvPr id="60" name="Group 59"/>
          <p:cNvGrpSpPr/>
          <p:nvPr/>
        </p:nvGrpSpPr>
        <p:grpSpPr>
          <a:xfrm>
            <a:off x="8797784" y="3577149"/>
            <a:ext cx="1642205" cy="1285724"/>
            <a:chOff x="6365816" y="2395604"/>
            <a:chExt cx="1344784" cy="1052867"/>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dk2">
                <a:lumMod val="10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cs typeface="+mn-ea"/>
                <a:sym typeface="+mn-lt"/>
              </a:endParaRPr>
            </a:p>
          </p:txBody>
        </p:sp>
        <p:sp>
          <p:nvSpPr>
            <p:cNvPr id="62" name="Content Placeholder 2"/>
            <p:cNvSpPr txBox="1">
              <a:spLocks/>
            </p:cNvSpPr>
            <p:nvPr/>
          </p:nvSpPr>
          <p:spPr>
            <a:xfrm>
              <a:off x="6690313" y="3235161"/>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cs typeface="+mn-ea"/>
                  <a:sym typeface="+mn-lt"/>
                </a:rPr>
                <a:t>文字内容</a:t>
              </a:r>
              <a:endParaRPr lang="en-US" altLang="zh-CN" sz="800" dirty="0">
                <a:cs typeface="+mn-ea"/>
                <a:sym typeface="+mn-lt"/>
              </a:endParaRPr>
            </a:p>
          </p:txBody>
        </p:sp>
      </p:grpSp>
      <p:grpSp>
        <p:nvGrpSpPr>
          <p:cNvPr id="63" name="Group 62"/>
          <p:cNvGrpSpPr/>
          <p:nvPr/>
        </p:nvGrpSpPr>
        <p:grpSpPr>
          <a:xfrm>
            <a:off x="9618888" y="3419245"/>
            <a:ext cx="1408461" cy="1443626"/>
            <a:chOff x="7038208" y="2266298"/>
            <a:chExt cx="1153373" cy="1182170"/>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lumMod val="65000"/>
                  </a:schemeClr>
                </a:solidFill>
                <a:cs typeface="+mn-ea"/>
                <a:sym typeface="+mn-lt"/>
              </a:endParaRPr>
            </a:p>
          </p:txBody>
        </p:sp>
        <p:sp>
          <p:nvSpPr>
            <p:cNvPr id="65" name="Content Placeholder 2"/>
            <p:cNvSpPr txBox="1">
              <a:spLocks/>
            </p:cNvSpPr>
            <p:nvPr/>
          </p:nvSpPr>
          <p:spPr>
            <a:xfrm>
              <a:off x="7266999" y="3235158"/>
              <a:ext cx="695790" cy="213310"/>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cs typeface="+mn-ea"/>
                  <a:sym typeface="+mn-lt"/>
                </a:rPr>
                <a:t>文字内容</a:t>
              </a:r>
              <a:endParaRPr lang="en-US" altLang="zh-CN" sz="800" dirty="0">
                <a:cs typeface="+mn-ea"/>
                <a:sym typeface="+mn-lt"/>
              </a:endParaRPr>
            </a:p>
          </p:txBody>
        </p:sp>
      </p:grpSp>
      <p:sp>
        <p:nvSpPr>
          <p:cNvPr id="66"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67"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34131454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6"/>
          <p:cNvSpPr/>
          <p:nvPr/>
        </p:nvSpPr>
        <p:spPr bwMode="auto">
          <a:xfrm>
            <a:off x="1357718" y="2831276"/>
            <a:ext cx="3090198" cy="3088848"/>
          </a:xfrm>
          <a:prstGeom prst="ellipse">
            <a:avLst/>
          </a:prstGeom>
          <a:blipFill dpi="0" rotWithShape="1">
            <a:blip r:embed="rId11" cstate="print">
              <a:extLst>
                <a:ext uri="{28A0092B-C50C-407E-A947-70E740481C1C}">
                  <a14:useLocalDpi xmlns:a14="http://schemas.microsoft.com/office/drawing/2010/main" val="0"/>
                </a:ext>
              </a:extLst>
            </a:blip>
            <a:srcRect/>
            <a:stretch>
              <a:fillRect l="-24967" r="-24967"/>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531" dirty="0">
              <a:solidFill>
                <a:prstClr val="white"/>
              </a:solidFill>
              <a:cs typeface="+mn-ea"/>
              <a:sym typeface="+mn-lt"/>
            </a:endParaRPr>
          </a:p>
        </p:txBody>
      </p:sp>
      <p:sp>
        <p:nvSpPr>
          <p:cNvPr id="3" name="弧形 2"/>
          <p:cNvSpPr/>
          <p:nvPr/>
        </p:nvSpPr>
        <p:spPr>
          <a:xfrm rot="5400000">
            <a:off x="801360" y="2272301"/>
            <a:ext cx="4455250" cy="4455250"/>
          </a:xfrm>
          <a:prstGeom prst="arc">
            <a:avLst>
              <a:gd name="adj1" fmla="val 10885653"/>
              <a:gd name="adj2" fmla="val 0"/>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531" dirty="0">
              <a:cs typeface="+mn-ea"/>
              <a:sym typeface="+mn-lt"/>
            </a:endParaRPr>
          </a:p>
        </p:txBody>
      </p:sp>
      <p:sp>
        <p:nvSpPr>
          <p:cNvPr id="57" name="六边形 56"/>
          <p:cNvSpPr/>
          <p:nvPr/>
        </p:nvSpPr>
        <p:spPr bwMode="auto">
          <a:xfrm>
            <a:off x="3673815" y="2164393"/>
            <a:ext cx="439009" cy="375131"/>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531" dirty="0">
                <a:solidFill>
                  <a:schemeClr val="bg1"/>
                </a:solidFill>
                <a:cs typeface="+mn-ea"/>
                <a:sym typeface="+mn-lt"/>
              </a:rPr>
              <a:t>1</a:t>
            </a:r>
            <a:endParaRPr lang="zh-CN" altLang="en-US" sz="2531" dirty="0">
              <a:solidFill>
                <a:schemeClr val="bg1"/>
              </a:solidFill>
              <a:cs typeface="+mn-ea"/>
              <a:sym typeface="+mn-lt"/>
            </a:endParaRPr>
          </a:p>
        </p:txBody>
      </p:sp>
      <p:sp>
        <p:nvSpPr>
          <p:cNvPr id="58" name="六边形 57"/>
          <p:cNvSpPr/>
          <p:nvPr/>
        </p:nvSpPr>
        <p:spPr bwMode="auto">
          <a:xfrm>
            <a:off x="4856489" y="3480718"/>
            <a:ext cx="439009" cy="375131"/>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sp>
        <p:nvSpPr>
          <p:cNvPr id="62" name="六边形 61"/>
          <p:cNvSpPr/>
          <p:nvPr/>
        </p:nvSpPr>
        <p:spPr bwMode="auto">
          <a:xfrm>
            <a:off x="5025015" y="4868405"/>
            <a:ext cx="439009" cy="375131"/>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sp>
        <p:nvSpPr>
          <p:cNvPr id="63" name="六边形 62"/>
          <p:cNvSpPr/>
          <p:nvPr/>
        </p:nvSpPr>
        <p:spPr bwMode="auto">
          <a:xfrm>
            <a:off x="4046444" y="6214621"/>
            <a:ext cx="439009" cy="375131"/>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sp>
        <p:nvSpPr>
          <p:cNvPr id="39" name="圆角矩形 38"/>
          <p:cNvSpPr/>
          <p:nvPr/>
        </p:nvSpPr>
        <p:spPr bwMode="auto">
          <a:xfrm flipH="1">
            <a:off x="5565279" y="1744117"/>
            <a:ext cx="5467807" cy="861806"/>
          </a:xfrm>
          <a:prstGeom prst="roundRect">
            <a:avLst>
              <a:gd name="adj" fmla="val 50000"/>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cs typeface="+mn-ea"/>
              <a:sym typeface="+mn-lt"/>
            </a:endParaRPr>
          </a:p>
        </p:txBody>
      </p:sp>
      <p:sp>
        <p:nvSpPr>
          <p:cNvPr id="40" name="TextBox 72"/>
          <p:cNvSpPr txBox="1"/>
          <p:nvPr/>
        </p:nvSpPr>
        <p:spPr bwMode="auto">
          <a:xfrm>
            <a:off x="6378651" y="1965911"/>
            <a:ext cx="3746044" cy="400110"/>
          </a:xfrm>
          <a:prstGeom prst="rect">
            <a:avLst/>
          </a:prstGeom>
          <a:noFill/>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kern="0" dirty="0">
                <a:solidFill>
                  <a:schemeClr val="bg1"/>
                </a:solidFill>
                <a:cs typeface="+mn-ea"/>
                <a:sym typeface="+mn-lt"/>
              </a:rPr>
              <a:t>请替换文字内容</a:t>
            </a:r>
          </a:p>
        </p:txBody>
      </p:sp>
      <p:sp>
        <p:nvSpPr>
          <p:cNvPr id="88" name="圆角矩形 87"/>
          <p:cNvSpPr/>
          <p:nvPr/>
        </p:nvSpPr>
        <p:spPr bwMode="auto">
          <a:xfrm flipH="1">
            <a:off x="6375325" y="3166894"/>
            <a:ext cx="5467807" cy="861806"/>
          </a:xfrm>
          <a:prstGeom prst="roundRect">
            <a:avLst>
              <a:gd name="adj" fmla="val 50000"/>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cs typeface="+mn-ea"/>
              <a:sym typeface="+mn-lt"/>
            </a:endParaRPr>
          </a:p>
        </p:txBody>
      </p:sp>
      <p:sp>
        <p:nvSpPr>
          <p:cNvPr id="89" name="TextBox 72"/>
          <p:cNvSpPr txBox="1"/>
          <p:nvPr/>
        </p:nvSpPr>
        <p:spPr bwMode="auto">
          <a:xfrm>
            <a:off x="7188727" y="3412894"/>
            <a:ext cx="3746044" cy="400110"/>
          </a:xfrm>
          <a:prstGeom prst="rect">
            <a:avLst/>
          </a:prstGeom>
          <a:noFill/>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kern="0" dirty="0">
                <a:solidFill>
                  <a:schemeClr val="bg1"/>
                </a:solidFill>
                <a:cs typeface="+mn-ea"/>
                <a:sym typeface="+mn-lt"/>
              </a:rPr>
              <a:t>请替换文字内容</a:t>
            </a:r>
          </a:p>
        </p:txBody>
      </p:sp>
      <p:sp>
        <p:nvSpPr>
          <p:cNvPr id="96" name="圆角矩形 95"/>
          <p:cNvSpPr/>
          <p:nvPr/>
        </p:nvSpPr>
        <p:spPr bwMode="auto">
          <a:xfrm flipH="1">
            <a:off x="6375325" y="4607712"/>
            <a:ext cx="5467807" cy="861806"/>
          </a:xfrm>
          <a:prstGeom prst="roundRect">
            <a:avLst>
              <a:gd name="adj" fmla="val 50000"/>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cs typeface="+mn-ea"/>
              <a:sym typeface="+mn-lt"/>
            </a:endParaRPr>
          </a:p>
        </p:txBody>
      </p:sp>
      <p:sp>
        <p:nvSpPr>
          <p:cNvPr id="97" name="TextBox 72"/>
          <p:cNvSpPr txBox="1"/>
          <p:nvPr/>
        </p:nvSpPr>
        <p:spPr bwMode="auto">
          <a:xfrm>
            <a:off x="7188727" y="4877916"/>
            <a:ext cx="3746044" cy="400110"/>
          </a:xfrm>
          <a:prstGeom prst="rect">
            <a:avLst/>
          </a:prstGeom>
          <a:noFill/>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kern="0" dirty="0">
                <a:solidFill>
                  <a:schemeClr val="bg1"/>
                </a:solidFill>
                <a:cs typeface="+mn-ea"/>
                <a:sym typeface="+mn-lt"/>
              </a:rPr>
              <a:t>请替换文字内容</a:t>
            </a:r>
          </a:p>
        </p:txBody>
      </p:sp>
      <p:sp>
        <p:nvSpPr>
          <p:cNvPr id="104" name="圆角矩形 103"/>
          <p:cNvSpPr/>
          <p:nvPr/>
        </p:nvSpPr>
        <p:spPr bwMode="auto">
          <a:xfrm flipH="1">
            <a:off x="5565279" y="5997857"/>
            <a:ext cx="5467807" cy="861806"/>
          </a:xfrm>
          <a:prstGeom prst="roundRect">
            <a:avLst>
              <a:gd name="adj" fmla="val 50000"/>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cs typeface="+mn-ea"/>
              <a:sym typeface="+mn-lt"/>
            </a:endParaRPr>
          </a:p>
        </p:txBody>
      </p:sp>
      <p:sp>
        <p:nvSpPr>
          <p:cNvPr id="105" name="TextBox 72"/>
          <p:cNvSpPr txBox="1"/>
          <p:nvPr/>
        </p:nvSpPr>
        <p:spPr bwMode="auto">
          <a:xfrm>
            <a:off x="6378655" y="6252086"/>
            <a:ext cx="4556119" cy="400110"/>
          </a:xfrm>
          <a:prstGeom prst="rect">
            <a:avLst/>
          </a:prstGeom>
          <a:noFill/>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kern="0" dirty="0">
                <a:solidFill>
                  <a:schemeClr val="bg1"/>
                </a:solidFill>
                <a:cs typeface="+mn-ea"/>
                <a:sym typeface="+mn-lt"/>
              </a:rPr>
              <a:t>请替换文字内容</a:t>
            </a:r>
          </a:p>
        </p:txBody>
      </p:sp>
      <p:sp>
        <p:nvSpPr>
          <p:cNvPr id="60" name="MH_Other_2"/>
          <p:cNvSpPr/>
          <p:nvPr>
            <p:custDataLst>
              <p:tags r:id="rId1"/>
            </p:custDataLst>
          </p:nvPr>
        </p:nvSpPr>
        <p:spPr>
          <a:xfrm>
            <a:off x="4911338" y="1607999"/>
            <a:ext cx="1345307" cy="1134036"/>
          </a:xfrm>
          <a:prstGeom prst="hexagon">
            <a:avLst/>
          </a:pr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61" name="MH_Title_1"/>
          <p:cNvSpPr/>
          <p:nvPr>
            <p:custDataLst>
              <p:tags r:id="rId2"/>
            </p:custDataLst>
          </p:nvPr>
        </p:nvSpPr>
        <p:spPr>
          <a:xfrm>
            <a:off x="5072170" y="1743575"/>
            <a:ext cx="1023631" cy="862878"/>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2000" b="1" dirty="0">
                <a:cs typeface="+mn-ea"/>
                <a:sym typeface="+mn-lt"/>
              </a:rPr>
              <a:t>标题</a:t>
            </a:r>
          </a:p>
        </p:txBody>
      </p:sp>
      <p:sp>
        <p:nvSpPr>
          <p:cNvPr id="67" name="MH_Other_2"/>
          <p:cNvSpPr/>
          <p:nvPr>
            <p:custDataLst>
              <p:tags r:id="rId3"/>
            </p:custDataLst>
          </p:nvPr>
        </p:nvSpPr>
        <p:spPr>
          <a:xfrm>
            <a:off x="5608842" y="3013643"/>
            <a:ext cx="1333178" cy="1123813"/>
          </a:xfrm>
          <a:prstGeom prst="hexagon">
            <a:avLst/>
          </a:pr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68" name="MH_Title_1"/>
          <p:cNvSpPr/>
          <p:nvPr>
            <p:custDataLst>
              <p:tags r:id="rId4"/>
            </p:custDataLst>
          </p:nvPr>
        </p:nvSpPr>
        <p:spPr>
          <a:xfrm>
            <a:off x="5763616" y="3144110"/>
            <a:ext cx="1023631" cy="862879"/>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2000" b="1" dirty="0">
                <a:cs typeface="+mn-ea"/>
                <a:sym typeface="+mn-lt"/>
              </a:rPr>
              <a:t>标题</a:t>
            </a:r>
          </a:p>
        </p:txBody>
      </p:sp>
      <p:sp>
        <p:nvSpPr>
          <p:cNvPr id="72" name="MH_Other_2"/>
          <p:cNvSpPr/>
          <p:nvPr>
            <p:custDataLst>
              <p:tags r:id="rId5"/>
            </p:custDataLst>
          </p:nvPr>
        </p:nvSpPr>
        <p:spPr>
          <a:xfrm>
            <a:off x="5616904" y="4463382"/>
            <a:ext cx="1317052" cy="1110221"/>
          </a:xfrm>
          <a:prstGeom prst="hexagon">
            <a:avLst/>
          </a:pr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73" name="MH_Title_1"/>
          <p:cNvSpPr/>
          <p:nvPr>
            <p:custDataLst>
              <p:tags r:id="rId6"/>
            </p:custDataLst>
          </p:nvPr>
        </p:nvSpPr>
        <p:spPr>
          <a:xfrm>
            <a:off x="5763614" y="4587053"/>
            <a:ext cx="1023630" cy="862879"/>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2000" b="1" dirty="0">
                <a:cs typeface="+mn-ea"/>
                <a:sym typeface="+mn-lt"/>
              </a:rPr>
              <a:t>标题</a:t>
            </a:r>
          </a:p>
        </p:txBody>
      </p:sp>
      <p:sp>
        <p:nvSpPr>
          <p:cNvPr id="77" name="MH_Other_2"/>
          <p:cNvSpPr/>
          <p:nvPr>
            <p:custDataLst>
              <p:tags r:id="rId7"/>
            </p:custDataLst>
          </p:nvPr>
        </p:nvSpPr>
        <p:spPr>
          <a:xfrm>
            <a:off x="4906691" y="5819012"/>
            <a:ext cx="1354578" cy="1141852"/>
          </a:xfrm>
          <a:prstGeom prst="hexagon">
            <a:avLst/>
          </a:pr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78" name="MH_Title_1"/>
          <p:cNvSpPr/>
          <p:nvPr>
            <p:custDataLst>
              <p:tags r:id="rId8"/>
            </p:custDataLst>
          </p:nvPr>
        </p:nvSpPr>
        <p:spPr>
          <a:xfrm>
            <a:off x="5072165" y="5958499"/>
            <a:ext cx="1023631" cy="862878"/>
          </a:xfrm>
          <a:prstGeom prst="hexagon">
            <a:avLst/>
          </a:prstGeom>
          <a:solidFill>
            <a:schemeClr val="dk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2000" b="1" dirty="0">
                <a:cs typeface="+mn-ea"/>
                <a:sym typeface="+mn-lt"/>
              </a:rPr>
              <a:t>标题</a:t>
            </a:r>
          </a:p>
        </p:txBody>
      </p:sp>
      <p:sp>
        <p:nvSpPr>
          <p:cNvPr id="53" name="Content Placeholder 2"/>
          <p:cNvSpPr txBox="1">
            <a:spLocks/>
          </p:cNvSpPr>
          <p:nvPr/>
        </p:nvSpPr>
        <p:spPr>
          <a:xfrm>
            <a:off x="4895850" y="269591"/>
            <a:ext cx="3067050" cy="378111"/>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zh-CN" altLang="en-US" sz="2000" dirty="0">
                <a:solidFill>
                  <a:schemeClr val="bg1">
                    <a:lumMod val="50000"/>
                  </a:schemeClr>
                </a:solidFill>
                <a:cs typeface="+mn-ea"/>
                <a:sym typeface="+mn-lt"/>
              </a:rPr>
              <a:t>点击添加相关标题文字</a:t>
            </a:r>
            <a:endParaRPr lang="en-US" sz="2000" dirty="0">
              <a:solidFill>
                <a:schemeClr val="bg1">
                  <a:lumMod val="50000"/>
                </a:schemeClr>
              </a:solidFill>
              <a:cs typeface="+mn-ea"/>
              <a:sym typeface="+mn-lt"/>
            </a:endParaRPr>
          </a:p>
        </p:txBody>
      </p:sp>
      <p:sp>
        <p:nvSpPr>
          <p:cNvPr id="54" name="Content Placeholder 2"/>
          <p:cNvSpPr txBox="1">
            <a:spLocks/>
          </p:cNvSpPr>
          <p:nvPr/>
        </p:nvSpPr>
        <p:spPr>
          <a:xfrm>
            <a:off x="5196592" y="584201"/>
            <a:ext cx="2465566" cy="203799"/>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900" dirty="0">
                <a:solidFill>
                  <a:schemeClr val="bg1">
                    <a:lumMod val="50000"/>
                  </a:schemeClr>
                </a:solidFill>
                <a:cs typeface="+mn-ea"/>
                <a:sym typeface="+mn-lt"/>
              </a:rPr>
              <a:t>CLICK ON ADD RELATED TITLE WORDS</a:t>
            </a:r>
            <a:endParaRPr lang="en-US" sz="900" dirty="0">
              <a:solidFill>
                <a:schemeClr val="bg1">
                  <a:lumMod val="50000"/>
                </a:schemeClr>
              </a:solidFill>
              <a:cs typeface="+mn-ea"/>
              <a:sym typeface="+mn-lt"/>
            </a:endParaRPr>
          </a:p>
        </p:txBody>
      </p:sp>
    </p:spTree>
    <p:extLst>
      <p:ext uri="{BB962C8B-B14F-4D97-AF65-F5344CB8AC3E}">
        <p14:creationId xmlns:p14="http://schemas.microsoft.com/office/powerpoint/2010/main" val="8603494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2" presetClass="entr" presetSubtype="2" decel="5000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par>
                                <p:cTn id="28" presetID="2" presetClass="entr" presetSubtype="2" decel="50000" fill="hold" grpId="0" nodeType="withEffect">
                                  <p:stCondLst>
                                    <p:cond delay="0"/>
                                  </p:stCondLst>
                                  <p:childTnLst>
                                    <p:set>
                                      <p:cBhvr>
                                        <p:cTn id="29" dur="1" fill="hold">
                                          <p:stCondLst>
                                            <p:cond delay="0"/>
                                          </p:stCondLst>
                                        </p:cTn>
                                        <p:tgtEl>
                                          <p:spTgt spid="88"/>
                                        </p:tgtEl>
                                        <p:attrNameLst>
                                          <p:attrName>style.visibility</p:attrName>
                                        </p:attrNameLst>
                                      </p:cBhvr>
                                      <p:to>
                                        <p:strVal val="visible"/>
                                      </p:to>
                                    </p:set>
                                    <p:anim calcmode="lin" valueType="num">
                                      <p:cBhvr additive="base">
                                        <p:cTn id="30" dur="500" fill="hold"/>
                                        <p:tgtEl>
                                          <p:spTgt spid="88"/>
                                        </p:tgtEl>
                                        <p:attrNameLst>
                                          <p:attrName>ppt_x</p:attrName>
                                        </p:attrNameLst>
                                      </p:cBhvr>
                                      <p:tavLst>
                                        <p:tav tm="0">
                                          <p:val>
                                            <p:strVal val="1+#ppt_w/2"/>
                                          </p:val>
                                        </p:tav>
                                        <p:tav tm="100000">
                                          <p:val>
                                            <p:strVal val="#ppt_x"/>
                                          </p:val>
                                        </p:tav>
                                      </p:tavLst>
                                    </p:anim>
                                    <p:anim calcmode="lin" valueType="num">
                                      <p:cBhvr additive="base">
                                        <p:cTn id="31" dur="500" fill="hold"/>
                                        <p:tgtEl>
                                          <p:spTgt spid="88"/>
                                        </p:tgtEl>
                                        <p:attrNameLst>
                                          <p:attrName>ppt_y</p:attrName>
                                        </p:attrNameLst>
                                      </p:cBhvr>
                                      <p:tavLst>
                                        <p:tav tm="0">
                                          <p:val>
                                            <p:strVal val="#ppt_y"/>
                                          </p:val>
                                        </p:tav>
                                        <p:tav tm="100000">
                                          <p:val>
                                            <p:strVal val="#ppt_y"/>
                                          </p:val>
                                        </p:tav>
                                      </p:tavLst>
                                    </p:anim>
                                  </p:childTnLst>
                                </p:cTn>
                              </p:par>
                              <p:par>
                                <p:cTn id="32" presetID="22" presetClass="entr" presetSubtype="8" fill="hold" grpId="0" nodeType="withEffect">
                                  <p:stCondLst>
                                    <p:cond delay="250"/>
                                  </p:stCondLst>
                                  <p:childTnLst>
                                    <p:set>
                                      <p:cBhvr>
                                        <p:cTn id="33" dur="1" fill="hold">
                                          <p:stCondLst>
                                            <p:cond delay="0"/>
                                          </p:stCondLst>
                                        </p:cTn>
                                        <p:tgtEl>
                                          <p:spTgt spid="89"/>
                                        </p:tgtEl>
                                        <p:attrNameLst>
                                          <p:attrName>style.visibility</p:attrName>
                                        </p:attrNameLst>
                                      </p:cBhvr>
                                      <p:to>
                                        <p:strVal val="visible"/>
                                      </p:to>
                                    </p:set>
                                    <p:animEffect transition="in" filter="wipe(left)">
                                      <p:cBhvr>
                                        <p:cTn id="34" dur="500"/>
                                        <p:tgtEl>
                                          <p:spTgt spid="89"/>
                                        </p:tgtEl>
                                      </p:cBhvr>
                                    </p:animEffect>
                                  </p:childTnLst>
                                </p:cTn>
                              </p:par>
                              <p:par>
                                <p:cTn id="35" presetID="2" presetClass="entr" presetSubtype="2" decel="50000"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additive="base">
                                        <p:cTn id="37" dur="500" fill="hold"/>
                                        <p:tgtEl>
                                          <p:spTgt spid="96"/>
                                        </p:tgtEl>
                                        <p:attrNameLst>
                                          <p:attrName>ppt_x</p:attrName>
                                        </p:attrNameLst>
                                      </p:cBhvr>
                                      <p:tavLst>
                                        <p:tav tm="0">
                                          <p:val>
                                            <p:strVal val="1+#ppt_w/2"/>
                                          </p:val>
                                        </p:tav>
                                        <p:tav tm="100000">
                                          <p:val>
                                            <p:strVal val="#ppt_x"/>
                                          </p:val>
                                        </p:tav>
                                      </p:tavLst>
                                    </p:anim>
                                    <p:anim calcmode="lin" valueType="num">
                                      <p:cBhvr additive="base">
                                        <p:cTn id="38" dur="500" fill="hold"/>
                                        <p:tgtEl>
                                          <p:spTgt spid="96"/>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250"/>
                                  </p:stCondLst>
                                  <p:childTnLst>
                                    <p:set>
                                      <p:cBhvr>
                                        <p:cTn id="40" dur="1" fill="hold">
                                          <p:stCondLst>
                                            <p:cond delay="0"/>
                                          </p:stCondLst>
                                        </p:cTn>
                                        <p:tgtEl>
                                          <p:spTgt spid="97"/>
                                        </p:tgtEl>
                                        <p:attrNameLst>
                                          <p:attrName>style.visibility</p:attrName>
                                        </p:attrNameLst>
                                      </p:cBhvr>
                                      <p:to>
                                        <p:strVal val="visible"/>
                                      </p:to>
                                    </p:set>
                                    <p:animEffect transition="in" filter="wipe(left)">
                                      <p:cBhvr>
                                        <p:cTn id="41" dur="500"/>
                                        <p:tgtEl>
                                          <p:spTgt spid="97"/>
                                        </p:tgtEl>
                                      </p:cBhvr>
                                    </p:animEffect>
                                  </p:childTnLst>
                                </p:cTn>
                              </p:par>
                              <p:par>
                                <p:cTn id="42" presetID="2" presetClass="entr" presetSubtype="2" decel="50000"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anim calcmode="lin" valueType="num">
                                      <p:cBhvr additive="base">
                                        <p:cTn id="44" dur="500" fill="hold"/>
                                        <p:tgtEl>
                                          <p:spTgt spid="104"/>
                                        </p:tgtEl>
                                        <p:attrNameLst>
                                          <p:attrName>ppt_x</p:attrName>
                                        </p:attrNameLst>
                                      </p:cBhvr>
                                      <p:tavLst>
                                        <p:tav tm="0">
                                          <p:val>
                                            <p:strVal val="1+#ppt_w/2"/>
                                          </p:val>
                                        </p:tav>
                                        <p:tav tm="100000">
                                          <p:val>
                                            <p:strVal val="#ppt_x"/>
                                          </p:val>
                                        </p:tav>
                                      </p:tavLst>
                                    </p:anim>
                                    <p:anim calcmode="lin" valueType="num">
                                      <p:cBhvr additive="base">
                                        <p:cTn id="45" dur="500" fill="hold"/>
                                        <p:tgtEl>
                                          <p:spTgt spid="104"/>
                                        </p:tgtEl>
                                        <p:attrNameLst>
                                          <p:attrName>ppt_y</p:attrName>
                                        </p:attrNameLst>
                                      </p:cBhvr>
                                      <p:tavLst>
                                        <p:tav tm="0">
                                          <p:val>
                                            <p:strVal val="#ppt_y"/>
                                          </p:val>
                                        </p:tav>
                                        <p:tav tm="100000">
                                          <p:val>
                                            <p:strVal val="#ppt_y"/>
                                          </p:val>
                                        </p:tav>
                                      </p:tavLst>
                                    </p:anim>
                                  </p:childTnLst>
                                </p:cTn>
                              </p:par>
                              <p:par>
                                <p:cTn id="46" presetID="22" presetClass="entr" presetSubtype="8" fill="hold" grpId="0" nodeType="withEffect">
                                  <p:stCondLst>
                                    <p:cond delay="250"/>
                                  </p:stCondLst>
                                  <p:childTnLst>
                                    <p:set>
                                      <p:cBhvr>
                                        <p:cTn id="47" dur="1" fill="hold">
                                          <p:stCondLst>
                                            <p:cond delay="0"/>
                                          </p:stCondLst>
                                        </p:cTn>
                                        <p:tgtEl>
                                          <p:spTgt spid="105"/>
                                        </p:tgtEl>
                                        <p:attrNameLst>
                                          <p:attrName>style.visibility</p:attrName>
                                        </p:attrNameLst>
                                      </p:cBhvr>
                                      <p:to>
                                        <p:strVal val="visible"/>
                                      </p:to>
                                    </p:set>
                                    <p:animEffect transition="in" filter="wipe(left)">
                                      <p:cBhvr>
                                        <p:cTn id="4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 grpId="0" animBg="1"/>
      <p:bldP spid="58" grpId="0" animBg="1"/>
      <p:bldP spid="62" grpId="0" animBg="1"/>
      <p:bldP spid="63" grpId="0" animBg="1"/>
      <p:bldP spid="39" grpId="0" animBg="1"/>
      <p:bldP spid="40" grpId="0"/>
      <p:bldP spid="88" grpId="0" animBg="1"/>
      <p:bldP spid="89" grpId="0"/>
      <p:bldP spid="96" grpId="0" animBg="1"/>
      <p:bldP spid="97" grpId="0"/>
      <p:bldP spid="104" grpId="0" animBg="1"/>
      <p:bldP spid="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470"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200821" y="7144282"/>
            <a:ext cx="3214291" cy="879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6415111" y="7144282"/>
            <a:ext cx="3214291" cy="87922"/>
          </a:xfrm>
          <a:prstGeom prst="rect">
            <a:avLst/>
          </a:prstGeom>
          <a:solidFill>
            <a:schemeClr val="dk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9629402" y="7144282"/>
            <a:ext cx="3214291" cy="87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a:spLocks noChangeAspect="1"/>
          </p:cNvSpPr>
          <p:nvPr/>
        </p:nvSpPr>
        <p:spPr>
          <a:xfrm>
            <a:off x="4751851" y="1604797"/>
            <a:ext cx="2496277" cy="2185899"/>
          </a:xfrm>
          <a:prstGeom prst="hexagon">
            <a:avLst/>
          </a:prstGeom>
          <a:solidFill>
            <a:schemeClr val="dk2"/>
          </a:solidFill>
          <a:ln w="15875">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12" name="文本框 8"/>
          <p:cNvSpPr>
            <a:spLocks noChangeArrowheads="1"/>
          </p:cNvSpPr>
          <p:nvPr/>
        </p:nvSpPr>
        <p:spPr bwMode="auto">
          <a:xfrm>
            <a:off x="4124355" y="3984298"/>
            <a:ext cx="3813672" cy="93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21" tIns="45712" rIns="91421" bIns="45712">
            <a:spAutoFit/>
          </a:bodyPr>
          <a:lstStyle/>
          <a:p>
            <a:pPr algn="ctr"/>
            <a:r>
              <a:rPr lang="zh-CN" altLang="en-US" sz="5467" b="1" dirty="0">
                <a:solidFill>
                  <a:schemeClr val="dk2"/>
                </a:solidFill>
                <a:latin typeface="+mn-lt"/>
                <a:ea typeface="+mn-ea"/>
                <a:cs typeface="+mn-ea"/>
                <a:sym typeface="+mn-lt"/>
              </a:rPr>
              <a:t>公司团队</a:t>
            </a:r>
          </a:p>
        </p:txBody>
      </p:sp>
      <p:sp>
        <p:nvSpPr>
          <p:cNvPr id="13" name="矩形 51"/>
          <p:cNvSpPr>
            <a:spLocks noChangeArrowheads="1"/>
          </p:cNvSpPr>
          <p:nvPr/>
        </p:nvSpPr>
        <p:spPr bwMode="auto">
          <a:xfrm>
            <a:off x="4226762" y="5134561"/>
            <a:ext cx="3738477" cy="50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21" tIns="45712" rIns="91421" bIns="45712">
            <a:spAutoFit/>
          </a:bodyPr>
          <a:lstStyle/>
          <a:p>
            <a:pPr algn="ctr">
              <a:spcBef>
                <a:spcPct val="20000"/>
              </a:spcBef>
            </a:pPr>
            <a:r>
              <a:rPr lang="en-US" altLang="zh-CN" sz="2667" dirty="0">
                <a:solidFill>
                  <a:schemeClr val="tx1">
                    <a:lumMod val="65000"/>
                    <a:lumOff val="35000"/>
                  </a:schemeClr>
                </a:solidFill>
                <a:latin typeface="+mn-lt"/>
                <a:ea typeface="+mn-ea"/>
                <a:cs typeface="+mn-ea"/>
                <a:sym typeface="+mn-lt"/>
              </a:rPr>
              <a:t>COMPANY TEAM</a:t>
            </a:r>
            <a:endParaRPr lang="zh-CN" altLang="en-US" sz="2667" dirty="0">
              <a:solidFill>
                <a:schemeClr val="tx1">
                  <a:lumMod val="65000"/>
                  <a:lumOff val="35000"/>
                </a:schemeClr>
              </a:solidFill>
              <a:latin typeface="+mn-lt"/>
              <a:ea typeface="+mn-ea"/>
              <a:cs typeface="+mn-ea"/>
              <a:sym typeface="+mn-lt"/>
            </a:endParaRPr>
          </a:p>
        </p:txBody>
      </p:sp>
      <p:sp>
        <p:nvSpPr>
          <p:cNvPr id="14" name="KSO_Shape"/>
          <p:cNvSpPr>
            <a:spLocks noChangeAspect="1"/>
          </p:cNvSpPr>
          <p:nvPr/>
        </p:nvSpPr>
        <p:spPr bwMode="auto">
          <a:xfrm>
            <a:off x="5354147" y="1942816"/>
            <a:ext cx="1237155" cy="1493803"/>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spTree>
    <p:custDataLst>
      <p:tags r:id="rId1"/>
    </p:custDataLst>
    <p:extLst>
      <p:ext uri="{BB962C8B-B14F-4D97-AF65-F5344CB8AC3E}">
        <p14:creationId xmlns:p14="http://schemas.microsoft.com/office/powerpoint/2010/main" val="4942749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500"/>
                                </p:stCondLst>
                                <p:childTnLst>
                                  <p:par>
                                    <p:cTn id="18" presetID="2" presetClass="entr" presetSubtype="12" fill="hold" grpId="0" nodeType="afterEffect" p14:presetBounceEnd="5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50000">
                                          <p:cBhvr additive="base">
                                            <p:cTn id="20" dur="1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21" dur="1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p:tgtEl>
                                              <p:spTgt spid="12"/>
                                            </p:tgtEl>
                                            <p:attrNameLst>
                                              <p:attrName>ppt_y</p:attrName>
                                            </p:attrNameLst>
                                          </p:cBhvr>
                                          <p:tavLst>
                                            <p:tav tm="0">
                                              <p:val>
                                                <p:strVal val="#ppt_y+#ppt_h*1.125000"/>
                                              </p:val>
                                            </p:tav>
                                            <p:tav tm="100000">
                                              <p:val>
                                                <p:strVal val="#ppt_y"/>
                                              </p:val>
                                            </p:tav>
                                          </p:tavLst>
                                        </p:anim>
                                        <p:animEffect>
                                          <p:cBhvr>
                                            <p:cTn id="32" dur="500"/>
                                            <p:tgtEl>
                                              <p:spTgt spid="12"/>
                                            </p:tgtEl>
                                          </p:cBhvr>
                                        </p:animEffect>
                                      </p:childTnLst>
                                    </p:cTn>
                                  </p:par>
                                  <p:par>
                                    <p:cTn id="33" presetID="12" presetClass="entr" presetSubtype="1" fill="hold" grpId="0" nodeType="withEffect">
                                      <p:stCondLst>
                                        <p:cond delay="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p:tgtEl>
                                              <p:spTgt spid="13"/>
                                            </p:tgtEl>
                                            <p:attrNameLst>
                                              <p:attrName>ppt_y</p:attrName>
                                            </p:attrNameLst>
                                          </p:cBhvr>
                                          <p:tavLst>
                                            <p:tav tm="0">
                                              <p:val>
                                                <p:strVal val="#ppt_y-#ppt_h*1.125000"/>
                                              </p:val>
                                            </p:tav>
                                            <p:tav tm="100000">
                                              <p:val>
                                                <p:strVal val="#ppt_y"/>
                                              </p:val>
                                            </p:tav>
                                          </p:tavLst>
                                        </p:anim>
                                        <p:animEffec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bldLvl="0" autoUpdateAnimBg="0"/>
          <p:bldP spid="13" grpId="0" bldLvl="0" autoUpdateAnimBg="0"/>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500"/>
                                </p:stCondLst>
                                <p:childTnLst>
                                  <p:par>
                                    <p:cTn id="18" presetID="2" presetClass="entr" presetSubtype="12"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500" fill="hold"/>
                                            <p:tgtEl>
                                              <p:spTgt spid="11"/>
                                            </p:tgtEl>
                                            <p:attrNameLst>
                                              <p:attrName>ppt_x</p:attrName>
                                            </p:attrNameLst>
                                          </p:cBhvr>
                                          <p:tavLst>
                                            <p:tav tm="0">
                                              <p:val>
                                                <p:strVal val="0-#ppt_w/2"/>
                                              </p:val>
                                            </p:tav>
                                            <p:tav tm="100000">
                                              <p:val>
                                                <p:strVal val="#ppt_x"/>
                                              </p:val>
                                            </p:tav>
                                          </p:tavLst>
                                        </p:anim>
                                        <p:anim calcmode="lin" valueType="num">
                                          <p:cBhvr additive="base">
                                            <p:cTn id="21" dur="1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p:tgtEl>
                                              <p:spTgt spid="12"/>
                                            </p:tgtEl>
                                            <p:attrNameLst>
                                              <p:attrName>ppt_y</p:attrName>
                                            </p:attrNameLst>
                                          </p:cBhvr>
                                          <p:tavLst>
                                            <p:tav tm="0">
                                              <p:val>
                                                <p:strVal val="#ppt_y+#ppt_h*1.125000"/>
                                              </p:val>
                                            </p:tav>
                                            <p:tav tm="100000">
                                              <p:val>
                                                <p:strVal val="#ppt_y"/>
                                              </p:val>
                                            </p:tav>
                                          </p:tavLst>
                                        </p:anim>
                                        <p:animEffect>
                                          <p:cBhvr>
                                            <p:cTn id="32" dur="500"/>
                                            <p:tgtEl>
                                              <p:spTgt spid="12"/>
                                            </p:tgtEl>
                                          </p:cBhvr>
                                        </p:animEffect>
                                      </p:childTnLst>
                                    </p:cTn>
                                  </p:par>
                                  <p:par>
                                    <p:cTn id="33" presetID="12" presetClass="entr" presetSubtype="1" fill="hold" grpId="0" nodeType="withEffect">
                                      <p:stCondLst>
                                        <p:cond delay="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p:tgtEl>
                                              <p:spTgt spid="13"/>
                                            </p:tgtEl>
                                            <p:attrNameLst>
                                              <p:attrName>ppt_y</p:attrName>
                                            </p:attrNameLst>
                                          </p:cBhvr>
                                          <p:tavLst>
                                            <p:tav tm="0">
                                              <p:val>
                                                <p:strVal val="#ppt_y-#ppt_h*1.125000"/>
                                              </p:val>
                                            </p:tav>
                                            <p:tav tm="100000">
                                              <p:val>
                                                <p:strVal val="#ppt_y"/>
                                              </p:val>
                                            </p:tav>
                                          </p:tavLst>
                                        </p:anim>
                                        <p:animEffec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bldLvl="0" autoUpdateAnimBg="0"/>
          <p:bldP spid="13" grpId="0" bldLvl="0" autoUpdateAnimBg="0"/>
          <p:bldP spid="14"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3E58B0B-9FE1-4053-B6E3-FBD0A73475F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502.pptx"/>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13.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14.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60218232539"/>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2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26.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7.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8.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29.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3.xml><?xml version="1.0" encoding="utf-8"?>
<p:tagLst xmlns:a="http://schemas.openxmlformats.org/drawingml/2006/main" xmlns:r="http://schemas.openxmlformats.org/officeDocument/2006/relationships" xmlns:p="http://schemas.openxmlformats.org/presentationml/2006/main">
  <p:tag name="MH" val="20160830113111"/>
  <p:tag name="MH_LIBRARY" val="CONTENTS"/>
  <p:tag name="MH_AUTOCOLOR" val="TRUE"/>
  <p:tag name="MH_TYPE" val="SECTION"/>
  <p:tag name="ID" val="547126"/>
</p:tagLst>
</file>

<file path=ppt/tags/tag30.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31.xml><?xml version="1.0" encoding="utf-8"?>
<p:tagLst xmlns:a="http://schemas.openxmlformats.org/drawingml/2006/main" xmlns:r="http://schemas.openxmlformats.org/officeDocument/2006/relationships" xmlns:p="http://schemas.openxmlformats.org/presentationml/2006/main">
  <p:tag name="MH" val="20151124180108"/>
  <p:tag name="MH_LIBRARY" val="GRAPHIC"/>
  <p:tag name="MH_ORDER" val="Freeform 55"/>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heme/theme1.xml><?xml version="1.0" encoding="utf-8"?>
<a:theme xmlns:a="http://schemas.openxmlformats.org/drawingml/2006/main" name="1_自定义设计方案">
  <a:themeElements>
    <a:clrScheme name="自定义 326">
      <a:dk1>
        <a:sysClr val="windowText" lastClr="000000"/>
      </a:dk1>
      <a:lt1>
        <a:sysClr val="window" lastClr="FFFFFF"/>
      </a:lt1>
      <a:dk2>
        <a:srgbClr val="44546A"/>
      </a:dk2>
      <a:lt2>
        <a:srgbClr val="E7E6E6"/>
      </a:lt2>
      <a:accent1>
        <a:srgbClr val="C00000"/>
      </a:accent1>
      <a:accent2>
        <a:srgbClr val="A5A5A5"/>
      </a:accent2>
      <a:accent3>
        <a:srgbClr val="C00000"/>
      </a:accent3>
      <a:accent4>
        <a:srgbClr val="A5A5A5"/>
      </a:accent4>
      <a:accent5>
        <a:srgbClr val="C00000"/>
      </a:accent5>
      <a:accent6>
        <a:srgbClr val="A5A5A5"/>
      </a:accent6>
      <a:hlink>
        <a:srgbClr val="C00000"/>
      </a:hlink>
      <a:folHlink>
        <a:srgbClr val="A5A5A5"/>
      </a:folHlink>
    </a:clrScheme>
    <a:fontScheme name="j5sjbjdo">
      <a:majorFont>
        <a:latin typeface="" panose="020F0302020204030204"/>
        <a:ea typeface="字魂59号-创粗黑"/>
        <a:cs typeface=""/>
      </a:majorFont>
      <a:minorFont>
        <a:latin typeface=""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2185</Words>
  <Application>Microsoft Office PowerPoint</Application>
  <PresentationFormat>自定义</PresentationFormat>
  <Paragraphs>262</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Simply City Light</vt:lpstr>
      <vt:lpstr>微软雅黑</vt:lpstr>
      <vt:lpstr>字魂59号-创粗黑</vt:lpstr>
      <vt:lpstr>Arial</vt:lpstr>
      <vt:lpstr>Calibri</vt:lpstr>
      <vt:lpstr>Helvetica</vt:lpstr>
      <vt:lpstr>Source Sans Pro Light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产品介绍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http://www.ypppt.com/</dc:description>
  <cp:lastModifiedBy/>
  <cp:revision>1</cp:revision>
  <dcterms:created xsi:type="dcterms:W3CDTF">2016-10-17T14:00:15Z</dcterms:created>
  <dcterms:modified xsi:type="dcterms:W3CDTF">2021-01-05T22:45:43Z</dcterms:modified>
</cp:coreProperties>
</file>