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84" r:id="rId2"/>
    <p:sldId id="7465" r:id="rId3"/>
    <p:sldId id="286" r:id="rId4"/>
    <p:sldId id="504" r:id="rId5"/>
    <p:sldId id="506" r:id="rId6"/>
    <p:sldId id="508" r:id="rId7"/>
    <p:sldId id="510" r:id="rId8"/>
    <p:sldId id="511" r:id="rId9"/>
    <p:sldId id="7466" r:id="rId10"/>
    <p:sldId id="541" r:id="rId11"/>
    <p:sldId id="505" r:id="rId12"/>
    <p:sldId id="514" r:id="rId13"/>
    <p:sldId id="517" r:id="rId14"/>
    <p:sldId id="7467" r:id="rId15"/>
    <p:sldId id="537" r:id="rId16"/>
    <p:sldId id="507" r:id="rId17"/>
    <p:sldId id="521" r:id="rId18"/>
    <p:sldId id="538" r:id="rId19"/>
    <p:sldId id="522" r:id="rId20"/>
    <p:sldId id="7468" r:id="rId21"/>
    <p:sldId id="539" r:id="rId22"/>
    <p:sldId id="520" r:id="rId23"/>
    <p:sldId id="484" r:id="rId24"/>
    <p:sldId id="746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96969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5" autoAdjust="0"/>
    <p:restoredTop sz="95902" autoAdjust="0"/>
  </p:normalViewPr>
  <p:slideViewPr>
    <p:cSldViewPr snapToGrid="0">
      <p:cViewPr varScale="1">
        <p:scale>
          <a:sx n="55" d="100"/>
          <a:sy n="55" d="100"/>
        </p:scale>
        <p:origin x="-96" y="-153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2200" b="0" i="0" u="none" strike="noStrike" kern="1200" cap="none" spc="50" baseline="0">
              <a:solidFill>
                <a:schemeClr val="tx1">
                  <a:lumMod val="65000"/>
                  <a:lumOff val="35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2"/>
            </a:solidFill>
            <a:ln w="25400" cap="flat" cmpd="sng" algn="ctr">
              <a:noFill/>
              <a:miter lim="800000"/>
            </a:ln>
            <a:effectLst/>
          </c:spPr>
          <c:invertIfNegative val="0"/>
          <c:dPt>
            <c:idx val="0"/>
            <c:invertIfNegative val="0"/>
            <c:bubble3D val="0"/>
            <c:extLst>
              <c:ext xmlns:c16="http://schemas.microsoft.com/office/drawing/2014/chart" uri="{C3380CC4-5D6E-409C-BE32-E72D297353CC}">
                <c16:uniqueId val="{00000000-A6B5-4083-95B9-F87E2BD4EC51}"/>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1-A6B5-4083-95B9-F87E2BD4EC51}"/>
            </c:ext>
          </c:extLst>
        </c:ser>
        <c:ser>
          <c:idx val="1"/>
          <c:order val="1"/>
          <c:tx>
            <c:strRef>
              <c:f>Sheet1!$C$1</c:f>
              <c:strCache>
                <c:ptCount val="1"/>
                <c:pt idx="0">
                  <c:v>系列 2</c:v>
                </c:pt>
              </c:strCache>
            </c:strRef>
          </c:tx>
          <c:spPr>
            <a:solidFill>
              <a:schemeClr val="tx1">
                <a:lumMod val="50000"/>
                <a:lumOff val="50000"/>
              </a:schemeClr>
            </a:solidFill>
            <a:ln w="25400" cap="flat" cmpd="sng" algn="ctr">
              <a:noFill/>
              <a:miter lim="800000"/>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2-A6B5-4083-95B9-F87E2BD4EC51}"/>
            </c:ext>
          </c:extLst>
        </c:ser>
        <c:ser>
          <c:idx val="2"/>
          <c:order val="2"/>
          <c:tx>
            <c:strRef>
              <c:f>Sheet1!$D$1</c:f>
              <c:strCache>
                <c:ptCount val="1"/>
                <c:pt idx="0">
                  <c:v>系列 3</c:v>
                </c:pt>
              </c:strCache>
            </c:strRef>
          </c:tx>
          <c:spPr>
            <a:noFill/>
            <a:ln w="25400" cap="flat" cmpd="sng" algn="ctr">
              <a:solidFill>
                <a:srgbClr val="17324D"/>
              </a:solidFill>
              <a:miter lim="800000"/>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3-A6B5-4083-95B9-F87E2BD4EC51}"/>
            </c:ext>
          </c:extLst>
        </c:ser>
        <c:dLbls>
          <c:showLegendKey val="0"/>
          <c:showVal val="0"/>
          <c:showCatName val="0"/>
          <c:showSerName val="0"/>
          <c:showPercent val="0"/>
          <c:showBubbleSize val="0"/>
        </c:dLbls>
        <c:gapWidth val="164"/>
        <c:overlap val="-35"/>
        <c:axId val="233622144"/>
        <c:axId val="233632128"/>
      </c:barChart>
      <c:catAx>
        <c:axId val="2336221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crossAx val="233632128"/>
        <c:crosses val="autoZero"/>
        <c:auto val="1"/>
        <c:lblAlgn val="ctr"/>
        <c:lblOffset val="100"/>
        <c:noMultiLvlLbl val="0"/>
      </c:catAx>
      <c:valAx>
        <c:axId val="2336321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crossAx val="2336221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legend>
    <c:plotVisOnly val="1"/>
    <c:dispBlanksAs val="gap"/>
    <c:showDLblsOverMax val="0"/>
  </c:chart>
  <c:spPr>
    <a:noFill/>
    <a:ln>
      <a:noFill/>
    </a:ln>
    <a:effectLst/>
  </c:spPr>
  <c:txPr>
    <a:bodyPr/>
    <a:lstStyle/>
    <a:p>
      <a:pPr>
        <a:defRPr lang="zh-CN">
          <a:latin typeface="FZHei-B01S" panose="02010601030101010101" pitchFamily="2" charset="-122"/>
          <a:ea typeface="FZHei-B01S" panose="02010601030101010101" pitchFamily="2" charset="-122"/>
          <a:sym typeface="FZHei-B01S" panose="02010601030101010101" pitchFamily="2"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1195" kern="1200"/>
  </cs:axisTitle>
  <cs:categoryAxis>
    <cs:lnRef idx="0"/>
    <cs:fillRef idx="0"/>
    <cs:effectRef idx="0"/>
    <cs:fontRef idx="minor">
      <a:schemeClr val="tx1">
        <a:lumMod val="50000"/>
        <a:lumOff val="50000"/>
      </a:schemeClr>
    </cs:fontRef>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65000"/>
        <a:lumOff val="35000"/>
      </a:schemeClr>
    </cs:fontRef>
    <cs:defRPr sz="1195" kern="1200"/>
  </cs:dataLabel>
  <cs:dataLabelCallout>
    <cs:lnRef idx="0"/>
    <cs:fillRef idx="0"/>
    <cs:effectRef idx="0"/>
    <cs:fontRef idx="minor">
      <a:schemeClr val="bg1"/>
    </cs:fontRef>
    <cs:spPr>
      <a:solidFill>
        <a:schemeClr val="tx1">
          <a:lumMod val="35000"/>
          <a:lumOff val="65000"/>
        </a:schemeClr>
      </a:solidFill>
    </cs:spPr>
    <cs:defRPr sz="1195"/>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5"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1195"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1195"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4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EF151C5-21C1-0141-8140-5284F08C5164}" type="doc">
      <dgm:prSet loTypeId="urn:microsoft.com/office/officeart/2009/layout/CircleArrowProcess#6" loCatId="" qsTypeId="urn:microsoft.com/office/officeart/2005/8/quickstyle/simple4#2" qsCatId="simple" csTypeId="urn:microsoft.com/office/officeart/2005/8/colors/accent1_2#41" csCatId="accent1" phldr="1"/>
      <dgm:spPr/>
      <dgm:t>
        <a:bodyPr/>
        <a:lstStyle/>
        <a:p>
          <a:endParaRPr lang="en-US"/>
        </a:p>
      </dgm:t>
    </dgm:pt>
    <dgm:pt modelId="{50381575-B802-BC43-BD00-F204690220FA}">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793BE0AC-93FF-5741-A389-267276961E74}" type="parTrans" cxnId="{E4FE3A7D-F78C-8F4F-B15B-6BF91434DF52}">
      <dgm:prSet/>
      <dgm:spPr/>
      <dgm:t>
        <a:bodyPr/>
        <a:lstStyle/>
        <a:p>
          <a:endParaRPr lang="en-US"/>
        </a:p>
      </dgm:t>
    </dgm:pt>
    <dgm:pt modelId="{0B6C397E-B1F7-5247-99AE-6407E3DA8B71}" type="sibTrans" cxnId="{E4FE3A7D-F78C-8F4F-B15B-6BF91434DF52}">
      <dgm:prSet/>
      <dgm:spPr/>
      <dgm:t>
        <a:bodyPr/>
        <a:lstStyle/>
        <a:p>
          <a:endParaRPr lang="en-US"/>
        </a:p>
      </dgm:t>
    </dgm:pt>
    <dgm:pt modelId="{1DB8AD18-93E6-6F44-AB3F-6B92BDF55906}">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DAA3FEB9-8775-4B43-AC25-4EA142A4993F}" type="parTrans" cxnId="{0BCF08BC-6C39-6441-BD6A-C0A975C996FD}">
      <dgm:prSet/>
      <dgm:spPr/>
      <dgm:t>
        <a:bodyPr/>
        <a:lstStyle/>
        <a:p>
          <a:endParaRPr lang="en-US"/>
        </a:p>
      </dgm:t>
    </dgm:pt>
    <dgm:pt modelId="{55049317-068E-5243-9A0E-D5D4A67EDC5F}" type="sibTrans" cxnId="{0BCF08BC-6C39-6441-BD6A-C0A975C996FD}">
      <dgm:prSet/>
      <dgm:spPr/>
      <dgm:t>
        <a:bodyPr/>
        <a:lstStyle/>
        <a:p>
          <a:endParaRPr lang="en-US"/>
        </a:p>
      </dgm:t>
    </dgm:pt>
    <dgm:pt modelId="{CA247453-C629-5F4B-A1E7-225C43F2C94D}">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BE08E101-A92F-8C4A-8C57-C09CC854A80B}" type="parTrans" cxnId="{99AAE61F-319A-DE47-BA45-620EF20BF82C}">
      <dgm:prSet/>
      <dgm:spPr/>
      <dgm:t>
        <a:bodyPr/>
        <a:lstStyle/>
        <a:p>
          <a:endParaRPr lang="en-US"/>
        </a:p>
      </dgm:t>
    </dgm:pt>
    <dgm:pt modelId="{D79589D5-96F6-E04F-8FD9-AAF3F000161F}" type="sibTrans" cxnId="{99AAE61F-319A-DE47-BA45-620EF20BF82C}">
      <dgm:prSet/>
      <dgm:spPr/>
      <dgm:t>
        <a:bodyPr/>
        <a:lstStyle/>
        <a:p>
          <a:endParaRPr lang="en-US"/>
        </a:p>
      </dgm:t>
    </dgm:pt>
    <dgm:pt modelId="{737340F1-EF03-A743-B011-4713A3774715}" type="pres">
      <dgm:prSet presAssocID="{EEF151C5-21C1-0141-8140-5284F08C5164}" presName="Name0" presStyleCnt="0">
        <dgm:presLayoutVars>
          <dgm:chMax val="7"/>
          <dgm:chPref val="7"/>
          <dgm:dir/>
          <dgm:animLvl val="lvl"/>
        </dgm:presLayoutVars>
      </dgm:prSet>
      <dgm:spPr/>
    </dgm:pt>
    <dgm:pt modelId="{2D663505-8B3E-7948-B146-530ECBA6AB85}" type="pres">
      <dgm:prSet presAssocID="{50381575-B802-BC43-BD00-F204690220FA}" presName="Accent1" presStyleCnt="0"/>
      <dgm:spPr/>
    </dgm:pt>
    <dgm:pt modelId="{9AE41F29-53A0-2642-A1B9-0D2F308182E5}" type="pres">
      <dgm:prSet presAssocID="{50381575-B802-BC43-BD00-F204690220FA}" presName="Accent" presStyleLbl="node1" presStyleIdx="0" presStyleCnt="3"/>
      <dgm:spPr>
        <a:noFill/>
        <a:ln>
          <a:solidFill>
            <a:schemeClr val="accent2"/>
          </a:solidFill>
        </a:ln>
      </dgm:spPr>
    </dgm:pt>
    <dgm:pt modelId="{448E778E-788C-684D-8A1B-6FF88A42F69A}" type="pres">
      <dgm:prSet presAssocID="{50381575-B802-BC43-BD00-F204690220FA}" presName="Parent1" presStyleLbl="revTx" presStyleIdx="0" presStyleCnt="3">
        <dgm:presLayoutVars>
          <dgm:chMax val="1"/>
          <dgm:chPref val="1"/>
          <dgm:bulletEnabled val="1"/>
        </dgm:presLayoutVars>
      </dgm:prSet>
      <dgm:spPr/>
    </dgm:pt>
    <dgm:pt modelId="{DE437B61-57A2-4440-A301-474D9973C01E}" type="pres">
      <dgm:prSet presAssocID="{1DB8AD18-93E6-6F44-AB3F-6B92BDF55906}" presName="Accent2" presStyleCnt="0"/>
      <dgm:spPr/>
    </dgm:pt>
    <dgm:pt modelId="{59DF8D81-CE33-EC46-ACB4-E185347CD6E7}" type="pres">
      <dgm:prSet presAssocID="{1DB8AD18-93E6-6F44-AB3F-6B92BDF55906}" presName="Accent" presStyleLbl="node1" presStyleIdx="1" presStyleCnt="3"/>
      <dgm:spPr>
        <a:noFill/>
        <a:ln>
          <a:solidFill>
            <a:schemeClr val="accent2"/>
          </a:solidFill>
        </a:ln>
      </dgm:spPr>
    </dgm:pt>
    <dgm:pt modelId="{2FDE7BC7-FCD6-DE41-A6CD-CD28DB3584A2}" type="pres">
      <dgm:prSet presAssocID="{1DB8AD18-93E6-6F44-AB3F-6B92BDF55906}" presName="Parent2" presStyleLbl="revTx" presStyleIdx="1" presStyleCnt="3">
        <dgm:presLayoutVars>
          <dgm:chMax val="1"/>
          <dgm:chPref val="1"/>
          <dgm:bulletEnabled val="1"/>
        </dgm:presLayoutVars>
      </dgm:prSet>
      <dgm:spPr/>
    </dgm:pt>
    <dgm:pt modelId="{70E2137E-C71B-D14A-9389-EC254A8E9B2D}" type="pres">
      <dgm:prSet presAssocID="{CA247453-C629-5F4B-A1E7-225C43F2C94D}" presName="Accent3" presStyleCnt="0"/>
      <dgm:spPr/>
    </dgm:pt>
    <dgm:pt modelId="{64B9B5B3-84FC-1140-9801-172C3CDAECE4}" type="pres">
      <dgm:prSet presAssocID="{CA247453-C629-5F4B-A1E7-225C43F2C94D}" presName="Accent" presStyleLbl="node1" presStyleIdx="2" presStyleCnt="3"/>
      <dgm:spPr>
        <a:noFill/>
        <a:ln>
          <a:solidFill>
            <a:schemeClr val="accent2"/>
          </a:solidFill>
        </a:ln>
      </dgm:spPr>
    </dgm:pt>
    <dgm:pt modelId="{39A966E5-4159-7340-9962-89D60FB662A9}" type="pres">
      <dgm:prSet presAssocID="{CA247453-C629-5F4B-A1E7-225C43F2C94D}" presName="Parent3" presStyleLbl="revTx" presStyleIdx="2" presStyleCnt="3">
        <dgm:presLayoutVars>
          <dgm:chMax val="1"/>
          <dgm:chPref val="1"/>
          <dgm:bulletEnabled val="1"/>
        </dgm:presLayoutVars>
      </dgm:prSet>
      <dgm:spPr/>
    </dgm:pt>
  </dgm:ptLst>
  <dgm:cxnLst>
    <dgm:cxn modelId="{99AAE61F-319A-DE47-BA45-620EF20BF82C}" srcId="{EEF151C5-21C1-0141-8140-5284F08C5164}" destId="{CA247453-C629-5F4B-A1E7-225C43F2C94D}" srcOrd="2" destOrd="0" parTransId="{BE08E101-A92F-8C4A-8C57-C09CC854A80B}" sibTransId="{D79589D5-96F6-E04F-8FD9-AAF3F000161F}"/>
    <dgm:cxn modelId="{3A5D3B21-9E67-7948-AEA6-496C12019E67}" type="presOf" srcId="{CA247453-C629-5F4B-A1E7-225C43F2C94D}" destId="{39A966E5-4159-7340-9962-89D60FB662A9}" srcOrd="0" destOrd="0" presId="urn:microsoft.com/office/officeart/2009/layout/CircleArrowProcess#6"/>
    <dgm:cxn modelId="{0D05BB61-78CE-3149-BA61-11DF7A529EBC}" type="presOf" srcId="{50381575-B802-BC43-BD00-F204690220FA}" destId="{448E778E-788C-684D-8A1B-6FF88A42F69A}" srcOrd="0" destOrd="0" presId="urn:microsoft.com/office/officeart/2009/layout/CircleArrowProcess#6"/>
    <dgm:cxn modelId="{E4FE3A7D-F78C-8F4F-B15B-6BF91434DF52}" srcId="{EEF151C5-21C1-0141-8140-5284F08C5164}" destId="{50381575-B802-BC43-BD00-F204690220FA}" srcOrd="0" destOrd="0" parTransId="{793BE0AC-93FF-5741-A389-267276961E74}" sibTransId="{0B6C397E-B1F7-5247-99AE-6407E3DA8B71}"/>
    <dgm:cxn modelId="{2E481982-EC9E-2B48-AC3D-57B5459D1AFD}" type="presOf" srcId="{EEF151C5-21C1-0141-8140-5284F08C5164}" destId="{737340F1-EF03-A743-B011-4713A3774715}" srcOrd="0" destOrd="0" presId="urn:microsoft.com/office/officeart/2009/layout/CircleArrowProcess#6"/>
    <dgm:cxn modelId="{0BCF08BC-6C39-6441-BD6A-C0A975C996FD}" srcId="{EEF151C5-21C1-0141-8140-5284F08C5164}" destId="{1DB8AD18-93E6-6F44-AB3F-6B92BDF55906}" srcOrd="1" destOrd="0" parTransId="{DAA3FEB9-8775-4B43-AC25-4EA142A4993F}" sibTransId="{55049317-068E-5243-9A0E-D5D4A67EDC5F}"/>
    <dgm:cxn modelId="{45E11FD7-258A-974B-A044-6DC7E248B280}" type="presOf" srcId="{1DB8AD18-93E6-6F44-AB3F-6B92BDF55906}" destId="{2FDE7BC7-FCD6-DE41-A6CD-CD28DB3584A2}" srcOrd="0" destOrd="0" presId="urn:microsoft.com/office/officeart/2009/layout/CircleArrowProcess#6"/>
    <dgm:cxn modelId="{CDA05361-D967-3E4D-84F9-F526505C854C}" type="presParOf" srcId="{737340F1-EF03-A743-B011-4713A3774715}" destId="{2D663505-8B3E-7948-B146-530ECBA6AB85}" srcOrd="0" destOrd="0" presId="urn:microsoft.com/office/officeart/2009/layout/CircleArrowProcess#6"/>
    <dgm:cxn modelId="{02D96CDA-3448-484F-A115-BE88430931B9}" type="presParOf" srcId="{2D663505-8B3E-7948-B146-530ECBA6AB85}" destId="{9AE41F29-53A0-2642-A1B9-0D2F308182E5}" srcOrd="0" destOrd="0" presId="urn:microsoft.com/office/officeart/2009/layout/CircleArrowProcess#6"/>
    <dgm:cxn modelId="{6F31FC11-8BAE-414A-A525-78332D8A7181}" type="presParOf" srcId="{737340F1-EF03-A743-B011-4713A3774715}" destId="{448E778E-788C-684D-8A1B-6FF88A42F69A}" srcOrd="1" destOrd="0" presId="urn:microsoft.com/office/officeart/2009/layout/CircleArrowProcess#6"/>
    <dgm:cxn modelId="{EF81B12E-74F4-6647-AFB3-85A2D4AC5E3C}" type="presParOf" srcId="{737340F1-EF03-A743-B011-4713A3774715}" destId="{DE437B61-57A2-4440-A301-474D9973C01E}" srcOrd="2" destOrd="0" presId="urn:microsoft.com/office/officeart/2009/layout/CircleArrowProcess#6"/>
    <dgm:cxn modelId="{755F879E-E246-DC48-9861-1BC163E60ACE}" type="presParOf" srcId="{DE437B61-57A2-4440-A301-474D9973C01E}" destId="{59DF8D81-CE33-EC46-ACB4-E185347CD6E7}" srcOrd="0" destOrd="0" presId="urn:microsoft.com/office/officeart/2009/layout/CircleArrowProcess#6"/>
    <dgm:cxn modelId="{24CC4875-374A-CC40-9BFB-EC31AFAE140B}" type="presParOf" srcId="{737340F1-EF03-A743-B011-4713A3774715}" destId="{2FDE7BC7-FCD6-DE41-A6CD-CD28DB3584A2}" srcOrd="3" destOrd="0" presId="urn:microsoft.com/office/officeart/2009/layout/CircleArrowProcess#6"/>
    <dgm:cxn modelId="{3A532168-539E-B444-B8F7-4C5DC879BC1F}" type="presParOf" srcId="{737340F1-EF03-A743-B011-4713A3774715}" destId="{70E2137E-C71B-D14A-9389-EC254A8E9B2D}" srcOrd="4" destOrd="0" presId="urn:microsoft.com/office/officeart/2009/layout/CircleArrowProcess#6"/>
    <dgm:cxn modelId="{A0D37EEE-DABC-D84B-871D-9DF80BEE365C}" type="presParOf" srcId="{70E2137E-C71B-D14A-9389-EC254A8E9B2D}" destId="{64B9B5B3-84FC-1140-9801-172C3CDAECE4}" srcOrd="0" destOrd="0" presId="urn:microsoft.com/office/officeart/2009/layout/CircleArrowProcess#6"/>
    <dgm:cxn modelId="{EDBB6C9A-AC94-AC4D-804C-274FAFA61F86}" type="presParOf" srcId="{737340F1-EF03-A743-B011-4713A3774715}" destId="{39A966E5-4159-7340-9962-89D60FB662A9}" srcOrd="5" destOrd="0" presId="urn:microsoft.com/office/officeart/2009/layout/CircleArrow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1F29-53A0-2642-A1B9-0D2F308182E5}">
      <dsp:nvSpPr>
        <dsp:cNvPr id="0" name=""/>
        <dsp:cNvSpPr/>
      </dsp:nvSpPr>
      <dsp:spPr>
        <a:xfrm>
          <a:off x="1104810" y="302053"/>
          <a:ext cx="1911964" cy="1912255"/>
        </a:xfrm>
        <a:prstGeom prst="circularArrow">
          <a:avLst>
            <a:gd name="adj1" fmla="val 10980"/>
            <a:gd name="adj2" fmla="val 1142322"/>
            <a:gd name="adj3" fmla="val 4500000"/>
            <a:gd name="adj4" fmla="val 10800000"/>
            <a:gd name="adj5" fmla="val 1250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448E778E-788C-684D-8A1B-6FF88A42F69A}">
      <dsp:nvSpPr>
        <dsp:cNvPr id="0" name=""/>
        <dsp:cNvSpPr/>
      </dsp:nvSpPr>
      <dsp:spPr>
        <a:xfrm>
          <a:off x="1527417" y="992435"/>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ZHei-B01S" panose="02010601030101010101" pitchFamily="2" charset="-122"/>
            <a:ea typeface="FZHei-B01S" panose="02010601030101010101" pitchFamily="2" charset="-122"/>
            <a:sym typeface="FZHei-B01S" panose="02010601030101010101" pitchFamily="2" charset="-122"/>
          </a:endParaRPr>
        </a:p>
      </dsp:txBody>
      <dsp:txXfrm>
        <a:off x="1527417" y="992435"/>
        <a:ext cx="1062441" cy="531093"/>
      </dsp:txXfrm>
    </dsp:sp>
    <dsp:sp modelId="{59DF8D81-CE33-EC46-ACB4-E185347CD6E7}">
      <dsp:nvSpPr>
        <dsp:cNvPr id="0" name=""/>
        <dsp:cNvSpPr/>
      </dsp:nvSpPr>
      <dsp:spPr>
        <a:xfrm>
          <a:off x="573768" y="1400786"/>
          <a:ext cx="1911964" cy="1912255"/>
        </a:xfrm>
        <a:prstGeom prst="leftCircularArrow">
          <a:avLst>
            <a:gd name="adj1" fmla="val 10980"/>
            <a:gd name="adj2" fmla="val 1142322"/>
            <a:gd name="adj3" fmla="val 6300000"/>
            <a:gd name="adj4" fmla="val 18900000"/>
            <a:gd name="adj5" fmla="val 1250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2FDE7BC7-FCD6-DE41-A6CD-CD28DB3584A2}">
      <dsp:nvSpPr>
        <dsp:cNvPr id="0" name=""/>
        <dsp:cNvSpPr/>
      </dsp:nvSpPr>
      <dsp:spPr>
        <a:xfrm>
          <a:off x="998530" y="2097524"/>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ZHei-B01S" panose="02010601030101010101" pitchFamily="2" charset="-122"/>
            <a:ea typeface="FZHei-B01S" panose="02010601030101010101" pitchFamily="2" charset="-122"/>
            <a:sym typeface="FZHei-B01S" panose="02010601030101010101" pitchFamily="2" charset="-122"/>
          </a:endParaRPr>
        </a:p>
      </dsp:txBody>
      <dsp:txXfrm>
        <a:off x="998530" y="2097524"/>
        <a:ext cx="1062441" cy="531093"/>
      </dsp:txXfrm>
    </dsp:sp>
    <dsp:sp modelId="{64B9B5B3-84FC-1140-9801-172C3CDAECE4}">
      <dsp:nvSpPr>
        <dsp:cNvPr id="0" name=""/>
        <dsp:cNvSpPr/>
      </dsp:nvSpPr>
      <dsp:spPr>
        <a:xfrm>
          <a:off x="1240892" y="2631001"/>
          <a:ext cx="1642673" cy="1643332"/>
        </a:xfrm>
        <a:prstGeom prst="blockArc">
          <a:avLst>
            <a:gd name="adj1" fmla="val 13500000"/>
            <a:gd name="adj2" fmla="val 10800000"/>
            <a:gd name="adj3" fmla="val 1274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39A966E5-4159-7340-9962-89D60FB662A9}">
      <dsp:nvSpPr>
        <dsp:cNvPr id="0" name=""/>
        <dsp:cNvSpPr/>
      </dsp:nvSpPr>
      <dsp:spPr>
        <a:xfrm>
          <a:off x="1529930" y="3204201"/>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ZHei-B01S" panose="02010601030101010101" pitchFamily="2" charset="-122"/>
            <a:ea typeface="FZHei-B01S" panose="02010601030101010101" pitchFamily="2" charset="-122"/>
            <a:sym typeface="FZHei-B01S" panose="02010601030101010101" pitchFamily="2" charset="-122"/>
          </a:endParaRPr>
        </a:p>
      </dsp:txBody>
      <dsp:txXfrm>
        <a:off x="1529930" y="3204201"/>
        <a:ext cx="1062441" cy="53109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6">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2">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6E110-E30A-4A29-A458-40849CAA4CC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7A03D4-DAA4-4A70-96B5-C96F0551EA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17</a:t>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screen"/>
          <a:srcRect/>
          <a:stretch>
            <a:fillRect/>
          </a:stretch>
        </p:blipFill>
        <p:spPr>
          <a:xfrm>
            <a:off x="0" y="1"/>
            <a:ext cx="12195454"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仅标题">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0DD8C47-C85F-4FC2-8F70-28F8261ADAD8}" type="slidenum">
              <a:rPr lang="zh-CN" altLang="en-US" smtClean="0"/>
              <a:t>‹#›</a:t>
            </a:fld>
            <a:endParaRPr lang="zh-CN" altLang="en-US"/>
          </a:p>
        </p:txBody>
      </p:sp>
      <p:pic>
        <p:nvPicPr>
          <p:cNvPr id="5" name="图片 4"/>
          <p:cNvPicPr>
            <a:picLocks noChangeAspect="1"/>
          </p:cNvPicPr>
          <p:nvPr userDrawn="1"/>
        </p:nvPicPr>
        <p:blipFill rotWithShape="1">
          <a:blip r:embed="rId2" cstate="screen"/>
          <a:srcRect/>
          <a:stretch>
            <a:fillRect/>
          </a:stretch>
        </p:blipFill>
        <p:spPr>
          <a:xfrm>
            <a:off x="0" y="1"/>
            <a:ext cx="12192000" cy="685799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
        <p:nvSpPr>
          <p:cNvPr id="9" name="矩形 8"/>
          <p:cNvSpPr/>
          <p:nvPr userDrawn="1"/>
        </p:nvSpPr>
        <p:spPr>
          <a:xfrm>
            <a:off x="8756553" y="6441907"/>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8C47-C85F-4FC2-8F70-28F8261ADAD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175058" y="3056420"/>
            <a:ext cx="5060321" cy="830997"/>
          </a:xfrm>
          <a:prstGeom prst="rect">
            <a:avLst/>
          </a:prstGeom>
          <a:noFill/>
        </p:spPr>
        <p:txBody>
          <a:bodyPr wrap="square" rtlCol="0">
            <a:spAutoFit/>
            <a:scene3d>
              <a:camera prst="orthographicFront"/>
              <a:lightRig rig="threePt" dir="t"/>
            </a:scene3d>
            <a:sp3d contourW="12700"/>
          </a:bodyPr>
          <a:lstStyle/>
          <a:p>
            <a:r>
              <a:rPr lang="zh-CN" altLang="en-US" sz="4800" dirty="0">
                <a:solidFill>
                  <a:schemeClr val="tx1">
                    <a:lumMod val="65000"/>
                    <a:lumOff val="35000"/>
                  </a:schemeClr>
                </a:solidFill>
                <a:latin typeface="时尚中黑简体" panose="01010104010101010101" pitchFamily="2" charset="-122"/>
                <a:ea typeface="时尚中黑简体" panose="01010104010101010101" pitchFamily="2" charset="-122"/>
                <a:cs typeface="经典综艺体简" panose="02010609000101010101" pitchFamily="49" charset="-122"/>
                <a:sym typeface="FZHei-B01S" panose="02010601030101010101" pitchFamily="2" charset="-122"/>
              </a:rPr>
              <a:t>极简企业简介</a:t>
            </a:r>
            <a:r>
              <a:rPr lang="en-US" altLang="zh-CN" sz="4800" dirty="0">
                <a:solidFill>
                  <a:schemeClr val="tx1">
                    <a:lumMod val="65000"/>
                    <a:lumOff val="35000"/>
                  </a:schemeClr>
                </a:solidFill>
                <a:latin typeface="时尚中黑简体" panose="01010104010101010101" pitchFamily="2" charset="-122"/>
                <a:ea typeface="时尚中黑简体" panose="01010104010101010101" pitchFamily="2" charset="-122"/>
                <a:cs typeface="经典综艺体简" panose="02010609000101010101" pitchFamily="49" charset="-122"/>
                <a:sym typeface="FZHei-B01S" panose="02010601030101010101" pitchFamily="2" charset="-122"/>
              </a:rPr>
              <a:t>PPT</a:t>
            </a:r>
            <a:endParaRPr lang="zh-CN" altLang="en-US" sz="4800" dirty="0">
              <a:solidFill>
                <a:schemeClr val="tx1">
                  <a:lumMod val="65000"/>
                  <a:lumOff val="35000"/>
                </a:schemeClr>
              </a:solidFill>
              <a:latin typeface="时尚中黑简体" panose="01010104010101010101" pitchFamily="2" charset="-122"/>
              <a:ea typeface="时尚中黑简体" panose="01010104010101010101" pitchFamily="2" charset="-122"/>
              <a:cs typeface="经典综艺体简" panose="02010609000101010101" pitchFamily="49" charset="-122"/>
              <a:sym typeface="FZHei-B01S" panose="02010601030101010101" pitchFamily="2" charset="-122"/>
            </a:endParaRPr>
          </a:p>
        </p:txBody>
      </p:sp>
      <p:sp>
        <p:nvSpPr>
          <p:cNvPr id="10" name="文本框 9"/>
          <p:cNvSpPr txBox="1"/>
          <p:nvPr/>
        </p:nvSpPr>
        <p:spPr>
          <a:xfrm>
            <a:off x="5354462" y="2520315"/>
            <a:ext cx="4495799" cy="523220"/>
          </a:xfrm>
          <a:prstGeom prst="rect">
            <a:avLst/>
          </a:prstGeom>
          <a:noFill/>
        </p:spPr>
        <p:txBody>
          <a:bodyPr wrap="square" rtlCol="0">
            <a:spAutoFit/>
            <a:scene3d>
              <a:camera prst="orthographicFront"/>
              <a:lightRig rig="threePt" dir="t"/>
            </a:scene3d>
            <a:sp3d contourW="12700"/>
          </a:bodyPr>
          <a:lstStyle/>
          <a:p>
            <a:pPr algn="dist"/>
            <a:endPar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a:p>
            <a:pPr algn="dist"/>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公司简介</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产品介绍</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员工风采</a:t>
            </a:r>
          </a:p>
        </p:txBody>
      </p:sp>
      <p:sp>
        <p:nvSpPr>
          <p:cNvPr id="11" name="文本框 10"/>
          <p:cNvSpPr txBox="1"/>
          <p:nvPr/>
        </p:nvSpPr>
        <p:spPr>
          <a:xfrm>
            <a:off x="1665618" y="1968219"/>
            <a:ext cx="4155445"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chemeClr val="tx1">
                    <a:lumMod val="65000"/>
                    <a:lumOff val="35000"/>
                  </a:schemeClr>
                </a:solidFill>
                <a:latin typeface="Agency FB" panose="020B0503020202020204" pitchFamily="34" charset="0"/>
                <a:ea typeface="FZHei-B01S" panose="02010601030101010101" pitchFamily="2" charset="-122"/>
                <a:sym typeface="FZHei-B01S" panose="02010601030101010101" pitchFamily="2" charset="-122"/>
              </a:rPr>
              <a:t>20XX</a:t>
            </a:r>
            <a:endParaRPr lang="zh-CN" altLang="en-US" sz="13800" dirty="0">
              <a:solidFill>
                <a:schemeClr val="tx1">
                  <a:lumMod val="65000"/>
                  <a:lumOff val="35000"/>
                </a:schemeClr>
              </a:solidFill>
              <a:latin typeface="Agency FB" panose="020B0503020202020204" pitchFamily="34" charset="0"/>
              <a:ea typeface="FZHei-B01S" panose="02010601030101010101" pitchFamily="2" charset="-122"/>
              <a:sym typeface="FZHei-B01S" panose="02010601030101010101" pitchFamily="2" charset="-122"/>
            </a:endParaRPr>
          </a:p>
        </p:txBody>
      </p:sp>
      <p:sp>
        <p:nvSpPr>
          <p:cNvPr id="9" name="文本框 8"/>
          <p:cNvSpPr txBox="1"/>
          <p:nvPr/>
        </p:nvSpPr>
        <p:spPr>
          <a:xfrm>
            <a:off x="2184400" y="3863870"/>
            <a:ext cx="7803243" cy="461665"/>
          </a:xfrm>
          <a:prstGeom prst="rect">
            <a:avLst/>
          </a:prstGeom>
          <a:noFill/>
        </p:spPr>
        <p:txBody>
          <a:bodyPr wrap="square" rtlCol="0">
            <a:spAutoFit/>
            <a:scene3d>
              <a:camera prst="orthographicFront"/>
              <a:lightRig rig="threePt" dir="t"/>
            </a:scene3d>
            <a:sp3d contourW="12700"/>
          </a:bodyPr>
          <a:lstStyle/>
          <a:p>
            <a:pPr algn="just"/>
            <a:r>
              <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Without ideal, life is a desert, not angry; Without ideal, life is like night, without light; Without ideal, life is like a maze, without direction.</a:t>
            </a:r>
          </a:p>
        </p:txBody>
      </p:sp>
      <p:grpSp>
        <p:nvGrpSpPr>
          <p:cNvPr id="19" name="组合 18"/>
          <p:cNvGrpSpPr/>
          <p:nvPr/>
        </p:nvGrpSpPr>
        <p:grpSpPr>
          <a:xfrm>
            <a:off x="7653460" y="4742784"/>
            <a:ext cx="1765300" cy="316802"/>
            <a:chOff x="1244534" y="3522134"/>
            <a:chExt cx="1765300" cy="316802"/>
          </a:xfrm>
          <a:solidFill>
            <a:srgbClr val="595959"/>
          </a:solidFill>
        </p:grpSpPr>
        <p:sp>
          <p:nvSpPr>
            <p:cNvPr id="20" name="矩形 19"/>
            <p:cNvSpPr/>
            <p:nvPr/>
          </p:nvSpPr>
          <p:spPr>
            <a:xfrm>
              <a:off x="1244534" y="3522134"/>
              <a:ext cx="1765300" cy="316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1" name="文本框 20"/>
            <p:cNvSpPr txBox="1"/>
            <p:nvPr/>
          </p:nvSpPr>
          <p:spPr>
            <a:xfrm>
              <a:off x="1244535" y="3526647"/>
              <a:ext cx="1618194" cy="306705"/>
            </a:xfrm>
            <a:prstGeom prst="rect">
              <a:avLst/>
            </a:prstGeom>
            <a:noFill/>
          </p:spPr>
          <p:txBody>
            <a:bodyPr wrap="square" rtlCol="0">
              <a:spAutoFit/>
              <a:scene3d>
                <a:camera prst="orthographicFront"/>
                <a:lightRig rig="threePt" dir="t"/>
              </a:scene3d>
              <a:sp3d contourW="12700"/>
            </a:bodyPr>
            <a:lstStyle/>
            <a:p>
              <a:pPr algn="ctr"/>
              <a:r>
                <a:rPr lang="zh-CN" altLang="en-US" sz="1400">
                  <a:solidFill>
                    <a:schemeClr val="accent2"/>
                  </a:solidFill>
                  <a:latin typeface="FZHei-B01S" panose="02010601030101010101" pitchFamily="2" charset="-122"/>
                  <a:ea typeface="FZHei-B01S" panose="02010601030101010101" pitchFamily="2" charset="-122"/>
                  <a:sym typeface="FZHei-B01S" panose="02010601030101010101" pitchFamily="2" charset="-122"/>
                </a:rPr>
                <a:t>演讲者：</a:t>
              </a:r>
              <a:r>
                <a:rPr lang="en-US" altLang="zh-CN" sz="1400">
                  <a:solidFill>
                    <a:schemeClr val="accent2"/>
                  </a:solidFill>
                  <a:latin typeface="FZHei-B01S" panose="02010601030101010101" pitchFamily="2" charset="-122"/>
                  <a:ea typeface="FZHei-B01S" panose="02010601030101010101" pitchFamily="2" charset="-122"/>
                  <a:sym typeface="FZHei-B01S" panose="02010601030101010101" pitchFamily="2" charset="-122"/>
                </a:rPr>
                <a:t>xiazaii</a:t>
              </a:r>
              <a:endParaRPr lang="zh-CN" altLang="en-US"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up)">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15933"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766633"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a:xfrm>
            <a:off x="6717332"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矩形 10"/>
          <p:cNvSpPr/>
          <p:nvPr/>
        </p:nvSpPr>
        <p:spPr>
          <a:xfrm>
            <a:off x="9668030"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2" name="菱形 11"/>
          <p:cNvSpPr/>
          <p:nvPr/>
        </p:nvSpPr>
        <p:spPr>
          <a:xfrm>
            <a:off x="1132455"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3" name="菱形 12"/>
          <p:cNvSpPr/>
          <p:nvPr/>
        </p:nvSpPr>
        <p:spPr>
          <a:xfrm>
            <a:off x="9984552" y="1702808"/>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菱形 13"/>
          <p:cNvSpPr/>
          <p:nvPr/>
        </p:nvSpPr>
        <p:spPr>
          <a:xfrm>
            <a:off x="7033853"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菱形 14"/>
          <p:cNvSpPr/>
          <p:nvPr/>
        </p:nvSpPr>
        <p:spPr>
          <a:xfrm>
            <a:off x="4083153"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pic>
        <p:nvPicPr>
          <p:cNvPr id="16" name="图片 15"/>
          <p:cNvPicPr>
            <a:picLocks noChangeAspect="1"/>
          </p:cNvPicPr>
          <p:nvPr/>
        </p:nvPicPr>
        <p:blipFill>
          <a:blip r:embed="rId2">
            <a:duotone>
              <a:prstClr val="black"/>
              <a:schemeClr val="accent2">
                <a:tint val="45000"/>
                <a:satMod val="400000"/>
              </a:schemeClr>
            </a:duotone>
          </a:blip>
          <a:stretch>
            <a:fillRect/>
          </a:stretch>
        </p:blipFill>
        <p:spPr>
          <a:xfrm>
            <a:off x="10263560" y="1981538"/>
            <a:ext cx="609600" cy="609600"/>
          </a:xfrm>
          <a:prstGeom prst="rect">
            <a:avLst/>
          </a:prstGeom>
        </p:spPr>
      </p:pic>
      <p:pic>
        <p:nvPicPr>
          <p:cNvPr id="17" name="图片 16"/>
          <p:cNvPicPr>
            <a:picLocks noChangeAspect="1"/>
          </p:cNvPicPr>
          <p:nvPr/>
        </p:nvPicPr>
        <p:blipFill>
          <a:blip r:embed="rId3">
            <a:duotone>
              <a:prstClr val="black"/>
              <a:schemeClr val="accent2">
                <a:tint val="45000"/>
                <a:satMod val="400000"/>
              </a:schemeClr>
            </a:duotone>
          </a:blip>
          <a:stretch>
            <a:fillRect/>
          </a:stretch>
        </p:blipFill>
        <p:spPr>
          <a:xfrm>
            <a:off x="1411463" y="1981538"/>
            <a:ext cx="609600" cy="609600"/>
          </a:xfrm>
          <a:prstGeom prst="rect">
            <a:avLst/>
          </a:prstGeom>
        </p:spPr>
      </p:pic>
      <p:pic>
        <p:nvPicPr>
          <p:cNvPr id="18" name="图片 17"/>
          <p:cNvPicPr>
            <a:picLocks noChangeAspect="1"/>
          </p:cNvPicPr>
          <p:nvPr/>
        </p:nvPicPr>
        <p:blipFill>
          <a:blip r:embed="rId4">
            <a:duotone>
              <a:prstClr val="black"/>
              <a:schemeClr val="accent2">
                <a:tint val="45000"/>
                <a:satMod val="400000"/>
              </a:schemeClr>
            </a:duotone>
          </a:blip>
          <a:stretch>
            <a:fillRect/>
          </a:stretch>
        </p:blipFill>
        <p:spPr>
          <a:xfrm>
            <a:off x="4362163" y="1981538"/>
            <a:ext cx="609600" cy="609600"/>
          </a:xfrm>
          <a:prstGeom prst="rect">
            <a:avLst/>
          </a:prstGeom>
        </p:spPr>
      </p:pic>
      <p:pic>
        <p:nvPicPr>
          <p:cNvPr id="19" name="图片 18"/>
          <p:cNvPicPr>
            <a:picLocks noChangeAspect="1"/>
          </p:cNvPicPr>
          <p:nvPr/>
        </p:nvPicPr>
        <p:blipFill>
          <a:blip r:embed="rId5">
            <a:duotone>
              <a:prstClr val="black"/>
              <a:schemeClr val="accent2">
                <a:tint val="45000"/>
                <a:satMod val="400000"/>
              </a:schemeClr>
            </a:duotone>
          </a:blip>
          <a:stretch>
            <a:fillRect/>
          </a:stretch>
        </p:blipFill>
        <p:spPr>
          <a:xfrm>
            <a:off x="7312861" y="1981538"/>
            <a:ext cx="609600" cy="609600"/>
          </a:xfrm>
          <a:prstGeom prst="rect">
            <a:avLst/>
          </a:prstGeom>
        </p:spPr>
      </p:pic>
      <p:sp>
        <p:nvSpPr>
          <p:cNvPr id="20" name="矩形 19"/>
          <p:cNvSpPr/>
          <p:nvPr/>
        </p:nvSpPr>
        <p:spPr>
          <a:xfrm>
            <a:off x="842906"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0"/>
          <p:cNvSpPr/>
          <p:nvPr/>
        </p:nvSpPr>
        <p:spPr>
          <a:xfrm>
            <a:off x="9695003"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矩形 21"/>
          <p:cNvSpPr/>
          <p:nvPr/>
        </p:nvSpPr>
        <p:spPr>
          <a:xfrm>
            <a:off x="6730815"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矩形 22"/>
          <p:cNvSpPr/>
          <p:nvPr/>
        </p:nvSpPr>
        <p:spPr>
          <a:xfrm>
            <a:off x="3753143"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4" name="组合 23"/>
          <p:cNvGrpSpPr/>
          <p:nvPr/>
        </p:nvGrpSpPr>
        <p:grpSpPr>
          <a:xfrm>
            <a:off x="307721" y="332065"/>
            <a:ext cx="3664691" cy="420564"/>
            <a:chOff x="568442" y="319364"/>
            <a:chExt cx="3664694" cy="420565"/>
          </a:xfrm>
        </p:grpSpPr>
        <p:sp>
          <p:nvSpPr>
            <p:cNvPr id="25"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6" name="等腰三角形 25"/>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文本框 26"/>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2218989" y="2736155"/>
            <a:ext cx="2885371" cy="889168"/>
            <a:chOff x="7644687" y="3331677"/>
            <a:chExt cx="2885371" cy="889167"/>
          </a:xfrm>
        </p:grpSpPr>
        <p:sp>
          <p:nvSpPr>
            <p:cNvPr id="48" name="矩形 47"/>
            <p:cNvSpPr/>
            <p:nvPr/>
          </p:nvSpPr>
          <p:spPr>
            <a:xfrm>
              <a:off x="7844804" y="3331677"/>
              <a:ext cx="2241974" cy="32502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49" name="文本框 48"/>
            <p:cNvSpPr txBox="1"/>
            <p:nvPr/>
          </p:nvSpPr>
          <p:spPr>
            <a:xfrm>
              <a:off x="7644687" y="3668770"/>
              <a:ext cx="2885371" cy="5520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0" name="组合 49"/>
          <p:cNvGrpSpPr/>
          <p:nvPr/>
        </p:nvGrpSpPr>
        <p:grpSpPr>
          <a:xfrm>
            <a:off x="6720643" y="2772221"/>
            <a:ext cx="2885371" cy="861864"/>
            <a:chOff x="7523107" y="3331677"/>
            <a:chExt cx="2885371" cy="861863"/>
          </a:xfrm>
        </p:grpSpPr>
        <p:sp>
          <p:nvSpPr>
            <p:cNvPr id="51" name="矩形 50"/>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2" name="文本框 51"/>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3" name="组合 52"/>
          <p:cNvGrpSpPr/>
          <p:nvPr/>
        </p:nvGrpSpPr>
        <p:grpSpPr>
          <a:xfrm>
            <a:off x="2179061" y="5195876"/>
            <a:ext cx="2885371" cy="861864"/>
            <a:chOff x="7523107" y="3331677"/>
            <a:chExt cx="2885371" cy="861863"/>
          </a:xfrm>
        </p:grpSpPr>
        <p:sp>
          <p:nvSpPr>
            <p:cNvPr id="54" name="矩形 53"/>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5" name="文本框 54"/>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6" name="组合 55"/>
          <p:cNvGrpSpPr/>
          <p:nvPr/>
        </p:nvGrpSpPr>
        <p:grpSpPr>
          <a:xfrm>
            <a:off x="6940129" y="5195876"/>
            <a:ext cx="2885371" cy="861864"/>
            <a:chOff x="7523107" y="3331677"/>
            <a:chExt cx="2885371" cy="861863"/>
          </a:xfrm>
        </p:grpSpPr>
        <p:sp>
          <p:nvSpPr>
            <p:cNvPr id="57" name="矩形 56"/>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8" name="文本框 57"/>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sp>
        <p:nvSpPr>
          <p:cNvPr id="2" name="椭圆 1"/>
          <p:cNvSpPr/>
          <p:nvPr/>
        </p:nvSpPr>
        <p:spPr>
          <a:xfrm>
            <a:off x="3192122" y="1681758"/>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椭圆 39"/>
          <p:cNvSpPr/>
          <p:nvPr/>
        </p:nvSpPr>
        <p:spPr>
          <a:xfrm>
            <a:off x="7777922" y="1628786"/>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椭圆 40"/>
          <p:cNvSpPr/>
          <p:nvPr/>
        </p:nvSpPr>
        <p:spPr>
          <a:xfrm>
            <a:off x="3237898" y="4143326"/>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椭圆 44"/>
          <p:cNvSpPr/>
          <p:nvPr/>
        </p:nvSpPr>
        <p:spPr>
          <a:xfrm>
            <a:off x="7815354" y="4106079"/>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pic>
        <p:nvPicPr>
          <p:cNvPr id="4" name="图形 3" descr="灯泡"/>
          <p:cNvPicPr>
            <a:picLocks noChangeAspect="1"/>
          </p:cNvPicPr>
          <p:nvPr/>
        </p:nvPicPr>
        <p:blipFill>
          <a:blip r:embed="rId3" cstate="screen">
            <a:grayscl/>
            <a:extLst>
              <a:ext uri="{96DAC541-7B7A-43D3-8B79-37D633B846F1}">
                <asvg:svgBlip xmlns:asvg="http://schemas.microsoft.com/office/drawing/2016/SVG/main" r:embed="rId4"/>
              </a:ext>
            </a:extLst>
          </a:blip>
          <a:stretch>
            <a:fillRect/>
          </a:stretch>
        </p:blipFill>
        <p:spPr>
          <a:xfrm>
            <a:off x="7924978" y="4211459"/>
            <a:ext cx="739215" cy="739215"/>
          </a:xfrm>
          <a:prstGeom prst="rect">
            <a:avLst/>
          </a:prstGeom>
        </p:spPr>
      </p:pic>
      <p:pic>
        <p:nvPicPr>
          <p:cNvPr id="6" name="图形 5" descr="靶心"/>
          <p:cNvPicPr>
            <a:picLocks noChangeAspect="1"/>
          </p:cNvPicPr>
          <p:nvPr/>
        </p:nvPicPr>
        <p:blipFill>
          <a:blip r:embed="rId5" cstate="screen">
            <a:grayscl/>
            <a:extLst>
              <a:ext uri="{96DAC541-7B7A-43D3-8B79-37D633B846F1}">
                <asvg:svgBlip xmlns:asvg="http://schemas.microsoft.com/office/drawing/2016/SVG/main" r:embed="rId6"/>
              </a:ext>
            </a:extLst>
          </a:blip>
          <a:stretch>
            <a:fillRect/>
          </a:stretch>
        </p:blipFill>
        <p:spPr>
          <a:xfrm>
            <a:off x="7871101" y="1721246"/>
            <a:ext cx="778577" cy="778577"/>
          </a:xfrm>
          <a:prstGeom prst="rect">
            <a:avLst/>
          </a:prstGeom>
        </p:spPr>
      </p:pic>
      <p:pic>
        <p:nvPicPr>
          <p:cNvPr id="8" name="图形 7" descr="标记"/>
          <p:cNvPicPr>
            <a:picLocks noChangeAspect="1"/>
          </p:cNvPicPr>
          <p:nvPr/>
        </p:nvPicPr>
        <p:blipFill>
          <a:blip r:embed="rId7" cstate="screen">
            <a:grayscl/>
            <a:extLst>
              <a:ext uri="{96DAC541-7B7A-43D3-8B79-37D633B846F1}">
                <asvg:svgBlip xmlns:asvg="http://schemas.microsoft.com/office/drawing/2016/SVG/main" r:embed="rId8"/>
              </a:ext>
            </a:extLst>
          </a:blip>
          <a:stretch>
            <a:fillRect/>
          </a:stretch>
        </p:blipFill>
        <p:spPr>
          <a:xfrm>
            <a:off x="3350745" y="4285549"/>
            <a:ext cx="731065" cy="731065"/>
          </a:xfrm>
          <a:prstGeom prst="rect">
            <a:avLst/>
          </a:prstGeom>
        </p:spPr>
      </p:pic>
      <p:pic>
        <p:nvPicPr>
          <p:cNvPr id="10" name="图形 9" descr="时钟"/>
          <p:cNvPicPr>
            <a:picLocks noChangeAspect="1"/>
          </p:cNvPicPr>
          <p:nvPr/>
        </p:nvPicPr>
        <p:blipFill>
          <a:blip r:embed="rId9" cstate="screen">
            <a:grayscl/>
            <a:extLst>
              <a:ext uri="{96DAC541-7B7A-43D3-8B79-37D633B846F1}">
                <asvg:svgBlip xmlns:asvg="http://schemas.microsoft.com/office/drawing/2016/SVG/main" r:embed="rId10"/>
              </a:ext>
            </a:extLst>
          </a:blip>
          <a:stretch>
            <a:fillRect/>
          </a:stretch>
        </p:blipFill>
        <p:spPr>
          <a:xfrm>
            <a:off x="3296145" y="1794449"/>
            <a:ext cx="731065" cy="731065"/>
          </a:xfrm>
          <a:prstGeom prst="rect">
            <a:avLst/>
          </a:prstGeom>
        </p:spPr>
      </p:pic>
      <p:grpSp>
        <p:nvGrpSpPr>
          <p:cNvPr id="22" name="组合 21"/>
          <p:cNvGrpSpPr/>
          <p:nvPr/>
        </p:nvGrpSpPr>
        <p:grpSpPr>
          <a:xfrm>
            <a:off x="307721" y="332065"/>
            <a:ext cx="3664691" cy="420564"/>
            <a:chOff x="568442" y="319364"/>
            <a:chExt cx="3664694" cy="420565"/>
          </a:xfrm>
        </p:grpSpPr>
        <p:sp>
          <p:nvSpPr>
            <p:cNvPr id="2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4" name="等腰三角形 2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5" name="文本框 2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1000"/>
                                        <p:tgtEl>
                                          <p:spTgt spid="53"/>
                                        </p:tgtEl>
                                      </p:cBhvr>
                                    </p:animEffect>
                                    <p:anim calcmode="lin" valueType="num">
                                      <p:cBhvr>
                                        <p:cTn id="13" dur="1000" fill="hold"/>
                                        <p:tgtEl>
                                          <p:spTgt spid="53"/>
                                        </p:tgtEl>
                                        <p:attrNameLst>
                                          <p:attrName>ppt_x</p:attrName>
                                        </p:attrNameLst>
                                      </p:cBhvr>
                                      <p:tavLst>
                                        <p:tav tm="0">
                                          <p:val>
                                            <p:strVal val="#ppt_x"/>
                                          </p:val>
                                        </p:tav>
                                        <p:tav tm="100000">
                                          <p:val>
                                            <p:strVal val="#ppt_x"/>
                                          </p:val>
                                        </p:tav>
                                      </p:tavLst>
                                    </p:anim>
                                    <p:anim calcmode="lin" valueType="num">
                                      <p:cBhvr>
                                        <p:cTn id="14" dur="1000" fill="hold"/>
                                        <p:tgtEl>
                                          <p:spTgt spid="5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1000"/>
                                        <p:tgtEl>
                                          <p:spTgt spid="56"/>
                                        </p:tgtEl>
                                      </p:cBhvr>
                                    </p:animEffect>
                                    <p:anim calcmode="lin" valueType="num">
                                      <p:cBhvr>
                                        <p:cTn id="23" dur="1000" fill="hold"/>
                                        <p:tgtEl>
                                          <p:spTgt spid="56"/>
                                        </p:tgtEl>
                                        <p:attrNameLst>
                                          <p:attrName>ppt_x</p:attrName>
                                        </p:attrNameLst>
                                      </p:cBhvr>
                                      <p:tavLst>
                                        <p:tav tm="0">
                                          <p:val>
                                            <p:strVal val="#ppt_x"/>
                                          </p:val>
                                        </p:tav>
                                        <p:tav tm="100000">
                                          <p:val>
                                            <p:strVal val="#ppt_x"/>
                                          </p:val>
                                        </p:tav>
                                      </p:tavLst>
                                    </p:anim>
                                    <p:anim calcmode="lin" valueType="num">
                                      <p:cBhvr>
                                        <p:cTn id="24" dur="1000" fill="hold"/>
                                        <p:tgtEl>
                                          <p:spTgt spid="56"/>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0-#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8211447" y="2272168"/>
            <a:ext cx="2885371" cy="810889"/>
            <a:chOff x="7523107" y="3331677"/>
            <a:chExt cx="2885371" cy="810890"/>
          </a:xfrm>
        </p:grpSpPr>
        <p:sp>
          <p:nvSpPr>
            <p:cNvPr id="53" name="矩形 52"/>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4" name="文本框 53"/>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5" name="组合 54"/>
          <p:cNvGrpSpPr/>
          <p:nvPr/>
        </p:nvGrpSpPr>
        <p:grpSpPr>
          <a:xfrm>
            <a:off x="8211447" y="4503982"/>
            <a:ext cx="2885371" cy="810889"/>
            <a:chOff x="7523107" y="3331677"/>
            <a:chExt cx="2885371" cy="810890"/>
          </a:xfrm>
        </p:grpSpPr>
        <p:sp>
          <p:nvSpPr>
            <p:cNvPr id="56" name="矩形 55"/>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7" name="文本框 56"/>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8" name="组合 57"/>
          <p:cNvGrpSpPr/>
          <p:nvPr/>
        </p:nvGrpSpPr>
        <p:grpSpPr>
          <a:xfrm>
            <a:off x="1116019" y="2272168"/>
            <a:ext cx="2885371" cy="810889"/>
            <a:chOff x="7523107" y="3331677"/>
            <a:chExt cx="2885371" cy="810890"/>
          </a:xfrm>
        </p:grpSpPr>
        <p:sp>
          <p:nvSpPr>
            <p:cNvPr id="59" name="矩形 58"/>
            <p:cNvSpPr/>
            <p:nvPr/>
          </p:nvSpPr>
          <p:spPr>
            <a:xfrm>
              <a:off x="8166504" y="3331677"/>
              <a:ext cx="2241974" cy="36792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60" name="文本框 59"/>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61" name="组合 60"/>
          <p:cNvGrpSpPr/>
          <p:nvPr/>
        </p:nvGrpSpPr>
        <p:grpSpPr>
          <a:xfrm>
            <a:off x="1116019" y="4503982"/>
            <a:ext cx="2885371" cy="810889"/>
            <a:chOff x="7523107" y="3331677"/>
            <a:chExt cx="2885371" cy="810890"/>
          </a:xfrm>
        </p:grpSpPr>
        <p:sp>
          <p:nvSpPr>
            <p:cNvPr id="63" name="矩形 62"/>
            <p:cNvSpPr/>
            <p:nvPr/>
          </p:nvSpPr>
          <p:spPr>
            <a:xfrm>
              <a:off x="8166504" y="3331677"/>
              <a:ext cx="2241974" cy="36792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65" name="文本框 64"/>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 name="组合 4"/>
          <p:cNvGrpSpPr/>
          <p:nvPr/>
        </p:nvGrpSpPr>
        <p:grpSpPr>
          <a:xfrm>
            <a:off x="4072929" y="1808028"/>
            <a:ext cx="4028615" cy="4028613"/>
            <a:chOff x="4072927" y="1808027"/>
            <a:chExt cx="4028615" cy="4028613"/>
          </a:xfrm>
        </p:grpSpPr>
        <p:grpSp>
          <p:nvGrpSpPr>
            <p:cNvPr id="3" name="组合 2"/>
            <p:cNvGrpSpPr/>
            <p:nvPr/>
          </p:nvGrpSpPr>
          <p:grpSpPr>
            <a:xfrm>
              <a:off x="4072927" y="1808027"/>
              <a:ext cx="4028615" cy="4028613"/>
              <a:chOff x="4072927" y="1808027"/>
              <a:chExt cx="4028615" cy="4028613"/>
            </a:xfrm>
          </p:grpSpPr>
          <p:sp>
            <p:nvSpPr>
              <p:cNvPr id="22" name="Shape 10"/>
              <p:cNvSpPr/>
              <p:nvPr/>
            </p:nvSpPr>
            <p:spPr>
              <a:xfrm>
                <a:off x="4298572" y="2225172"/>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18755" y="8290"/>
                    </a:moveTo>
                    <a:lnTo>
                      <a:pt x="13932" y="0"/>
                    </a:lnTo>
                    <a:cubicBezTo>
                      <a:pt x="4453" y="4270"/>
                      <a:pt x="-758" y="12901"/>
                      <a:pt x="90" y="21600"/>
                    </a:cubicBezTo>
                    <a:cubicBezTo>
                      <a:pt x="3767" y="12143"/>
                      <a:pt x="15444" y="13183"/>
                      <a:pt x="17285" y="13675"/>
                    </a:cubicBezTo>
                    <a:cubicBezTo>
                      <a:pt x="18392" y="13854"/>
                      <a:pt x="19594" y="14276"/>
                      <a:pt x="20842" y="15000"/>
                    </a:cubicBezTo>
                    <a:cubicBezTo>
                      <a:pt x="20781" y="13165"/>
                      <a:pt x="19921" y="10282"/>
                      <a:pt x="18755" y="8290"/>
                    </a:cubicBezTo>
                    <a:close/>
                  </a:path>
                </a:pathLst>
              </a:custGeom>
              <a:noFill/>
              <a:ln w="12700">
                <a:solidFill>
                  <a:schemeClr val="accent4"/>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Shape 11"/>
              <p:cNvSpPr/>
              <p:nvPr/>
            </p:nvSpPr>
            <p:spPr>
              <a:xfrm>
                <a:off x="4499789" y="4182255"/>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8290" y="2087"/>
                    </a:moveTo>
                    <a:lnTo>
                      <a:pt x="0" y="6910"/>
                    </a:lnTo>
                    <a:cubicBezTo>
                      <a:pt x="4270" y="16389"/>
                      <a:pt x="12901" y="21600"/>
                      <a:pt x="21600" y="20752"/>
                    </a:cubicBezTo>
                    <a:cubicBezTo>
                      <a:pt x="12143" y="17075"/>
                      <a:pt x="13183" y="5398"/>
                      <a:pt x="13675" y="3557"/>
                    </a:cubicBezTo>
                    <a:cubicBezTo>
                      <a:pt x="13854" y="2450"/>
                      <a:pt x="14276" y="1248"/>
                      <a:pt x="15000" y="0"/>
                    </a:cubicBezTo>
                    <a:cubicBezTo>
                      <a:pt x="13165" y="61"/>
                      <a:pt x="10282" y="921"/>
                      <a:pt x="8290" y="2087"/>
                    </a:cubicBezTo>
                    <a:close/>
                  </a:path>
                </a:pathLst>
              </a:custGeom>
              <a:noFill/>
              <a:ln w="12700">
                <a:solidFill>
                  <a:schemeClr val="accent4"/>
                </a:solidFill>
                <a:miter lim="400000"/>
              </a:ln>
            </p:spPr>
            <p:txBody>
              <a:bodyPr lIns="0" tIns="0" rIns="0" bIns="0" anchor="ctr"/>
              <a:lstStyle/>
              <a:p>
                <a:endParaRPr sz="3000">
                  <a:solidFill>
                    <a:srgbClr val="FFFFFF"/>
                  </a:solidFill>
                  <a:effectLst>
                    <a:outerShdw blurRad="38100" dist="12700" dir="5400000" rotWithShape="0">
                      <a:srgbClr val="000000">
                        <a:alpha val="50000"/>
                      </a:srgb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4" name="Shape 12"/>
              <p:cNvSpPr/>
              <p:nvPr/>
            </p:nvSpPr>
            <p:spPr>
              <a:xfrm>
                <a:off x="6459829" y="3681931"/>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2087" y="13310"/>
                    </a:moveTo>
                    <a:lnTo>
                      <a:pt x="6910" y="21600"/>
                    </a:lnTo>
                    <a:cubicBezTo>
                      <a:pt x="16389" y="17330"/>
                      <a:pt x="21600" y="8699"/>
                      <a:pt x="20752" y="0"/>
                    </a:cubicBezTo>
                    <a:cubicBezTo>
                      <a:pt x="17075" y="9457"/>
                      <a:pt x="5398" y="8417"/>
                      <a:pt x="3557" y="7925"/>
                    </a:cubicBezTo>
                    <a:cubicBezTo>
                      <a:pt x="2450" y="7746"/>
                      <a:pt x="1248" y="7324"/>
                      <a:pt x="0" y="6600"/>
                    </a:cubicBezTo>
                    <a:cubicBezTo>
                      <a:pt x="61" y="8435"/>
                      <a:pt x="921" y="11318"/>
                      <a:pt x="2087" y="13310"/>
                    </a:cubicBezTo>
                    <a:close/>
                  </a:path>
                </a:pathLst>
              </a:custGeom>
              <a:noFill/>
              <a:ln w="12700">
                <a:solidFill>
                  <a:schemeClr val="accent4"/>
                </a:solidFill>
                <a:miter lim="400000"/>
              </a:ln>
            </p:spPr>
            <p:txBody>
              <a:bodyPr lIns="0" tIns="0" rIns="0" bIns="0" anchor="ctr"/>
              <a:lstStyle/>
              <a:p>
                <a:endParaRPr sz="3000">
                  <a:solidFill>
                    <a:srgbClr val="FFFFFF"/>
                  </a:solidFill>
                  <a:effectLst>
                    <a:outerShdw blurRad="38100" dist="12700" dir="5400000" rotWithShape="0">
                      <a:srgbClr val="000000">
                        <a:alpha val="50000"/>
                      </a:srgb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5" name="Shape 13"/>
              <p:cNvSpPr/>
              <p:nvPr/>
            </p:nvSpPr>
            <p:spPr>
              <a:xfrm>
                <a:off x="5954560" y="2028813"/>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13310" y="18755"/>
                    </a:moveTo>
                    <a:lnTo>
                      <a:pt x="21600" y="13932"/>
                    </a:lnTo>
                    <a:cubicBezTo>
                      <a:pt x="17330" y="4453"/>
                      <a:pt x="8699" y="-758"/>
                      <a:pt x="0" y="90"/>
                    </a:cubicBezTo>
                    <a:cubicBezTo>
                      <a:pt x="9457" y="3767"/>
                      <a:pt x="8417" y="15444"/>
                      <a:pt x="7925" y="17285"/>
                    </a:cubicBezTo>
                    <a:cubicBezTo>
                      <a:pt x="7746" y="18392"/>
                      <a:pt x="7324" y="19594"/>
                      <a:pt x="6600" y="20842"/>
                    </a:cubicBezTo>
                    <a:cubicBezTo>
                      <a:pt x="8435" y="20781"/>
                      <a:pt x="11318" y="19921"/>
                      <a:pt x="13310" y="18755"/>
                    </a:cubicBezTo>
                    <a:close/>
                  </a:path>
                </a:pathLst>
              </a:custGeom>
              <a:noFill/>
              <a:ln w="12700">
                <a:solidFill>
                  <a:schemeClr val="accent4"/>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8" name="Oval 27"/>
              <p:cNvSpPr/>
              <p:nvPr/>
            </p:nvSpPr>
            <p:spPr>
              <a:xfrm>
                <a:off x="4072927" y="1808027"/>
                <a:ext cx="4028615" cy="4028613"/>
              </a:xfrm>
              <a:prstGeom prst="ellipse">
                <a:avLst/>
              </a:prstGeom>
              <a:no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68" name="矩形 67"/>
            <p:cNvSpPr/>
            <p:nvPr/>
          </p:nvSpPr>
          <p:spPr>
            <a:xfrm>
              <a:off x="4960292" y="280828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9" name="矩形 68"/>
            <p:cNvSpPr/>
            <p:nvPr/>
          </p:nvSpPr>
          <p:spPr>
            <a:xfrm>
              <a:off x="6654471" y="280828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0" name="矩形 69"/>
            <p:cNvSpPr/>
            <p:nvPr/>
          </p:nvSpPr>
          <p:spPr>
            <a:xfrm>
              <a:off x="4960292" y="442140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5" name="矩形 94"/>
            <p:cNvSpPr/>
            <p:nvPr/>
          </p:nvSpPr>
          <p:spPr>
            <a:xfrm>
              <a:off x="6654471" y="442140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4" name="Oval 44"/>
          <p:cNvSpPr/>
          <p:nvPr/>
        </p:nvSpPr>
        <p:spPr>
          <a:xfrm>
            <a:off x="5772144" y="3504112"/>
            <a:ext cx="603504" cy="556416"/>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solidFill>
            <a:srgbClr val="17324D"/>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accent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6" name="组合 25"/>
          <p:cNvGrpSpPr/>
          <p:nvPr/>
        </p:nvGrpSpPr>
        <p:grpSpPr>
          <a:xfrm>
            <a:off x="307721" y="332065"/>
            <a:ext cx="3664691" cy="420564"/>
            <a:chOff x="568442" y="319364"/>
            <a:chExt cx="3664694" cy="420565"/>
          </a:xfrm>
        </p:grpSpPr>
        <p:sp>
          <p:nvSpPr>
            <p:cNvPr id="27"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9" name="等腰三角形 28"/>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文本框 29"/>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wipe(right)">
                                      <p:cBhvr>
                                        <p:cTn id="13" dur="500"/>
                                        <p:tgtEl>
                                          <p:spTgt spid="58"/>
                                        </p:tgtEl>
                                      </p:cBhvr>
                                    </p:animEffect>
                                  </p:childTnLst>
                                </p:cTn>
                              </p:par>
                              <p:par>
                                <p:cTn id="14" presetID="22" presetClass="entr" presetSubtype="2" fill="hold"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wipe(right)">
                                      <p:cBhvr>
                                        <p:cTn id="16" dur="500"/>
                                        <p:tgtEl>
                                          <p:spTgt spid="61"/>
                                        </p:tgtEl>
                                      </p:cBhvr>
                                    </p:animEffect>
                                  </p:childTnLst>
                                </p:cTn>
                              </p:par>
                              <p:par>
                                <p:cTn id="17" presetID="22" presetClass="entr" presetSubtype="8"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left)">
                                      <p:cBhvr>
                                        <p:cTn id="19" dur="500"/>
                                        <p:tgtEl>
                                          <p:spTgt spid="52"/>
                                        </p:tgtEl>
                                      </p:cBhvr>
                                    </p:animEffect>
                                  </p:childTnLst>
                                </p:cTn>
                              </p:par>
                              <p:par>
                                <p:cTn id="20" presetID="22" presetClass="entr" presetSubtype="8"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wipe(left)">
                                      <p:cBhvr>
                                        <p:cTn id="22" dur="500"/>
                                        <p:tgtEl>
                                          <p:spTgt spid="55"/>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par>
                          <p:cTn id="29" fill="hold">
                            <p:stCondLst>
                              <p:cond delay="1500"/>
                            </p:stCondLst>
                            <p:childTnLst>
                              <p:par>
                                <p:cTn id="30" presetID="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0-#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30742" y="1861977"/>
            <a:ext cx="11530519" cy="4244873"/>
            <a:chOff x="246492" y="699542"/>
            <a:chExt cx="8651017" cy="3744416"/>
          </a:xfrm>
          <a:noFill/>
        </p:grpSpPr>
        <p:sp>
          <p:nvSpPr>
            <p:cNvPr id="6" name="矩形 9"/>
            <p:cNvSpPr/>
            <p:nvPr/>
          </p:nvSpPr>
          <p:spPr>
            <a:xfrm>
              <a:off x="246492" y="2483115"/>
              <a:ext cx="8651017" cy="172977"/>
            </a:xfrm>
            <a:custGeom>
              <a:avLst/>
              <a:gdLst/>
              <a:ahLst/>
              <a:cxnLst/>
              <a:rect l="l" t="t" r="r" b="b"/>
              <a:pathLst>
                <a:path w="144016" h="869444">
                  <a:moveTo>
                    <a:pt x="0" y="0"/>
                  </a:moveTo>
                  <a:lnTo>
                    <a:pt x="144016" y="0"/>
                  </a:lnTo>
                  <a:lnTo>
                    <a:pt x="144016" y="869444"/>
                  </a:lnTo>
                  <a:lnTo>
                    <a:pt x="0" y="869444"/>
                  </a:lnTo>
                  <a:close/>
                </a:path>
              </a:pathLst>
            </a:cu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组合 8"/>
            <p:cNvGrpSpPr/>
            <p:nvPr/>
          </p:nvGrpSpPr>
          <p:grpSpPr>
            <a:xfrm>
              <a:off x="549712" y="699542"/>
              <a:ext cx="3888432" cy="1584176"/>
              <a:chOff x="549712" y="699542"/>
              <a:chExt cx="3888432" cy="1584176"/>
            </a:xfrm>
            <a:grpFill/>
          </p:grpSpPr>
          <p:sp>
            <p:nvSpPr>
              <p:cNvPr id="38" name="圆角矩形 38"/>
              <p:cNvSpPr/>
              <p:nvPr/>
            </p:nvSpPr>
            <p:spPr>
              <a:xfrm>
                <a:off x="549712" y="699542"/>
                <a:ext cx="3888432" cy="1584176"/>
              </a:xfrm>
              <a:prstGeom prst="roundRect">
                <a:avLst>
                  <a:gd name="adj" fmla="val 8330"/>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9" name="直接连接符 38"/>
              <p:cNvCxnSpPr/>
              <p:nvPr/>
            </p:nvCxnSpPr>
            <p:spPr>
              <a:xfrm>
                <a:off x="1619672" y="915566"/>
                <a:ext cx="0" cy="1152128"/>
              </a:xfrm>
              <a:prstGeom prst="line">
                <a:avLst/>
              </a:prstGeom>
              <a:grpFill/>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Rectangle 13" descr="FD1DDF730CE4456e89755B07FE1653D0# #Rectangle 13"/>
              <p:cNvSpPr>
                <a:spLocks noChangeArrowheads="1"/>
              </p:cNvSpPr>
              <p:nvPr/>
            </p:nvSpPr>
            <p:spPr bwMode="auto">
              <a:xfrm>
                <a:off x="1876107" y="108551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Rectangle 13" descr="FD1DDF730CE4456e89755B07FE1653D0# #Rectangle 13"/>
              <p:cNvSpPr>
                <a:spLocks noChangeArrowheads="1"/>
              </p:cNvSpPr>
              <p:nvPr/>
            </p:nvSpPr>
            <p:spPr bwMode="auto">
              <a:xfrm>
                <a:off x="1876105" y="135323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2" name="椭圆 41"/>
              <p:cNvSpPr/>
              <p:nvPr/>
            </p:nvSpPr>
            <p:spPr>
              <a:xfrm>
                <a:off x="683568" y="1056220"/>
                <a:ext cx="870820" cy="87082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3" name="组合 42"/>
              <p:cNvGrpSpPr/>
              <p:nvPr/>
            </p:nvGrpSpPr>
            <p:grpSpPr>
              <a:xfrm>
                <a:off x="805122" y="1061904"/>
                <a:ext cx="585655" cy="814359"/>
                <a:chOff x="1695658" y="990614"/>
                <a:chExt cx="585655" cy="814359"/>
              </a:xfrm>
              <a:grpFill/>
            </p:grpSpPr>
            <p:sp>
              <p:nvSpPr>
                <p:cNvPr id="44" name="TextBox 14"/>
                <p:cNvSpPr txBox="1"/>
                <p:nvPr/>
              </p:nvSpPr>
              <p:spPr>
                <a:xfrm>
                  <a:off x="1695658"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45" name="矩形 44"/>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1</a:t>
                  </a:r>
                </a:p>
              </p:txBody>
            </p:sp>
          </p:grpSp>
        </p:grpSp>
        <p:grpSp>
          <p:nvGrpSpPr>
            <p:cNvPr id="10" name="组合 9"/>
            <p:cNvGrpSpPr/>
            <p:nvPr/>
          </p:nvGrpSpPr>
          <p:grpSpPr>
            <a:xfrm>
              <a:off x="549712" y="2859782"/>
              <a:ext cx="3888432" cy="1584176"/>
              <a:chOff x="549712" y="2859782"/>
              <a:chExt cx="3888432" cy="1584176"/>
            </a:xfrm>
            <a:grpFill/>
          </p:grpSpPr>
          <p:sp>
            <p:nvSpPr>
              <p:cNvPr id="30" name="圆角矩形 29"/>
              <p:cNvSpPr/>
              <p:nvPr/>
            </p:nvSpPr>
            <p:spPr>
              <a:xfrm>
                <a:off x="549712" y="2859782"/>
                <a:ext cx="3888432" cy="1584176"/>
              </a:xfrm>
              <a:prstGeom prst="roundRect">
                <a:avLst>
                  <a:gd name="adj" fmla="val 8636"/>
                </a:avLst>
              </a:prstGeom>
              <a:grp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1" name="直接连接符 30"/>
              <p:cNvCxnSpPr/>
              <p:nvPr/>
            </p:nvCxnSpPr>
            <p:spPr>
              <a:xfrm>
                <a:off x="1619672" y="3075806"/>
                <a:ext cx="0" cy="1152128"/>
              </a:xfrm>
              <a:prstGeom prst="line">
                <a:avLst/>
              </a:prstGeom>
              <a:grpFill/>
              <a:ln w="63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tangle 13" descr="FD1DDF730CE4456e89755B07FE1653D0# #Rectangle 13"/>
              <p:cNvSpPr>
                <a:spLocks noChangeArrowheads="1"/>
              </p:cNvSpPr>
              <p:nvPr/>
            </p:nvSpPr>
            <p:spPr bwMode="auto">
              <a:xfrm>
                <a:off x="1876107" y="324575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Rectangle 13" descr="FD1DDF730CE4456e89755B07FE1653D0# #Rectangle 13"/>
              <p:cNvSpPr>
                <a:spLocks noChangeArrowheads="1"/>
              </p:cNvSpPr>
              <p:nvPr/>
            </p:nvSpPr>
            <p:spPr bwMode="auto">
              <a:xfrm>
                <a:off x="1876105" y="351347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椭圆 33"/>
              <p:cNvSpPr/>
              <p:nvPr/>
            </p:nvSpPr>
            <p:spPr>
              <a:xfrm>
                <a:off x="683568" y="3216460"/>
                <a:ext cx="870820" cy="870820"/>
              </a:xfrm>
              <a:prstGeom prst="ellipse">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35" name="组合 34"/>
              <p:cNvGrpSpPr/>
              <p:nvPr/>
            </p:nvGrpSpPr>
            <p:grpSpPr>
              <a:xfrm>
                <a:off x="786208" y="3222144"/>
                <a:ext cx="604569" cy="814359"/>
                <a:chOff x="1676744" y="990614"/>
                <a:chExt cx="604569" cy="814359"/>
              </a:xfrm>
              <a:grpFill/>
            </p:grpSpPr>
            <p:sp>
              <p:nvSpPr>
                <p:cNvPr id="36" name="TextBox 25"/>
                <p:cNvSpPr txBox="1"/>
                <p:nvPr/>
              </p:nvSpPr>
              <p:spPr>
                <a:xfrm>
                  <a:off x="1676744"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37" name="矩形 36"/>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3</a:t>
                  </a:r>
                </a:p>
              </p:txBody>
            </p:sp>
          </p:grpSp>
        </p:grpSp>
        <p:grpSp>
          <p:nvGrpSpPr>
            <p:cNvPr id="12" name="组合 11"/>
            <p:cNvGrpSpPr/>
            <p:nvPr/>
          </p:nvGrpSpPr>
          <p:grpSpPr>
            <a:xfrm>
              <a:off x="4654168" y="699542"/>
              <a:ext cx="3888432" cy="1584176"/>
              <a:chOff x="4654168" y="699542"/>
              <a:chExt cx="3888432" cy="1584176"/>
            </a:xfrm>
            <a:grpFill/>
          </p:grpSpPr>
          <p:sp>
            <p:nvSpPr>
              <p:cNvPr id="22" name="圆角矩形 21"/>
              <p:cNvSpPr/>
              <p:nvPr/>
            </p:nvSpPr>
            <p:spPr>
              <a:xfrm>
                <a:off x="4654168" y="699542"/>
                <a:ext cx="3888432" cy="1584176"/>
              </a:xfrm>
              <a:prstGeom prst="roundRect">
                <a:avLst>
                  <a:gd name="adj" fmla="val 9138"/>
                </a:avLst>
              </a:prstGeom>
              <a:grp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3" name="直接连接符 22"/>
              <p:cNvCxnSpPr/>
              <p:nvPr/>
            </p:nvCxnSpPr>
            <p:spPr>
              <a:xfrm>
                <a:off x="5724128" y="915566"/>
                <a:ext cx="0" cy="1152128"/>
              </a:xfrm>
              <a:prstGeom prst="line">
                <a:avLst/>
              </a:prstGeom>
              <a:grpFill/>
              <a:ln w="63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Rectangle 13" descr="FD1DDF730CE4456e89755B07FE1653D0# #Rectangle 13"/>
              <p:cNvSpPr>
                <a:spLocks noChangeArrowheads="1"/>
              </p:cNvSpPr>
              <p:nvPr/>
            </p:nvSpPr>
            <p:spPr bwMode="auto">
              <a:xfrm>
                <a:off x="5980563" y="108551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Rectangle 13" descr="FD1DDF730CE4456e89755B07FE1653D0# #Rectangle 13"/>
              <p:cNvSpPr>
                <a:spLocks noChangeArrowheads="1"/>
              </p:cNvSpPr>
              <p:nvPr/>
            </p:nvSpPr>
            <p:spPr bwMode="auto">
              <a:xfrm>
                <a:off x="5980561" y="135323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椭圆 25"/>
              <p:cNvSpPr/>
              <p:nvPr/>
            </p:nvSpPr>
            <p:spPr>
              <a:xfrm>
                <a:off x="4788024" y="1056220"/>
                <a:ext cx="870820" cy="870820"/>
              </a:xfrm>
              <a:prstGeom prst="ellipse">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7" name="组合 26"/>
              <p:cNvGrpSpPr/>
              <p:nvPr/>
            </p:nvGrpSpPr>
            <p:grpSpPr>
              <a:xfrm>
                <a:off x="4878436" y="1061904"/>
                <a:ext cx="616797" cy="814359"/>
                <a:chOff x="1664516" y="990614"/>
                <a:chExt cx="616797" cy="814359"/>
              </a:xfrm>
              <a:grpFill/>
            </p:grpSpPr>
            <p:sp>
              <p:nvSpPr>
                <p:cNvPr id="28" name="TextBox 34"/>
                <p:cNvSpPr txBox="1"/>
                <p:nvPr/>
              </p:nvSpPr>
              <p:spPr>
                <a:xfrm>
                  <a:off x="1664516"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29" name="矩形 28"/>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2</a:t>
                  </a:r>
                </a:p>
              </p:txBody>
            </p:sp>
          </p:grpSp>
        </p:grpSp>
        <p:grpSp>
          <p:nvGrpSpPr>
            <p:cNvPr id="13" name="组合 12"/>
            <p:cNvGrpSpPr/>
            <p:nvPr/>
          </p:nvGrpSpPr>
          <p:grpSpPr>
            <a:xfrm>
              <a:off x="4654168" y="2859782"/>
              <a:ext cx="3888432" cy="1584176"/>
              <a:chOff x="4654168" y="2859782"/>
              <a:chExt cx="3888432" cy="1584176"/>
            </a:xfrm>
            <a:grpFill/>
          </p:grpSpPr>
          <p:sp>
            <p:nvSpPr>
              <p:cNvPr id="14" name="圆角矩形 13"/>
              <p:cNvSpPr/>
              <p:nvPr/>
            </p:nvSpPr>
            <p:spPr>
              <a:xfrm>
                <a:off x="4654168" y="2859782"/>
                <a:ext cx="3888432" cy="1584176"/>
              </a:xfrm>
              <a:prstGeom prst="roundRect">
                <a:avLst>
                  <a:gd name="adj" fmla="val 9138"/>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5" name="直接连接符 14"/>
              <p:cNvCxnSpPr/>
              <p:nvPr/>
            </p:nvCxnSpPr>
            <p:spPr>
              <a:xfrm>
                <a:off x="5724128" y="3075806"/>
                <a:ext cx="0" cy="1152128"/>
              </a:xfrm>
              <a:prstGeom prst="line">
                <a:avLst/>
              </a:prstGeom>
              <a:grpFill/>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Rectangle 13" descr="FD1DDF730CE4456e89755B07FE1653D0# #Rectangle 13"/>
              <p:cNvSpPr>
                <a:spLocks noChangeArrowheads="1"/>
              </p:cNvSpPr>
              <p:nvPr/>
            </p:nvSpPr>
            <p:spPr bwMode="auto">
              <a:xfrm>
                <a:off x="5980563" y="324575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Rectangle 13" descr="FD1DDF730CE4456e89755B07FE1653D0# #Rectangle 13"/>
              <p:cNvSpPr>
                <a:spLocks noChangeArrowheads="1"/>
              </p:cNvSpPr>
              <p:nvPr/>
            </p:nvSpPr>
            <p:spPr bwMode="auto">
              <a:xfrm>
                <a:off x="5980561" y="351347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椭圆 17"/>
              <p:cNvSpPr/>
              <p:nvPr/>
            </p:nvSpPr>
            <p:spPr>
              <a:xfrm>
                <a:off x="4788024" y="3216460"/>
                <a:ext cx="870820" cy="87082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9" name="组合 18"/>
              <p:cNvGrpSpPr/>
              <p:nvPr/>
            </p:nvGrpSpPr>
            <p:grpSpPr>
              <a:xfrm>
                <a:off x="4890664" y="3222144"/>
                <a:ext cx="604569" cy="814359"/>
                <a:chOff x="1676744" y="990614"/>
                <a:chExt cx="604569" cy="814359"/>
              </a:xfrm>
              <a:grpFill/>
            </p:grpSpPr>
            <p:sp>
              <p:nvSpPr>
                <p:cNvPr id="20" name="TextBox 43"/>
                <p:cNvSpPr txBox="1"/>
                <p:nvPr/>
              </p:nvSpPr>
              <p:spPr>
                <a:xfrm>
                  <a:off x="1676744"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21" name="矩形 20"/>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4</a:t>
                  </a:r>
                </a:p>
              </p:txBody>
            </p:sp>
          </p:grpSp>
        </p:grpSp>
      </p:grpSp>
      <p:grpSp>
        <p:nvGrpSpPr>
          <p:cNvPr id="46" name="组合 45"/>
          <p:cNvGrpSpPr/>
          <p:nvPr/>
        </p:nvGrpSpPr>
        <p:grpSpPr>
          <a:xfrm>
            <a:off x="307721" y="332065"/>
            <a:ext cx="3664691" cy="420564"/>
            <a:chOff x="568442" y="319364"/>
            <a:chExt cx="3664694" cy="420565"/>
          </a:xfrm>
        </p:grpSpPr>
        <p:sp>
          <p:nvSpPr>
            <p:cNvPr id="47"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48" name="等腰三角形 47"/>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文本框 48"/>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0-#ppt_w/2"/>
                                          </p:val>
                                        </p:tav>
                                        <p:tav tm="100000">
                                          <p:val>
                                            <p:strVal val="#ppt_x"/>
                                          </p:val>
                                        </p:tav>
                                      </p:tavLst>
                                    </p:anim>
                                    <p:anim calcmode="lin" valueType="num">
                                      <p:cBhvr additive="base">
                                        <p:cTn id="14"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3</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商务计划</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03</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2467433" y="1757881"/>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 name="AutoShape 6"/>
          <p:cNvSpPr>
            <a:spLocks noChangeArrowheads="1"/>
          </p:cNvSpPr>
          <p:nvPr/>
        </p:nvSpPr>
        <p:spPr bwMode="auto">
          <a:xfrm>
            <a:off x="1392670" y="2420258"/>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AutoShape 7"/>
          <p:cNvSpPr>
            <a:spLocks noChangeArrowheads="1"/>
          </p:cNvSpPr>
          <p:nvPr/>
        </p:nvSpPr>
        <p:spPr bwMode="auto">
          <a:xfrm>
            <a:off x="2467433" y="3082632"/>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AutoShape 8"/>
          <p:cNvSpPr>
            <a:spLocks noChangeArrowheads="1"/>
          </p:cNvSpPr>
          <p:nvPr/>
        </p:nvSpPr>
        <p:spPr bwMode="auto">
          <a:xfrm>
            <a:off x="3544019" y="2420258"/>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AutoShape 9"/>
          <p:cNvSpPr>
            <a:spLocks noChangeArrowheads="1"/>
          </p:cNvSpPr>
          <p:nvPr/>
        </p:nvSpPr>
        <p:spPr bwMode="auto">
          <a:xfrm>
            <a:off x="1392670" y="3745007"/>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AutoShape 10"/>
          <p:cNvSpPr>
            <a:spLocks noChangeArrowheads="1"/>
          </p:cNvSpPr>
          <p:nvPr/>
        </p:nvSpPr>
        <p:spPr bwMode="auto">
          <a:xfrm>
            <a:off x="2500277" y="4348989"/>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 name="AutoShape 11"/>
          <p:cNvSpPr>
            <a:spLocks noChangeArrowheads="1"/>
          </p:cNvSpPr>
          <p:nvPr/>
        </p:nvSpPr>
        <p:spPr bwMode="auto">
          <a:xfrm>
            <a:off x="3626133" y="3686615"/>
            <a:ext cx="1406863" cy="1217092"/>
          </a:xfrm>
          <a:prstGeom prst="hexagon">
            <a:avLst>
              <a:gd name="adj" fmla="val 28898"/>
              <a:gd name="vf" fmla="val 115470"/>
            </a:avLst>
          </a:prstGeom>
          <a:noFill/>
          <a:ln w="19050">
            <a:solidFill>
              <a:schemeClr val="tx1"/>
            </a:solidFill>
            <a:prstDash val="dash"/>
            <a:miter lim="800000"/>
          </a:ln>
          <a:effectLst/>
        </p:spPr>
        <p:txBody>
          <a:bodyPr wrap="none" anchor="ctr"/>
          <a:lstStyle/>
          <a:p>
            <a:endParaRPr lang="zh-CN" altLang="en-US" sz="24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Line 13"/>
          <p:cNvSpPr>
            <a:spLocks noChangeShapeType="1"/>
          </p:cNvSpPr>
          <p:nvPr/>
        </p:nvSpPr>
        <p:spPr bwMode="auto">
          <a:xfrm>
            <a:off x="5116932" y="4323444"/>
            <a:ext cx="2563739" cy="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AutoShape 14"/>
          <p:cNvSpPr>
            <a:spLocks noChangeArrowheads="1"/>
          </p:cNvSpPr>
          <p:nvPr/>
        </p:nvSpPr>
        <p:spPr bwMode="auto">
          <a:xfrm>
            <a:off x="7846721" y="2916582"/>
            <a:ext cx="3145825" cy="2720665"/>
          </a:xfrm>
          <a:prstGeom prst="hexagon">
            <a:avLst>
              <a:gd name="adj" fmla="val 28907"/>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请输入本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内容内容</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Rectangle 15"/>
          <p:cNvSpPr>
            <a:spLocks noChangeArrowheads="1"/>
          </p:cNvSpPr>
          <p:nvPr/>
        </p:nvSpPr>
        <p:spPr bwMode="auto">
          <a:xfrm>
            <a:off x="5281158" y="3909231"/>
            <a:ext cx="2233463" cy="412388"/>
          </a:xfrm>
          <a:prstGeom prst="rect">
            <a:avLst/>
          </a:prstGeom>
          <a:noFill/>
          <a:ln w="19050">
            <a:no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文本内容</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 name="Rectangle 16"/>
          <p:cNvSpPr>
            <a:spLocks noChangeArrowheads="1"/>
          </p:cNvSpPr>
          <p:nvPr/>
        </p:nvSpPr>
        <p:spPr bwMode="auto">
          <a:xfrm>
            <a:off x="6027472" y="1013393"/>
            <a:ext cx="4799025" cy="1074763"/>
          </a:xfrm>
          <a:prstGeom prst="rect">
            <a:avLst/>
          </a:prstGeom>
          <a:noFill/>
          <a:ln w="19050">
            <a:noFill/>
          </a:ln>
          <a:effectLst/>
        </p:spPr>
        <p:txBody>
          <a:bodyPr wrap="none" anchor="ctr"/>
          <a:lstStyle/>
          <a:p>
            <a:pPr algn="ctr"/>
            <a:r>
              <a:rPr lang="zh-CN" altLang="en-US" sz="3200"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输入标题内容</a:t>
            </a:r>
            <a:endParaRPr lang="en-US" altLang="zh-CN" sz="3200"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8"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0-#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6"/>
          <p:cNvSpPr/>
          <p:nvPr/>
        </p:nvSpPr>
        <p:spPr>
          <a:xfrm>
            <a:off x="1311308" y="3056443"/>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6" name="Rectangle 8"/>
          <p:cNvSpPr/>
          <p:nvPr/>
        </p:nvSpPr>
        <p:spPr>
          <a:xfrm>
            <a:off x="2087417" y="2934422"/>
            <a:ext cx="2550523" cy="830997"/>
          </a:xfrm>
          <a:prstGeom prst="rect">
            <a:avLst/>
          </a:prstGeom>
        </p:spPr>
        <p:txBody>
          <a:bodyPr wrap="square">
            <a:spAutoFit/>
          </a:bodyPr>
          <a:lstStyle/>
          <a:p>
            <a:pPr eaLnBrk="1" hangingPunct="1"/>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Oval 9"/>
          <p:cNvSpPr/>
          <p:nvPr/>
        </p:nvSpPr>
        <p:spPr>
          <a:xfrm>
            <a:off x="1297025" y="4582179"/>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8" name="Rectangle 10"/>
          <p:cNvSpPr/>
          <p:nvPr/>
        </p:nvSpPr>
        <p:spPr>
          <a:xfrm>
            <a:off x="2073133"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Oval 12"/>
          <p:cNvSpPr/>
          <p:nvPr/>
        </p:nvSpPr>
        <p:spPr>
          <a:xfrm>
            <a:off x="4652223" y="3056443"/>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0" name="Rectangle 13"/>
          <p:cNvSpPr/>
          <p:nvPr/>
        </p:nvSpPr>
        <p:spPr>
          <a:xfrm>
            <a:off x="5428332" y="2934422"/>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Oval 14"/>
          <p:cNvSpPr/>
          <p:nvPr/>
        </p:nvSpPr>
        <p:spPr>
          <a:xfrm>
            <a:off x="4637939" y="4582179"/>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3" name="Rectangle 15"/>
          <p:cNvSpPr/>
          <p:nvPr/>
        </p:nvSpPr>
        <p:spPr>
          <a:xfrm>
            <a:off x="5414049"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16"/>
          <p:cNvSpPr/>
          <p:nvPr/>
        </p:nvSpPr>
        <p:spPr>
          <a:xfrm>
            <a:off x="8005835" y="3056443"/>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5" name="Rectangle 17"/>
          <p:cNvSpPr/>
          <p:nvPr/>
        </p:nvSpPr>
        <p:spPr>
          <a:xfrm>
            <a:off x="8781944" y="2934422"/>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Oval 18"/>
          <p:cNvSpPr/>
          <p:nvPr/>
        </p:nvSpPr>
        <p:spPr>
          <a:xfrm>
            <a:off x="7991551" y="4582179"/>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7" name="Rectangle 19"/>
          <p:cNvSpPr/>
          <p:nvPr/>
        </p:nvSpPr>
        <p:spPr>
          <a:xfrm>
            <a:off x="8767659"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8" name="组合 17"/>
          <p:cNvGrpSpPr/>
          <p:nvPr/>
        </p:nvGrpSpPr>
        <p:grpSpPr>
          <a:xfrm>
            <a:off x="307721" y="332065"/>
            <a:ext cx="3664691" cy="420564"/>
            <a:chOff x="568442" y="319364"/>
            <a:chExt cx="3664694" cy="420565"/>
          </a:xfrm>
        </p:grpSpPr>
        <p:sp>
          <p:nvSpPr>
            <p:cNvPr id="19"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0" name="等腰三角形 19"/>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1" name="文本框 20"/>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anim calcmode="lin" valueType="num">
                                      <p:cBhvr>
                                        <p:cTn id="26" dur="500" fill="hold"/>
                                        <p:tgtEl>
                                          <p:spTgt spid="8"/>
                                        </p:tgtEl>
                                        <p:attrNameLst>
                                          <p:attrName>ppt_x</p:attrName>
                                        </p:attrNameLst>
                                      </p:cBhvr>
                                      <p:tavLst>
                                        <p:tav tm="0">
                                          <p:val>
                                            <p:strVal val="#ppt_x"/>
                                          </p:val>
                                        </p:tav>
                                        <p:tav tm="100000">
                                          <p:val>
                                            <p:strVal val="#ppt_x"/>
                                          </p:val>
                                        </p:tav>
                                      </p:tavLst>
                                    </p:anim>
                                    <p:anim calcmode="lin" valueType="num">
                                      <p:cBhvr>
                                        <p:cTn id="27" dur="5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anim calcmode="lin" valueType="num">
                                      <p:cBhvr>
                                        <p:cTn id="32" dur="500" fill="hold"/>
                                        <p:tgtEl>
                                          <p:spTgt spid="9"/>
                                        </p:tgtEl>
                                        <p:attrNameLst>
                                          <p:attrName>ppt_x</p:attrName>
                                        </p:attrNameLst>
                                      </p:cBhvr>
                                      <p:tavLst>
                                        <p:tav tm="0">
                                          <p:val>
                                            <p:strVal val="#ppt_x"/>
                                          </p:val>
                                        </p:tav>
                                        <p:tav tm="100000">
                                          <p:val>
                                            <p:strVal val="#ppt_x"/>
                                          </p:val>
                                        </p:tav>
                                      </p:tavLst>
                                    </p:anim>
                                    <p:anim calcmode="lin" valueType="num">
                                      <p:cBhvr>
                                        <p:cTn id="33" dur="5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anim calcmode="lin" valueType="num">
                                      <p:cBhvr>
                                        <p:cTn id="38" dur="500" fill="hold"/>
                                        <p:tgtEl>
                                          <p:spTgt spid="10"/>
                                        </p:tgtEl>
                                        <p:attrNameLst>
                                          <p:attrName>ppt_x</p:attrName>
                                        </p:attrNameLst>
                                      </p:cBhvr>
                                      <p:tavLst>
                                        <p:tav tm="0">
                                          <p:val>
                                            <p:strVal val="#ppt_x"/>
                                          </p:val>
                                        </p:tav>
                                        <p:tav tm="100000">
                                          <p:val>
                                            <p:strVal val="#ppt_x"/>
                                          </p:val>
                                        </p:tav>
                                      </p:tavLst>
                                    </p:anim>
                                    <p:anim calcmode="lin" valueType="num">
                                      <p:cBhvr>
                                        <p:cTn id="39" dur="50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anim calcmode="lin" valueType="num">
                                      <p:cBhvr>
                                        <p:cTn id="44" dur="500" fill="hold"/>
                                        <p:tgtEl>
                                          <p:spTgt spid="12"/>
                                        </p:tgtEl>
                                        <p:attrNameLst>
                                          <p:attrName>ppt_x</p:attrName>
                                        </p:attrNameLst>
                                      </p:cBhvr>
                                      <p:tavLst>
                                        <p:tav tm="0">
                                          <p:val>
                                            <p:strVal val="#ppt_x"/>
                                          </p:val>
                                        </p:tav>
                                        <p:tav tm="100000">
                                          <p:val>
                                            <p:strVal val="#ppt_x"/>
                                          </p:val>
                                        </p:tav>
                                      </p:tavLst>
                                    </p:anim>
                                    <p:anim calcmode="lin" valueType="num">
                                      <p:cBhvr>
                                        <p:cTn id="45" dur="5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anim calcmode="lin" valueType="num">
                                      <p:cBhvr>
                                        <p:cTn id="50" dur="500" fill="hold"/>
                                        <p:tgtEl>
                                          <p:spTgt spid="13"/>
                                        </p:tgtEl>
                                        <p:attrNameLst>
                                          <p:attrName>ppt_x</p:attrName>
                                        </p:attrNameLst>
                                      </p:cBhvr>
                                      <p:tavLst>
                                        <p:tav tm="0">
                                          <p:val>
                                            <p:strVal val="#ppt_x"/>
                                          </p:val>
                                        </p:tav>
                                        <p:tav tm="100000">
                                          <p:val>
                                            <p:strVal val="#ppt_x"/>
                                          </p:val>
                                        </p:tav>
                                      </p:tavLst>
                                    </p:anim>
                                    <p:anim calcmode="lin" valueType="num">
                                      <p:cBhvr>
                                        <p:cTn id="51" dur="5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anim calcmode="lin" valueType="num">
                                      <p:cBhvr>
                                        <p:cTn id="56" dur="500" fill="hold"/>
                                        <p:tgtEl>
                                          <p:spTgt spid="14"/>
                                        </p:tgtEl>
                                        <p:attrNameLst>
                                          <p:attrName>ppt_x</p:attrName>
                                        </p:attrNameLst>
                                      </p:cBhvr>
                                      <p:tavLst>
                                        <p:tav tm="0">
                                          <p:val>
                                            <p:strVal val="#ppt_x"/>
                                          </p:val>
                                        </p:tav>
                                        <p:tav tm="100000">
                                          <p:val>
                                            <p:strVal val="#ppt_x"/>
                                          </p:val>
                                        </p:tav>
                                      </p:tavLst>
                                    </p:anim>
                                    <p:anim calcmode="lin" valueType="num">
                                      <p:cBhvr>
                                        <p:cTn id="57" dur="5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anim calcmode="lin" valueType="num">
                                      <p:cBhvr>
                                        <p:cTn id="62" dur="500" fill="hold"/>
                                        <p:tgtEl>
                                          <p:spTgt spid="15"/>
                                        </p:tgtEl>
                                        <p:attrNameLst>
                                          <p:attrName>ppt_x</p:attrName>
                                        </p:attrNameLst>
                                      </p:cBhvr>
                                      <p:tavLst>
                                        <p:tav tm="0">
                                          <p:val>
                                            <p:strVal val="#ppt_x"/>
                                          </p:val>
                                        </p:tav>
                                        <p:tav tm="100000">
                                          <p:val>
                                            <p:strVal val="#ppt_x"/>
                                          </p:val>
                                        </p:tav>
                                      </p:tavLst>
                                    </p:anim>
                                    <p:anim calcmode="lin" valueType="num">
                                      <p:cBhvr>
                                        <p:cTn id="63" dur="5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anim calcmode="lin" valueType="num">
                                      <p:cBhvr>
                                        <p:cTn id="68" dur="500" fill="hold"/>
                                        <p:tgtEl>
                                          <p:spTgt spid="16"/>
                                        </p:tgtEl>
                                        <p:attrNameLst>
                                          <p:attrName>ppt_x</p:attrName>
                                        </p:attrNameLst>
                                      </p:cBhvr>
                                      <p:tavLst>
                                        <p:tav tm="0">
                                          <p:val>
                                            <p:strVal val="#ppt_x"/>
                                          </p:val>
                                        </p:tav>
                                        <p:tav tm="100000">
                                          <p:val>
                                            <p:strVal val="#ppt_x"/>
                                          </p:val>
                                        </p:tav>
                                      </p:tavLst>
                                    </p:anim>
                                    <p:anim calcmode="lin" valueType="num">
                                      <p:cBhvr>
                                        <p:cTn id="69" dur="50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anim calcmode="lin" valueType="num">
                                      <p:cBhvr>
                                        <p:cTn id="74" dur="500" fill="hold"/>
                                        <p:tgtEl>
                                          <p:spTgt spid="17"/>
                                        </p:tgtEl>
                                        <p:attrNameLst>
                                          <p:attrName>ppt_x</p:attrName>
                                        </p:attrNameLst>
                                      </p:cBhvr>
                                      <p:tavLst>
                                        <p:tav tm="0">
                                          <p:val>
                                            <p:strVal val="#ppt_x"/>
                                          </p:val>
                                        </p:tav>
                                        <p:tav tm="100000">
                                          <p:val>
                                            <p:strVal val="#ppt_x"/>
                                          </p:val>
                                        </p:tav>
                                      </p:tavLst>
                                    </p:anim>
                                    <p:anim calcmode="lin" valueType="num">
                                      <p:cBhvr>
                                        <p:cTn id="75" dur="50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0-#ppt_w/2"/>
                                          </p:val>
                                        </p:tav>
                                        <p:tav tm="100000">
                                          <p:val>
                                            <p:strVal val="#ppt_x"/>
                                          </p:val>
                                        </p:tav>
                                      </p:tavLst>
                                    </p:anim>
                                    <p:anim calcmode="lin" valueType="num">
                                      <p:cBhvr additive="base">
                                        <p:cTn id="80"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2" grpId="0" animBg="1"/>
      <p:bldP spid="13" grpId="0"/>
      <p:bldP spid="14" grpId="0" animBg="1"/>
      <p:bldP spid="15" grpId="0"/>
      <p:bldP spid="16"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178732" y="1765466"/>
            <a:ext cx="3215217" cy="3215217"/>
            <a:chOff x="3134047" y="1744513"/>
            <a:chExt cx="2411413" cy="2411413"/>
          </a:xfrm>
          <a:noFill/>
        </p:grpSpPr>
        <p:sp>
          <p:nvSpPr>
            <p:cNvPr id="3" name="椭圆 3"/>
            <p:cNvSpPr>
              <a:spLocks noChangeArrowheads="1"/>
            </p:cNvSpPr>
            <p:nvPr/>
          </p:nvSpPr>
          <p:spPr bwMode="auto">
            <a:xfrm>
              <a:off x="3134047" y="1744513"/>
              <a:ext cx="2411413" cy="2411413"/>
            </a:xfrm>
            <a:prstGeom prst="ellipse">
              <a:avLst/>
            </a:prstGeom>
            <a:grp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TextBox 12"/>
            <p:cNvSpPr txBox="1">
              <a:spLocks noChangeArrowheads="1"/>
            </p:cNvSpPr>
            <p:nvPr/>
          </p:nvSpPr>
          <p:spPr bwMode="auto">
            <a:xfrm flipH="1">
              <a:off x="3822444" y="2758157"/>
              <a:ext cx="1325620" cy="449018"/>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grpSp>
        <p:nvGrpSpPr>
          <p:cNvPr id="5" name="组合 4"/>
          <p:cNvGrpSpPr/>
          <p:nvPr/>
        </p:nvGrpSpPr>
        <p:grpSpPr>
          <a:xfrm>
            <a:off x="6726872" y="2146140"/>
            <a:ext cx="2834541" cy="2834541"/>
            <a:chOff x="5045154" y="2030020"/>
            <a:chExt cx="2125906" cy="2125906"/>
          </a:xfrm>
          <a:noFill/>
        </p:grpSpPr>
        <p:sp>
          <p:nvSpPr>
            <p:cNvPr id="6" name="椭圆 4"/>
            <p:cNvSpPr>
              <a:spLocks noChangeArrowheads="1"/>
            </p:cNvSpPr>
            <p:nvPr/>
          </p:nvSpPr>
          <p:spPr bwMode="auto">
            <a:xfrm>
              <a:off x="5045154" y="2030020"/>
              <a:ext cx="2125906" cy="2125906"/>
            </a:xfrm>
            <a:prstGeom prst="ellipse">
              <a:avLst/>
            </a:prstGeom>
            <a:grp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TextBox 12"/>
            <p:cNvSpPr txBox="1">
              <a:spLocks noChangeArrowheads="1"/>
            </p:cNvSpPr>
            <p:nvPr/>
          </p:nvSpPr>
          <p:spPr bwMode="auto">
            <a:xfrm flipH="1">
              <a:off x="5595084" y="2902173"/>
              <a:ext cx="1065147" cy="449018"/>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grpSp>
        <p:nvGrpSpPr>
          <p:cNvPr id="8" name="组合 7"/>
          <p:cNvGrpSpPr/>
          <p:nvPr/>
        </p:nvGrpSpPr>
        <p:grpSpPr>
          <a:xfrm>
            <a:off x="9222792" y="2442844"/>
            <a:ext cx="2537837" cy="2537837"/>
            <a:chOff x="6877050" y="1996926"/>
            <a:chExt cx="2159000" cy="2159000"/>
          </a:xfrm>
          <a:noFill/>
        </p:grpSpPr>
        <p:sp>
          <p:nvSpPr>
            <p:cNvPr id="9" name="椭圆 5"/>
            <p:cNvSpPr>
              <a:spLocks noChangeArrowheads="1"/>
            </p:cNvSpPr>
            <p:nvPr/>
          </p:nvSpPr>
          <p:spPr bwMode="auto">
            <a:xfrm>
              <a:off x="6877050" y="1996926"/>
              <a:ext cx="2159000" cy="2159000"/>
            </a:xfrm>
            <a:prstGeom prst="ellipse">
              <a:avLst/>
            </a:prstGeom>
            <a:grpFill/>
            <a:ln w="19050">
              <a:solidFill>
                <a:schemeClr val="tx1"/>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TextBox 12"/>
            <p:cNvSpPr txBox="1">
              <a:spLocks noChangeArrowheads="1"/>
            </p:cNvSpPr>
            <p:nvPr/>
          </p:nvSpPr>
          <p:spPr bwMode="auto">
            <a:xfrm flipH="1">
              <a:off x="7474717" y="2902173"/>
              <a:ext cx="1316296" cy="509320"/>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sp>
        <p:nvSpPr>
          <p:cNvPr id="11" name="矩形 11"/>
          <p:cNvSpPr>
            <a:spLocks noChangeArrowheads="1"/>
          </p:cNvSpPr>
          <p:nvPr/>
        </p:nvSpPr>
        <p:spPr bwMode="auto">
          <a:xfrm>
            <a:off x="911424" y="2580415"/>
            <a:ext cx="2592288" cy="1241622"/>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sz="186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请输入文字内容文字内容文字请输入文字内容文字内容文字请输入文字内容文字内容文字</a:t>
            </a:r>
          </a:p>
        </p:txBody>
      </p:sp>
      <p:sp>
        <p:nvSpPr>
          <p:cNvPr id="12" name="TextBox 12"/>
          <p:cNvSpPr txBox="1">
            <a:spLocks noChangeArrowheads="1"/>
          </p:cNvSpPr>
          <p:nvPr/>
        </p:nvSpPr>
        <p:spPr bwMode="auto">
          <a:xfrm flipH="1">
            <a:off x="874681" y="1604798"/>
            <a:ext cx="6085417" cy="564898"/>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3735"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输入标题内容</a:t>
            </a:r>
          </a:p>
        </p:txBody>
      </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 presetClass="entr" presetSubtype="4"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0-#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7"/>
          <p:cNvSpPr>
            <a:spLocks noChangeArrowheads="1"/>
          </p:cNvSpPr>
          <p:nvPr/>
        </p:nvSpPr>
        <p:spPr bwMode="auto">
          <a:xfrm>
            <a:off x="1200153" y="2084853"/>
            <a:ext cx="1534583" cy="1534583"/>
          </a:xfrm>
          <a:prstGeom prst="ellipse">
            <a:avLst/>
          </a:prstGeom>
          <a:noFill/>
          <a:ln w="1905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 标题</a:t>
            </a:r>
            <a:endParaRPr lang="en-US" altLang="zh-CN" sz="2400" b="1"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2" name="Oval 8"/>
          <p:cNvSpPr>
            <a:spLocks noChangeArrowheads="1"/>
          </p:cNvSpPr>
          <p:nvPr/>
        </p:nvSpPr>
        <p:spPr bwMode="auto">
          <a:xfrm>
            <a:off x="9552386" y="2180102"/>
            <a:ext cx="1344084" cy="1344084"/>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Line 9"/>
          <p:cNvSpPr>
            <a:spLocks noChangeShapeType="1"/>
          </p:cNvSpPr>
          <p:nvPr/>
        </p:nvSpPr>
        <p:spPr bwMode="auto">
          <a:xfrm flipH="1">
            <a:off x="3022600" y="2853200"/>
            <a:ext cx="6529784" cy="0"/>
          </a:xfrm>
          <a:prstGeom prst="line">
            <a:avLst/>
          </a:prstGeom>
          <a:noFill/>
          <a:ln w="19050">
            <a:solidFill>
              <a:schemeClr val="bg2"/>
            </a:solidFill>
            <a:prstDash val="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4" name="Rectangle 10"/>
          <p:cNvSpPr>
            <a:spLocks noChangeArrowheads="1"/>
          </p:cNvSpPr>
          <p:nvPr/>
        </p:nvSpPr>
        <p:spPr bwMode="auto">
          <a:xfrm>
            <a:off x="3022602" y="2180100"/>
            <a:ext cx="6913033" cy="57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请输入文字内容及说明</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5" name="Oval 12"/>
          <p:cNvSpPr>
            <a:spLocks noChangeArrowheads="1"/>
          </p:cNvSpPr>
          <p:nvPr/>
        </p:nvSpPr>
        <p:spPr bwMode="auto">
          <a:xfrm>
            <a:off x="6768076" y="4195167"/>
            <a:ext cx="1344083" cy="1344084"/>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6" name="Line 13"/>
          <p:cNvSpPr>
            <a:spLocks noChangeShapeType="1"/>
          </p:cNvSpPr>
          <p:nvPr/>
        </p:nvSpPr>
        <p:spPr bwMode="auto">
          <a:xfrm flipH="1">
            <a:off x="3022600" y="4868267"/>
            <a:ext cx="3649133" cy="0"/>
          </a:xfrm>
          <a:prstGeom prst="line">
            <a:avLst/>
          </a:prstGeom>
          <a:noFill/>
          <a:ln w="19050">
            <a:solidFill>
              <a:schemeClr val="tx1"/>
            </a:solidFill>
            <a:prstDash val="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7" name="Rectangle 14"/>
          <p:cNvSpPr>
            <a:spLocks noChangeArrowheads="1"/>
          </p:cNvSpPr>
          <p:nvPr/>
        </p:nvSpPr>
        <p:spPr bwMode="auto">
          <a:xfrm>
            <a:off x="3022602" y="4195168"/>
            <a:ext cx="3841751" cy="57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8" name="Oval 15"/>
          <p:cNvSpPr>
            <a:spLocks noChangeArrowheads="1"/>
          </p:cNvSpPr>
          <p:nvPr/>
        </p:nvSpPr>
        <p:spPr bwMode="auto">
          <a:xfrm>
            <a:off x="1200153" y="4097768"/>
            <a:ext cx="1534583" cy="1534584"/>
          </a:xfrm>
          <a:prstGeom prst="ellipse">
            <a:avLst/>
          </a:prstGeom>
          <a:noFill/>
          <a:ln w="19050">
            <a:solidFill>
              <a:schemeClr val="bg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Oval 16"/>
          <p:cNvSpPr>
            <a:spLocks noChangeArrowheads="1"/>
          </p:cNvSpPr>
          <p:nvPr/>
        </p:nvSpPr>
        <p:spPr bwMode="auto">
          <a:xfrm>
            <a:off x="1295402" y="4193020"/>
            <a:ext cx="1344084" cy="1344083"/>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1" name="组合 10"/>
          <p:cNvGrpSpPr/>
          <p:nvPr/>
        </p:nvGrpSpPr>
        <p:grpSpPr>
          <a:xfrm>
            <a:off x="307721" y="332065"/>
            <a:ext cx="3664691" cy="420564"/>
            <a:chOff x="568442" y="319364"/>
            <a:chExt cx="3664694" cy="420565"/>
          </a:xfrm>
        </p:grpSpPr>
        <p:sp>
          <p:nvSpPr>
            <p:cNvPr id="1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3" name="等腰三角形 1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500" fill="hold"/>
                                        <p:tgtEl>
                                          <p:spTgt spid="42"/>
                                        </p:tgtEl>
                                        <p:attrNameLst>
                                          <p:attrName>ppt_w</p:attrName>
                                        </p:attrNameLst>
                                      </p:cBhvr>
                                      <p:tavLst>
                                        <p:tav tm="0">
                                          <p:val>
                                            <p:fltVal val="0"/>
                                          </p:val>
                                        </p:tav>
                                        <p:tav tm="100000">
                                          <p:val>
                                            <p:strVal val="#ppt_w"/>
                                          </p:val>
                                        </p:tav>
                                      </p:tavLst>
                                    </p:anim>
                                    <p:anim calcmode="lin" valueType="num">
                                      <p:cBhvr>
                                        <p:cTn id="14" dur="500" fill="hold"/>
                                        <p:tgtEl>
                                          <p:spTgt spid="42"/>
                                        </p:tgtEl>
                                        <p:attrNameLst>
                                          <p:attrName>ppt_h</p:attrName>
                                        </p:attrNameLst>
                                      </p:cBhvr>
                                      <p:tavLst>
                                        <p:tav tm="0">
                                          <p:val>
                                            <p:fltVal val="0"/>
                                          </p:val>
                                        </p:tav>
                                        <p:tav tm="100000">
                                          <p:val>
                                            <p:strVal val="#ppt_h"/>
                                          </p:val>
                                        </p:tav>
                                      </p:tavLst>
                                    </p:anim>
                                    <p:animEffect transition="in" filter="fade">
                                      <p:cBhvr>
                                        <p:cTn id="15" dur="500"/>
                                        <p:tgtEl>
                                          <p:spTgt spid="42"/>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right)">
                                      <p:cBhvr>
                                        <p:cTn id="23" dur="500"/>
                                        <p:tgtEl>
                                          <p:spTgt spid="44"/>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right)">
                                      <p:cBhvr>
                                        <p:cTn id="31" dur="500"/>
                                        <p:tgtEl>
                                          <p:spTgt spid="46"/>
                                        </p:tgtEl>
                                      </p:cBhvr>
                                    </p:animEffect>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right)">
                                      <p:cBhvr>
                                        <p:cTn id="35" dur="500"/>
                                        <p:tgtEl>
                                          <p:spTgt spid="47"/>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par>
                          <p:cTn id="44" fill="hold">
                            <p:stCondLst>
                              <p:cond delay="4500"/>
                            </p:stCondLst>
                            <p:childTnLst>
                              <p:par>
                                <p:cTn id="45" presetID="2" presetClass="entr" presetSubtype="8"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animBg="1"/>
      <p:bldP spid="43" grpId="0" animBg="1"/>
      <p:bldP spid="44" grpId="0"/>
      <p:bldP spid="45" grpId="0" animBg="1"/>
      <p:bldP spid="46" grpId="0" animBg="1"/>
      <p:bldP spid="47" grpId="0"/>
      <p:bldP spid="48"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7"/>
          <p:cNvSpPr>
            <a:spLocks noChangeArrowheads="1"/>
          </p:cNvSpPr>
          <p:nvPr/>
        </p:nvSpPr>
        <p:spPr bwMode="auto">
          <a:xfrm>
            <a:off x="8039102" y="1604799"/>
            <a:ext cx="3528484" cy="967317"/>
          </a:xfrm>
          <a:prstGeom prst="chevron">
            <a:avLst>
              <a:gd name="adj" fmla="val 54091"/>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endParaRPr lang="en-US" altLang="zh-CN"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AutoShape 9"/>
          <p:cNvSpPr>
            <a:spLocks noChangeArrowheads="1"/>
          </p:cNvSpPr>
          <p:nvPr/>
        </p:nvSpPr>
        <p:spPr bwMode="auto">
          <a:xfrm>
            <a:off x="624420" y="1776250"/>
            <a:ext cx="2925233" cy="519430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wrap="none" anchor="ctr"/>
          <a:lstStyle/>
          <a:p>
            <a:pPr fontAlgn="base">
              <a:spcBef>
                <a:spcPct val="0"/>
              </a:spcBef>
              <a:spcAft>
                <a:spcPct val="0"/>
              </a:spcAft>
              <a:defRPr/>
            </a:pPr>
            <a:endParaRPr lang="zh-CN" altLang="en-US" sz="2400" i="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AutoShape 11"/>
          <p:cNvSpPr>
            <a:spLocks noChangeArrowheads="1"/>
          </p:cNvSpPr>
          <p:nvPr/>
        </p:nvSpPr>
        <p:spPr bwMode="auto">
          <a:xfrm>
            <a:off x="4159253" y="1621732"/>
            <a:ext cx="3676649" cy="967317"/>
          </a:xfrm>
          <a:prstGeom prst="chevron">
            <a:avLst>
              <a:gd name="adj" fmla="val 56362"/>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endParaRPr lang="en-US" altLang="zh-CN"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AutoShape 12"/>
          <p:cNvSpPr>
            <a:spLocks noChangeArrowheads="1"/>
          </p:cNvSpPr>
          <p:nvPr/>
        </p:nvSpPr>
        <p:spPr bwMode="auto">
          <a:xfrm>
            <a:off x="624419" y="1621732"/>
            <a:ext cx="3522133" cy="967317"/>
          </a:xfrm>
          <a:prstGeom prst="homePlate">
            <a:avLst>
              <a:gd name="adj" fmla="val 63872"/>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p>
        </p:txBody>
      </p:sp>
      <p:grpSp>
        <p:nvGrpSpPr>
          <p:cNvPr id="31" name="组合 30"/>
          <p:cNvGrpSpPr/>
          <p:nvPr/>
        </p:nvGrpSpPr>
        <p:grpSpPr>
          <a:xfrm>
            <a:off x="3975100" y="2743564"/>
            <a:ext cx="3810000" cy="4191000"/>
            <a:chOff x="2981325" y="2425848"/>
            <a:chExt cx="2857500" cy="3143250"/>
          </a:xfrm>
        </p:grpSpPr>
        <p:sp>
          <p:nvSpPr>
            <p:cNvPr id="32" name="Line 67"/>
            <p:cNvSpPr>
              <a:spLocks noChangeShapeType="1"/>
            </p:cNvSpPr>
            <p:nvPr/>
          </p:nvSpPr>
          <p:spPr bwMode="auto">
            <a:xfrm>
              <a:off x="2981325" y="2425848"/>
              <a:ext cx="0" cy="31432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z="2400" i="1">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Line 68"/>
            <p:cNvSpPr>
              <a:spLocks noChangeShapeType="1"/>
            </p:cNvSpPr>
            <p:nvPr/>
          </p:nvSpPr>
          <p:spPr bwMode="auto">
            <a:xfrm>
              <a:off x="5838825" y="2425848"/>
              <a:ext cx="0" cy="31432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z="2400" i="1">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34" name="组合 33"/>
          <p:cNvGrpSpPr/>
          <p:nvPr/>
        </p:nvGrpSpPr>
        <p:grpSpPr>
          <a:xfrm>
            <a:off x="634935" y="1776248"/>
            <a:ext cx="10435232" cy="5156200"/>
            <a:chOff x="476201" y="1700361"/>
            <a:chExt cx="7826424" cy="3867150"/>
          </a:xfrm>
        </p:grpSpPr>
        <p:sp>
          <p:nvSpPr>
            <p:cNvPr id="35" name="AutoShape 6"/>
            <p:cNvSpPr>
              <a:spLocks noChangeArrowheads="1"/>
            </p:cNvSpPr>
            <p:nvPr/>
          </p:nvSpPr>
          <p:spPr bwMode="auto">
            <a:xfrm>
              <a:off x="5973763" y="1700361"/>
              <a:ext cx="232886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lnSpc>
                  <a:spcPct val="120000"/>
                </a:lnSpc>
                <a:spcBef>
                  <a:spcPct val="0"/>
                </a:spcBef>
                <a:spcAft>
                  <a:spcPct val="0"/>
                </a:spcAft>
                <a:defRPr/>
              </a:pPr>
              <a:endPar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AutoShape 10"/>
            <p:cNvSpPr>
              <a:spLocks noChangeArrowheads="1"/>
            </p:cNvSpPr>
            <p:nvPr/>
          </p:nvSpPr>
          <p:spPr bwMode="auto">
            <a:xfrm>
              <a:off x="3167063" y="1700361"/>
              <a:ext cx="230981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spcBef>
                  <a:spcPct val="0"/>
                </a:spcBef>
                <a:spcAft>
                  <a:spcPct val="0"/>
                </a:spcAft>
                <a:defRPr/>
              </a:pPr>
              <a:endParaRPr lang="zh-CN" altLang="en-US" sz="2135" b="1"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AutoShape 10"/>
            <p:cNvSpPr>
              <a:spLocks noChangeArrowheads="1"/>
            </p:cNvSpPr>
            <p:nvPr/>
          </p:nvSpPr>
          <p:spPr bwMode="auto">
            <a:xfrm>
              <a:off x="476201" y="1700361"/>
              <a:ext cx="230981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spcBef>
                  <a:spcPct val="0"/>
                </a:spcBef>
                <a:spcAft>
                  <a:spcPct val="0"/>
                </a:spcAft>
                <a:defRPr/>
              </a:pPr>
              <a:endParaRPr lang="zh-CN" altLang="en-US" sz="2135" b="1"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0-#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0-#ppt_w/2"/>
                                          </p:val>
                                        </p:tav>
                                        <p:tav tm="100000">
                                          <p:val>
                                            <p:strVal val="#ppt_x"/>
                                          </p:val>
                                        </p:tav>
                                      </p:tavLst>
                                    </p:anim>
                                    <p:anim calcmode="lin" valueType="num">
                                      <p:cBhvr additive="base">
                                        <p:cTn id="20" dur="5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up)">
                                      <p:cBhvr>
                                        <p:cTn id="24" dur="500"/>
                                        <p:tgtEl>
                                          <p:spTgt spid="31"/>
                                        </p:tgtEl>
                                      </p:cBhvr>
                                    </p:animEffect>
                                  </p:childTnLst>
                                </p:cTn>
                              </p:par>
                            </p:childTnLst>
                          </p:cTn>
                        </p:par>
                        <p:par>
                          <p:cTn id="25" fill="hold">
                            <p:stCondLst>
                              <p:cond delay="1000"/>
                            </p:stCondLst>
                            <p:childTnLst>
                              <p:par>
                                <p:cTn id="26" presetID="42" presetClass="entr" presetSubtype="0"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 presetClass="entr" presetSubtype="8"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0-#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048078" y="844614"/>
            <a:ext cx="10196640" cy="3209633"/>
            <a:chOff x="1048078" y="844614"/>
            <a:chExt cx="10196640" cy="3209633"/>
          </a:xfrm>
          <a:noFill/>
        </p:grpSpPr>
        <p:grpSp>
          <p:nvGrpSpPr>
            <p:cNvPr id="9" name="组合 8"/>
            <p:cNvGrpSpPr/>
            <p:nvPr/>
          </p:nvGrpSpPr>
          <p:grpSpPr>
            <a:xfrm>
              <a:off x="1048078" y="2730808"/>
              <a:ext cx="2609524" cy="1323439"/>
              <a:chOff x="1249819" y="2496522"/>
              <a:chExt cx="2954205" cy="1498247"/>
            </a:xfrm>
            <a:grpFill/>
          </p:grpSpPr>
          <p:sp>
            <p:nvSpPr>
              <p:cNvPr id="6" name="文本框 5"/>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1</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 name="平行四边形 1"/>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rot="19920000">
                <a:off x="1667914" y="3312677"/>
                <a:ext cx="2055444"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公司简介</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4" name="组合 33"/>
            <p:cNvGrpSpPr/>
            <p:nvPr/>
          </p:nvGrpSpPr>
          <p:grpSpPr>
            <a:xfrm>
              <a:off x="3577117" y="2730808"/>
              <a:ext cx="2609524" cy="1323439"/>
              <a:chOff x="1249819" y="2496522"/>
              <a:chExt cx="2954205" cy="1498247"/>
            </a:xfrm>
            <a:grpFill/>
          </p:grpSpPr>
          <p:sp>
            <p:nvSpPr>
              <p:cNvPr id="35" name="文本框 34"/>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2</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平行四边形 35"/>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文本框 36"/>
              <p:cNvSpPr txBox="1"/>
              <p:nvPr/>
            </p:nvSpPr>
            <p:spPr>
              <a:xfrm rot="19920000">
                <a:off x="1667351" y="3310420"/>
                <a:ext cx="2065059"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产品介绍</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8" name="组合 37"/>
            <p:cNvGrpSpPr/>
            <p:nvPr/>
          </p:nvGrpSpPr>
          <p:grpSpPr>
            <a:xfrm>
              <a:off x="6106156" y="2730808"/>
              <a:ext cx="2609524" cy="1323439"/>
              <a:chOff x="1249819" y="2496522"/>
              <a:chExt cx="2954205" cy="1498247"/>
            </a:xfrm>
            <a:grpFill/>
          </p:grpSpPr>
          <p:sp>
            <p:nvSpPr>
              <p:cNvPr id="39" name="文本框 38"/>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3</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平行四边形 39"/>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文本框 40"/>
              <p:cNvSpPr txBox="1"/>
              <p:nvPr/>
            </p:nvSpPr>
            <p:spPr>
              <a:xfrm rot="19920000">
                <a:off x="1670580" y="3323372"/>
                <a:ext cx="2009881"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商务计划</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2" name="组合 41"/>
            <p:cNvGrpSpPr/>
            <p:nvPr/>
          </p:nvGrpSpPr>
          <p:grpSpPr>
            <a:xfrm>
              <a:off x="8635194" y="2730808"/>
              <a:ext cx="2609524" cy="1323439"/>
              <a:chOff x="1249819" y="2496522"/>
              <a:chExt cx="2954205" cy="1498247"/>
            </a:xfrm>
            <a:grpFill/>
          </p:grpSpPr>
          <p:sp>
            <p:nvSpPr>
              <p:cNvPr id="43" name="文本框 42"/>
              <p:cNvSpPr txBox="1"/>
              <p:nvPr/>
            </p:nvSpPr>
            <p:spPr>
              <a:xfrm>
                <a:off x="1291464"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4</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平行四边形 43"/>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文本框 44"/>
              <p:cNvSpPr txBox="1"/>
              <p:nvPr/>
            </p:nvSpPr>
            <p:spPr>
              <a:xfrm rot="19920000">
                <a:off x="1671853" y="3328472"/>
                <a:ext cx="1988153"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员工风采</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7" name="文本框 46"/>
            <p:cNvSpPr txBox="1"/>
            <p:nvPr/>
          </p:nvSpPr>
          <p:spPr>
            <a:xfrm>
              <a:off x="3500070" y="844614"/>
              <a:ext cx="5285745" cy="1015663"/>
            </a:xfrm>
            <a:prstGeom prst="rect">
              <a:avLst/>
            </a:prstGeom>
            <a:grpFill/>
          </p:spPr>
          <p:txBody>
            <a:bodyPr wrap="square" rtlCol="0">
              <a:spAutoFit/>
              <a:scene3d>
                <a:camera prst="orthographicFront"/>
                <a:lightRig rig="threePt" dir="t"/>
              </a:scene3d>
              <a:sp3d contourW="12700"/>
            </a:bodyPr>
            <a:lstStyle/>
            <a:p>
              <a:pPr algn="ctr"/>
              <a:r>
                <a:rPr lang="en-US" altLang="zh-CN" sz="6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CONTENTS</a:t>
              </a:r>
              <a:endParaRPr lang="zh-CN" altLang="en-US" sz="6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4</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员工风采</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04</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9"/>
          <p:cNvSpPr>
            <a:spLocks noChangeArrowheads="1"/>
          </p:cNvSpPr>
          <p:nvPr/>
        </p:nvSpPr>
        <p:spPr bwMode="auto">
          <a:xfrm>
            <a:off x="3953339" y="1124746"/>
            <a:ext cx="4470400"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3" name="Line 10"/>
          <p:cNvSpPr>
            <a:spLocks noChangeShapeType="1"/>
          </p:cNvSpPr>
          <p:nvPr/>
        </p:nvSpPr>
        <p:spPr bwMode="auto">
          <a:xfrm>
            <a:off x="1871532" y="2370833"/>
            <a:ext cx="8499115" cy="1"/>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Line 11"/>
          <p:cNvSpPr>
            <a:spLocks noChangeShapeType="1"/>
          </p:cNvSpPr>
          <p:nvPr/>
        </p:nvSpPr>
        <p:spPr bwMode="auto">
          <a:xfrm>
            <a:off x="2091136" y="2224783"/>
            <a:ext cx="1" cy="11176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Line 12"/>
          <p:cNvSpPr>
            <a:spLocks noChangeShapeType="1"/>
          </p:cNvSpPr>
          <p:nvPr/>
        </p:nvSpPr>
        <p:spPr bwMode="auto">
          <a:xfrm>
            <a:off x="6186422" y="1964432"/>
            <a:ext cx="1" cy="10160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Line 13"/>
          <p:cNvSpPr>
            <a:spLocks noChangeShapeType="1"/>
          </p:cNvSpPr>
          <p:nvPr/>
        </p:nvSpPr>
        <p:spPr bwMode="auto">
          <a:xfrm>
            <a:off x="10105100" y="2224783"/>
            <a:ext cx="1" cy="11176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AutoShape 14"/>
          <p:cNvSpPr>
            <a:spLocks noChangeArrowheads="1"/>
          </p:cNvSpPr>
          <p:nvPr/>
        </p:nvSpPr>
        <p:spPr bwMode="auto">
          <a:xfrm>
            <a:off x="4814823" y="306328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8" name="AutoShape 15"/>
          <p:cNvSpPr>
            <a:spLocks noChangeArrowheads="1"/>
          </p:cNvSpPr>
          <p:nvPr/>
        </p:nvSpPr>
        <p:spPr bwMode="auto">
          <a:xfrm>
            <a:off x="668737" y="338713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9" name="AutoShape 16"/>
          <p:cNvSpPr>
            <a:spLocks noChangeArrowheads="1"/>
          </p:cNvSpPr>
          <p:nvPr/>
        </p:nvSpPr>
        <p:spPr bwMode="auto">
          <a:xfrm>
            <a:off x="8784301" y="338713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10" name="AutoShape 17"/>
          <p:cNvSpPr>
            <a:spLocks noChangeArrowheads="1"/>
          </p:cNvSpPr>
          <p:nvPr/>
        </p:nvSpPr>
        <p:spPr bwMode="auto">
          <a:xfrm>
            <a:off x="3953339" y="4775004"/>
            <a:ext cx="4470400"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11" name="Line 18"/>
          <p:cNvSpPr>
            <a:spLocks noChangeShapeType="1"/>
          </p:cNvSpPr>
          <p:nvPr/>
        </p:nvSpPr>
        <p:spPr bwMode="auto">
          <a:xfrm>
            <a:off x="6186422" y="3814895"/>
            <a:ext cx="1" cy="10160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2" name="组合 11"/>
          <p:cNvGrpSpPr/>
          <p:nvPr/>
        </p:nvGrpSpPr>
        <p:grpSpPr>
          <a:xfrm>
            <a:off x="307721" y="332065"/>
            <a:ext cx="3664691" cy="420564"/>
            <a:chOff x="568442" y="319364"/>
            <a:chExt cx="3664694" cy="420565"/>
          </a:xfrm>
        </p:grpSpPr>
        <p:sp>
          <p:nvSpPr>
            <p:cNvPr id="1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4" name="等腰三角形 1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5" name="文本框 1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1000"/>
                            </p:stCondLst>
                            <p:childTnLst>
                              <p:par>
                                <p:cTn id="23" presetID="2" presetClass="entr" presetSubtype="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up)">
                                      <p:cBhvr>
                                        <p:cTn id="38" dur="500"/>
                                        <p:tgtEl>
                                          <p:spTgt spid="11"/>
                                        </p:tgtEl>
                                      </p:cBhvr>
                                    </p:animEffect>
                                  </p:childTnLst>
                                </p:cTn>
                              </p:par>
                            </p:childTnLst>
                          </p:cTn>
                        </p:par>
                        <p:par>
                          <p:cTn id="39" fill="hold">
                            <p:stCondLst>
                              <p:cond delay="2000"/>
                            </p:stCondLst>
                            <p:childTnLst>
                              <p:par>
                                <p:cTn id="40" presetID="2" presetClass="entr" presetSubtype="1"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0-#ppt_h/2"/>
                                          </p:val>
                                        </p:tav>
                                        <p:tav tm="100000">
                                          <p:val>
                                            <p:strVal val="#ppt_y"/>
                                          </p:val>
                                        </p:tav>
                                      </p:tavLst>
                                    </p:anim>
                                  </p:childTnLst>
                                </p:cTn>
                              </p:par>
                            </p:childTnLst>
                          </p:cTn>
                        </p:par>
                        <p:par>
                          <p:cTn id="44" fill="hold">
                            <p:stCondLst>
                              <p:cond delay="2500"/>
                            </p:stCondLst>
                            <p:childTnLst>
                              <p:par>
                                <p:cTn id="45" presetID="2" presetClass="entr" presetSubtype="8"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animBg="1"/>
      <p:bldP spid="4" grpId="0" animBg="1"/>
      <p:bldP spid="5" grpId="0" animBg="1"/>
      <p:bldP spid="6" grpId="0" animBg="1"/>
      <p:bldP spid="7" grpId="0" bldLvl="0" animBg="1" autoUpdateAnimBg="0"/>
      <p:bldP spid="8" grpId="0" bldLvl="0" animBg="1" autoUpdateAnimBg="0"/>
      <p:bldP spid="9" grpId="0" bldLvl="0" animBg="1" autoUpdateAnimBg="0"/>
      <p:bldP spid="10" grpId="0" bldLvl="0" animBg="1" autoUpdateAnimBg="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utoShape 6"/>
          <p:cNvSpPr>
            <a:spLocks noChangeArrowheads="1"/>
          </p:cNvSpPr>
          <p:nvPr/>
        </p:nvSpPr>
        <p:spPr bwMode="auto">
          <a:xfrm>
            <a:off x="3253319" y="1524894"/>
            <a:ext cx="1483783" cy="1113367"/>
          </a:xfrm>
          <a:prstGeom prst="triangle">
            <a:avLst>
              <a:gd name="adj" fmla="val 50000"/>
            </a:avLst>
          </a:prstGeom>
          <a:no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AutoShape 3"/>
          <p:cNvSpPr/>
          <p:nvPr/>
        </p:nvSpPr>
        <p:spPr bwMode="auto">
          <a:xfrm rot="10800000">
            <a:off x="2760135" y="2807593"/>
            <a:ext cx="2470151" cy="607483"/>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AutoShape 4"/>
          <p:cNvSpPr/>
          <p:nvPr/>
        </p:nvSpPr>
        <p:spPr bwMode="auto">
          <a:xfrm rot="10800000">
            <a:off x="2125135" y="3622509"/>
            <a:ext cx="3786717" cy="937684"/>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AutoShape 5"/>
          <p:cNvSpPr/>
          <p:nvPr/>
        </p:nvSpPr>
        <p:spPr bwMode="auto">
          <a:xfrm rot="10800000">
            <a:off x="1083735" y="4773976"/>
            <a:ext cx="5822951" cy="1439333"/>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33" name="组合 32"/>
          <p:cNvGrpSpPr/>
          <p:nvPr/>
        </p:nvGrpSpPr>
        <p:grpSpPr>
          <a:xfrm>
            <a:off x="5274733" y="1795825"/>
            <a:ext cx="6002867" cy="3822700"/>
            <a:chOff x="3956050" y="1190773"/>
            <a:chExt cx="4502150" cy="2867025"/>
          </a:xfrm>
        </p:grpSpPr>
        <p:sp>
          <p:nvSpPr>
            <p:cNvPr id="34" name="Rectangle 20"/>
            <p:cNvSpPr>
              <a:spLocks noChangeArrowheads="1"/>
            </p:cNvSpPr>
            <p:nvPr/>
          </p:nvSpPr>
          <p:spPr bwMode="auto">
            <a:xfrm>
              <a:off x="3956050" y="1190773"/>
              <a:ext cx="4502150"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5" name="Rectangle 23"/>
            <p:cNvSpPr>
              <a:spLocks noChangeArrowheads="1"/>
            </p:cNvSpPr>
            <p:nvPr/>
          </p:nvSpPr>
          <p:spPr bwMode="auto">
            <a:xfrm>
              <a:off x="4416425" y="1949598"/>
              <a:ext cx="4041775"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7" name="Rectangle 26"/>
            <p:cNvSpPr>
              <a:spLocks noChangeArrowheads="1"/>
            </p:cNvSpPr>
            <p:nvPr/>
          </p:nvSpPr>
          <p:spPr bwMode="auto">
            <a:xfrm>
              <a:off x="4808538" y="2646512"/>
              <a:ext cx="3649662"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8" name="Rectangle 29"/>
            <p:cNvSpPr>
              <a:spLocks noChangeArrowheads="1"/>
            </p:cNvSpPr>
            <p:nvPr/>
          </p:nvSpPr>
          <p:spPr bwMode="auto">
            <a:xfrm>
              <a:off x="5491163" y="3705373"/>
              <a:ext cx="2967037"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此处输入文本，此处输入文本此处输入文本此处输入文本这里输入</a:t>
              </a:r>
            </a:p>
          </p:txBody>
        </p:sp>
      </p:grpSp>
      <p:grpSp>
        <p:nvGrpSpPr>
          <p:cNvPr id="11" name="组合 10"/>
          <p:cNvGrpSpPr/>
          <p:nvPr/>
        </p:nvGrpSpPr>
        <p:grpSpPr>
          <a:xfrm>
            <a:off x="307721" y="332065"/>
            <a:ext cx="3664691" cy="420564"/>
            <a:chOff x="568442" y="319364"/>
            <a:chExt cx="3664694" cy="420565"/>
          </a:xfrm>
        </p:grpSpPr>
        <p:sp>
          <p:nvSpPr>
            <p:cNvPr id="1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3" name="等腰三角形 1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1000"/>
                                        <p:tgtEl>
                                          <p:spTgt spid="33"/>
                                        </p:tgtEl>
                                      </p:cBhvr>
                                    </p:animEffect>
                                    <p:anim calcmode="lin" valueType="num">
                                      <p:cBhvr>
                                        <p:cTn id="26" dur="1000" fill="hold"/>
                                        <p:tgtEl>
                                          <p:spTgt spid="33"/>
                                        </p:tgtEl>
                                        <p:attrNameLst>
                                          <p:attrName>ppt_x</p:attrName>
                                        </p:attrNameLst>
                                      </p:cBhvr>
                                      <p:tavLst>
                                        <p:tav tm="0">
                                          <p:val>
                                            <p:strVal val="#ppt_x"/>
                                          </p:val>
                                        </p:tav>
                                        <p:tav tm="100000">
                                          <p:val>
                                            <p:strVal val="#ppt_x"/>
                                          </p:val>
                                        </p:tav>
                                      </p:tavLst>
                                    </p:anim>
                                    <p:anim calcmode="lin" valueType="num">
                                      <p:cBhvr>
                                        <p:cTn id="27" dur="1000" fill="hold"/>
                                        <p:tgtEl>
                                          <p:spTgt spid="33"/>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2" presetClass="entr" presetSubtype="8"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4270161" y="1921143"/>
            <a:ext cx="1865185" cy="2238224"/>
          </a:xfrm>
          <a:custGeom>
            <a:avLst/>
            <a:gdLst>
              <a:gd name="T0" fmla="*/ 325 w 650"/>
              <a:gd name="T1" fmla="*/ 0 h 780"/>
              <a:gd name="T2" fmla="*/ 488 w 650"/>
              <a:gd name="T3" fmla="*/ 98 h 780"/>
              <a:gd name="T4" fmla="*/ 650 w 650"/>
              <a:gd name="T5" fmla="*/ 195 h 780"/>
              <a:gd name="T6" fmla="*/ 650 w 650"/>
              <a:gd name="T7" fmla="*/ 390 h 780"/>
              <a:gd name="T8" fmla="*/ 650 w 650"/>
              <a:gd name="T9" fmla="*/ 585 h 780"/>
              <a:gd name="T10" fmla="*/ 488 w 650"/>
              <a:gd name="T11" fmla="*/ 682 h 780"/>
              <a:gd name="T12" fmla="*/ 325 w 650"/>
              <a:gd name="T13" fmla="*/ 780 h 780"/>
              <a:gd name="T14" fmla="*/ 163 w 650"/>
              <a:gd name="T15" fmla="*/ 682 h 780"/>
              <a:gd name="T16" fmla="*/ 0 w 650"/>
              <a:gd name="T17" fmla="*/ 585 h 780"/>
              <a:gd name="T18" fmla="*/ 0 w 650"/>
              <a:gd name="T19" fmla="*/ 390 h 780"/>
              <a:gd name="T20" fmla="*/ 0 w 650"/>
              <a:gd name="T21" fmla="*/ 195 h 780"/>
              <a:gd name="T22" fmla="*/ 163 w 650"/>
              <a:gd name="T23" fmla="*/ 98 h 780"/>
              <a:gd name="T24" fmla="*/ 325 w 650"/>
              <a:gd name="T2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80">
                <a:moveTo>
                  <a:pt x="325" y="0"/>
                </a:moveTo>
                <a:lnTo>
                  <a:pt x="488" y="98"/>
                </a:lnTo>
                <a:lnTo>
                  <a:pt x="650" y="195"/>
                </a:lnTo>
                <a:lnTo>
                  <a:pt x="650" y="390"/>
                </a:lnTo>
                <a:lnTo>
                  <a:pt x="650" y="585"/>
                </a:lnTo>
                <a:lnTo>
                  <a:pt x="488" y="682"/>
                </a:lnTo>
                <a:lnTo>
                  <a:pt x="325" y="780"/>
                </a:lnTo>
                <a:lnTo>
                  <a:pt x="163" y="682"/>
                </a:lnTo>
                <a:lnTo>
                  <a:pt x="0" y="585"/>
                </a:lnTo>
                <a:lnTo>
                  <a:pt x="0" y="390"/>
                </a:lnTo>
                <a:lnTo>
                  <a:pt x="0" y="195"/>
                </a:lnTo>
                <a:lnTo>
                  <a:pt x="163" y="98"/>
                </a:lnTo>
                <a:lnTo>
                  <a:pt x="325" y="0"/>
                </a:lnTo>
                <a:close/>
              </a:path>
            </a:pathLst>
          </a:custGeom>
          <a:noFill/>
          <a:ln>
            <a:solidFill>
              <a:schemeClr val="accent1">
                <a:lumMod val="75000"/>
              </a:schemeClr>
            </a:solidFill>
          </a:ln>
        </p:spPr>
        <p:txBody>
          <a:bodyPr vert="horz" wrap="square" lIns="91419" tIns="45709" rIns="91419" bIns="45709" numCol="1" anchor="t" anchorCtr="0" compatLnSpc="1"/>
          <a:lstStyle/>
          <a:p>
            <a:endParaRPr lang="en-US" sz="3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6"/>
          <p:cNvSpPr/>
          <p:nvPr/>
        </p:nvSpPr>
        <p:spPr bwMode="auto">
          <a:xfrm>
            <a:off x="6330473" y="1921143"/>
            <a:ext cx="1865185" cy="2238224"/>
          </a:xfrm>
          <a:custGeom>
            <a:avLst/>
            <a:gdLst>
              <a:gd name="T0" fmla="*/ 325 w 650"/>
              <a:gd name="T1" fmla="*/ 0 h 780"/>
              <a:gd name="T2" fmla="*/ 488 w 650"/>
              <a:gd name="T3" fmla="*/ 98 h 780"/>
              <a:gd name="T4" fmla="*/ 650 w 650"/>
              <a:gd name="T5" fmla="*/ 195 h 780"/>
              <a:gd name="T6" fmla="*/ 650 w 650"/>
              <a:gd name="T7" fmla="*/ 390 h 780"/>
              <a:gd name="T8" fmla="*/ 650 w 650"/>
              <a:gd name="T9" fmla="*/ 585 h 780"/>
              <a:gd name="T10" fmla="*/ 488 w 650"/>
              <a:gd name="T11" fmla="*/ 682 h 780"/>
              <a:gd name="T12" fmla="*/ 325 w 650"/>
              <a:gd name="T13" fmla="*/ 780 h 780"/>
              <a:gd name="T14" fmla="*/ 163 w 650"/>
              <a:gd name="T15" fmla="*/ 682 h 780"/>
              <a:gd name="T16" fmla="*/ 0 w 650"/>
              <a:gd name="T17" fmla="*/ 585 h 780"/>
              <a:gd name="T18" fmla="*/ 0 w 650"/>
              <a:gd name="T19" fmla="*/ 390 h 780"/>
              <a:gd name="T20" fmla="*/ 0 w 650"/>
              <a:gd name="T21" fmla="*/ 195 h 780"/>
              <a:gd name="T22" fmla="*/ 163 w 650"/>
              <a:gd name="T23" fmla="*/ 98 h 780"/>
              <a:gd name="T24" fmla="*/ 325 w 650"/>
              <a:gd name="T2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80">
                <a:moveTo>
                  <a:pt x="325" y="0"/>
                </a:moveTo>
                <a:lnTo>
                  <a:pt x="488" y="98"/>
                </a:lnTo>
                <a:lnTo>
                  <a:pt x="650" y="195"/>
                </a:lnTo>
                <a:lnTo>
                  <a:pt x="650" y="390"/>
                </a:lnTo>
                <a:lnTo>
                  <a:pt x="650" y="585"/>
                </a:lnTo>
                <a:lnTo>
                  <a:pt x="488" y="682"/>
                </a:lnTo>
                <a:lnTo>
                  <a:pt x="325" y="780"/>
                </a:lnTo>
                <a:lnTo>
                  <a:pt x="163" y="682"/>
                </a:lnTo>
                <a:lnTo>
                  <a:pt x="0" y="585"/>
                </a:lnTo>
                <a:lnTo>
                  <a:pt x="0" y="390"/>
                </a:lnTo>
                <a:lnTo>
                  <a:pt x="0" y="195"/>
                </a:lnTo>
                <a:lnTo>
                  <a:pt x="163" y="98"/>
                </a:lnTo>
                <a:lnTo>
                  <a:pt x="325" y="0"/>
                </a:lnTo>
                <a:close/>
              </a:path>
            </a:pathLst>
          </a:custGeom>
          <a:noFill/>
          <a:ln>
            <a:solidFill>
              <a:schemeClr val="accent2"/>
            </a:solidFill>
          </a:ln>
        </p:spPr>
        <p:txBody>
          <a:bodyPr vert="horz" wrap="square" lIns="91419" tIns="45709" rIns="91419" bIns="45709" numCol="1" anchor="t" anchorCtr="0" compatLnSpc="1"/>
          <a:lstStyle/>
          <a:p>
            <a:endParaRPr lang="en-US" sz="3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7"/>
          <p:cNvSpPr/>
          <p:nvPr/>
        </p:nvSpPr>
        <p:spPr bwMode="auto">
          <a:xfrm>
            <a:off x="4300421" y="4183879"/>
            <a:ext cx="1862316" cy="2235355"/>
          </a:xfrm>
          <a:custGeom>
            <a:avLst/>
            <a:gdLst>
              <a:gd name="T0" fmla="*/ 324 w 649"/>
              <a:gd name="T1" fmla="*/ 0 h 779"/>
              <a:gd name="T2" fmla="*/ 487 w 649"/>
              <a:gd name="T3" fmla="*/ 98 h 779"/>
              <a:gd name="T4" fmla="*/ 649 w 649"/>
              <a:gd name="T5" fmla="*/ 195 h 779"/>
              <a:gd name="T6" fmla="*/ 649 w 649"/>
              <a:gd name="T7" fmla="*/ 390 h 779"/>
              <a:gd name="T8" fmla="*/ 649 w 649"/>
              <a:gd name="T9" fmla="*/ 584 h 779"/>
              <a:gd name="T10" fmla="*/ 487 w 649"/>
              <a:gd name="T11" fmla="*/ 682 h 779"/>
              <a:gd name="T12" fmla="*/ 324 w 649"/>
              <a:gd name="T13" fmla="*/ 779 h 779"/>
              <a:gd name="T14" fmla="*/ 162 w 649"/>
              <a:gd name="T15" fmla="*/ 682 h 779"/>
              <a:gd name="T16" fmla="*/ 0 w 649"/>
              <a:gd name="T17" fmla="*/ 584 h 779"/>
              <a:gd name="T18" fmla="*/ 0 w 649"/>
              <a:gd name="T19" fmla="*/ 390 h 779"/>
              <a:gd name="T20" fmla="*/ 0 w 649"/>
              <a:gd name="T21" fmla="*/ 195 h 779"/>
              <a:gd name="T22" fmla="*/ 162 w 649"/>
              <a:gd name="T23" fmla="*/ 98 h 779"/>
              <a:gd name="T24" fmla="*/ 324 w 649"/>
              <a:gd name="T25"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9" h="779">
                <a:moveTo>
                  <a:pt x="324" y="0"/>
                </a:moveTo>
                <a:lnTo>
                  <a:pt x="487" y="98"/>
                </a:lnTo>
                <a:lnTo>
                  <a:pt x="649" y="195"/>
                </a:lnTo>
                <a:lnTo>
                  <a:pt x="649" y="390"/>
                </a:lnTo>
                <a:lnTo>
                  <a:pt x="649" y="584"/>
                </a:lnTo>
                <a:lnTo>
                  <a:pt x="487" y="682"/>
                </a:lnTo>
                <a:lnTo>
                  <a:pt x="324" y="779"/>
                </a:lnTo>
                <a:lnTo>
                  <a:pt x="162" y="682"/>
                </a:lnTo>
                <a:lnTo>
                  <a:pt x="0" y="584"/>
                </a:lnTo>
                <a:lnTo>
                  <a:pt x="0" y="390"/>
                </a:lnTo>
                <a:lnTo>
                  <a:pt x="0" y="195"/>
                </a:lnTo>
                <a:lnTo>
                  <a:pt x="162" y="98"/>
                </a:lnTo>
                <a:lnTo>
                  <a:pt x="324" y="0"/>
                </a:lnTo>
                <a:close/>
              </a:path>
            </a:pathLst>
          </a:custGeom>
          <a:noFill/>
          <a:ln>
            <a:solidFill>
              <a:schemeClr val="accent2"/>
            </a:solidFill>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8"/>
          <p:cNvSpPr/>
          <p:nvPr/>
        </p:nvSpPr>
        <p:spPr bwMode="auto">
          <a:xfrm>
            <a:off x="6357865" y="4183879"/>
            <a:ext cx="1865185" cy="2235355"/>
          </a:xfrm>
          <a:custGeom>
            <a:avLst/>
            <a:gdLst>
              <a:gd name="T0" fmla="*/ 325 w 650"/>
              <a:gd name="T1" fmla="*/ 0 h 779"/>
              <a:gd name="T2" fmla="*/ 488 w 650"/>
              <a:gd name="T3" fmla="*/ 98 h 779"/>
              <a:gd name="T4" fmla="*/ 650 w 650"/>
              <a:gd name="T5" fmla="*/ 195 h 779"/>
              <a:gd name="T6" fmla="*/ 650 w 650"/>
              <a:gd name="T7" fmla="*/ 390 h 779"/>
              <a:gd name="T8" fmla="*/ 650 w 650"/>
              <a:gd name="T9" fmla="*/ 584 h 779"/>
              <a:gd name="T10" fmla="*/ 488 w 650"/>
              <a:gd name="T11" fmla="*/ 682 h 779"/>
              <a:gd name="T12" fmla="*/ 325 w 650"/>
              <a:gd name="T13" fmla="*/ 779 h 779"/>
              <a:gd name="T14" fmla="*/ 163 w 650"/>
              <a:gd name="T15" fmla="*/ 682 h 779"/>
              <a:gd name="T16" fmla="*/ 0 w 650"/>
              <a:gd name="T17" fmla="*/ 584 h 779"/>
              <a:gd name="T18" fmla="*/ 0 w 650"/>
              <a:gd name="T19" fmla="*/ 390 h 779"/>
              <a:gd name="T20" fmla="*/ 0 w 650"/>
              <a:gd name="T21" fmla="*/ 195 h 779"/>
              <a:gd name="T22" fmla="*/ 163 w 650"/>
              <a:gd name="T23" fmla="*/ 98 h 779"/>
              <a:gd name="T24" fmla="*/ 325 w 650"/>
              <a:gd name="T25"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79">
                <a:moveTo>
                  <a:pt x="325" y="0"/>
                </a:moveTo>
                <a:lnTo>
                  <a:pt x="488" y="98"/>
                </a:lnTo>
                <a:lnTo>
                  <a:pt x="650" y="195"/>
                </a:lnTo>
                <a:lnTo>
                  <a:pt x="650" y="390"/>
                </a:lnTo>
                <a:lnTo>
                  <a:pt x="650" y="584"/>
                </a:lnTo>
                <a:lnTo>
                  <a:pt x="488" y="682"/>
                </a:lnTo>
                <a:lnTo>
                  <a:pt x="325" y="779"/>
                </a:lnTo>
                <a:lnTo>
                  <a:pt x="163" y="682"/>
                </a:lnTo>
                <a:lnTo>
                  <a:pt x="0" y="584"/>
                </a:lnTo>
                <a:lnTo>
                  <a:pt x="0" y="390"/>
                </a:lnTo>
                <a:lnTo>
                  <a:pt x="0" y="195"/>
                </a:lnTo>
                <a:lnTo>
                  <a:pt x="163" y="98"/>
                </a:lnTo>
                <a:lnTo>
                  <a:pt x="325" y="0"/>
                </a:lnTo>
                <a:close/>
              </a:path>
            </a:pathLst>
          </a:custGeom>
          <a:noFill/>
          <a:ln>
            <a:solidFill>
              <a:schemeClr val="accent1">
                <a:lumMod val="75000"/>
              </a:schemeClr>
            </a:solidFill>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Group 12"/>
          <p:cNvGrpSpPr/>
          <p:nvPr/>
        </p:nvGrpSpPr>
        <p:grpSpPr>
          <a:xfrm>
            <a:off x="6860559" y="2562635"/>
            <a:ext cx="805012" cy="1009360"/>
            <a:chOff x="5106627" y="2260366"/>
            <a:chExt cx="324452" cy="406813"/>
          </a:xfrm>
          <a:noFill/>
        </p:grpSpPr>
        <p:sp>
          <p:nvSpPr>
            <p:cNvPr id="10"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83"/>
            <p:cNvSpPr>
              <a:spLocks noChangeArrowheads="1"/>
            </p:cNvSpPr>
            <p:nvPr/>
          </p:nvSpPr>
          <p:spPr bwMode="auto">
            <a:xfrm>
              <a:off x="5111618" y="2260366"/>
              <a:ext cx="316965" cy="107319"/>
            </a:xfrm>
            <a:prstGeom prst="ellipse">
              <a:avLst/>
            </a:pr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5" name="Group 17"/>
          <p:cNvGrpSpPr/>
          <p:nvPr/>
        </p:nvGrpSpPr>
        <p:grpSpPr>
          <a:xfrm>
            <a:off x="4860035" y="4818551"/>
            <a:ext cx="743088" cy="966015"/>
            <a:chOff x="6421904" y="4798576"/>
            <a:chExt cx="299494" cy="389342"/>
          </a:xfrm>
          <a:noFill/>
        </p:grpSpPr>
        <p:sp>
          <p:nvSpPr>
            <p:cNvPr id="16"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Group 20"/>
          <p:cNvGrpSpPr/>
          <p:nvPr/>
        </p:nvGrpSpPr>
        <p:grpSpPr>
          <a:xfrm>
            <a:off x="4802379" y="2673301"/>
            <a:ext cx="800744" cy="788036"/>
            <a:chOff x="1587575" y="2265358"/>
            <a:chExt cx="314468" cy="309477"/>
          </a:xfrm>
          <a:noFill/>
        </p:grpSpPr>
        <p:sp>
          <p:nvSpPr>
            <p:cNvPr id="19" name="Freeform 59"/>
            <p:cNvSpPr>
              <a:spLocks noEditPoints="1"/>
            </p:cNvSpPr>
            <p:nvPr/>
          </p:nvSpPr>
          <p:spPr bwMode="auto">
            <a:xfrm>
              <a:off x="1587575" y="2265358"/>
              <a:ext cx="314468" cy="309477"/>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Oval 60"/>
            <p:cNvSpPr>
              <a:spLocks noChangeArrowheads="1"/>
            </p:cNvSpPr>
            <p:nvPr/>
          </p:nvSpPr>
          <p:spPr bwMode="auto">
            <a:xfrm>
              <a:off x="1712364" y="2387652"/>
              <a:ext cx="64890" cy="62395"/>
            </a:xfrm>
            <a:prstGeom prst="ellipse">
              <a:avLst/>
            </a:pr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Group 23"/>
          <p:cNvGrpSpPr/>
          <p:nvPr/>
        </p:nvGrpSpPr>
        <p:grpSpPr>
          <a:xfrm>
            <a:off x="6807501" y="4944830"/>
            <a:ext cx="965907" cy="713455"/>
            <a:chOff x="2563427" y="3717902"/>
            <a:chExt cx="439257" cy="324452"/>
          </a:xfrm>
          <a:noFill/>
        </p:grpSpPr>
        <p:sp>
          <p:nvSpPr>
            <p:cNvPr id="22" name="Freeform 92"/>
            <p:cNvSpPr/>
            <p:nvPr/>
          </p:nvSpPr>
          <p:spPr bwMode="auto">
            <a:xfrm>
              <a:off x="2720660" y="3942523"/>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Lst>
              <a:ahLst/>
              <a:cxnLst>
                <a:cxn ang="0">
                  <a:pos x="T0" y="T1"/>
                </a:cxn>
                <a:cxn ang="0">
                  <a:pos x="T2" y="T3"/>
                </a:cxn>
                <a:cxn ang="0">
                  <a:pos x="T4" y="T5"/>
                </a:cxn>
                <a:cxn ang="0">
                  <a:pos x="T6" y="T7"/>
                </a:cxn>
                <a:cxn ang="0">
                  <a:pos x="T8" y="T9"/>
                </a:cxn>
                <a:cxn ang="0">
                  <a:pos x="T10" y="T11"/>
                </a:cxn>
              </a:cxnLst>
              <a:rect l="0" t="0" r="r" b="b"/>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93"/>
            <p:cNvSpPr/>
            <p:nvPr/>
          </p:nvSpPr>
          <p:spPr bwMode="auto">
            <a:xfrm>
              <a:off x="2638300" y="3830213"/>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94"/>
            <p:cNvSpPr/>
            <p:nvPr/>
          </p:nvSpPr>
          <p:spPr bwMode="auto">
            <a:xfrm>
              <a:off x="2563427" y="3717902"/>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5" name="Text Box 10"/>
          <p:cNvSpPr txBox="1">
            <a:spLocks noChangeArrowheads="1"/>
          </p:cNvSpPr>
          <p:nvPr/>
        </p:nvSpPr>
        <p:spPr bwMode="auto">
          <a:xfrm>
            <a:off x="8329353" y="2814101"/>
            <a:ext cx="3150747" cy="784820"/>
          </a:xfrm>
          <a:prstGeom prst="rect">
            <a:avLst/>
          </a:prstGeom>
          <a:noFill/>
          <a:ln w="9525">
            <a:noFill/>
            <a:miter lim="800000"/>
          </a:ln>
        </p:spPr>
        <p:txBody>
          <a:bodyPr wrap="square" lIns="45709" tIns="22855" rIns="45709" bIns="22855">
            <a:spAutoFit/>
          </a:bodyPr>
          <a:lstStyle/>
          <a:p>
            <a:pPr algn="just">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Text Box 10"/>
          <p:cNvSpPr txBox="1">
            <a:spLocks noChangeArrowheads="1"/>
          </p:cNvSpPr>
          <p:nvPr/>
        </p:nvSpPr>
        <p:spPr bwMode="auto">
          <a:xfrm>
            <a:off x="8387828" y="5123759"/>
            <a:ext cx="3150747" cy="784820"/>
          </a:xfrm>
          <a:prstGeom prst="rect">
            <a:avLst/>
          </a:prstGeom>
          <a:noFill/>
          <a:ln w="9525">
            <a:noFill/>
            <a:miter lim="800000"/>
          </a:ln>
        </p:spPr>
        <p:txBody>
          <a:bodyPr wrap="square" lIns="45709" tIns="22855" rIns="45709" bIns="22855">
            <a:spAutoFit/>
          </a:bodyPr>
          <a:lstStyle/>
          <a:p>
            <a:pPr algn="just">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xt Box 10"/>
          <p:cNvSpPr txBox="1">
            <a:spLocks noChangeArrowheads="1"/>
          </p:cNvSpPr>
          <p:nvPr/>
        </p:nvSpPr>
        <p:spPr bwMode="auto">
          <a:xfrm>
            <a:off x="974440" y="2903559"/>
            <a:ext cx="3150747" cy="784820"/>
          </a:xfrm>
          <a:prstGeom prst="rect">
            <a:avLst/>
          </a:prstGeom>
          <a:noFill/>
          <a:ln w="9525">
            <a:noFill/>
            <a:miter lim="800000"/>
          </a:ln>
        </p:spPr>
        <p:txBody>
          <a:bodyPr wrap="square" lIns="45709" tIns="22855" rIns="45709" bIns="22855">
            <a:spAutoFit/>
          </a:bodyPr>
          <a:lstStyle/>
          <a:p>
            <a:pPr algn="r">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Text Box 10"/>
          <p:cNvSpPr txBox="1">
            <a:spLocks noChangeArrowheads="1"/>
          </p:cNvSpPr>
          <p:nvPr/>
        </p:nvSpPr>
        <p:spPr bwMode="auto">
          <a:xfrm>
            <a:off x="974440" y="5272847"/>
            <a:ext cx="3150747" cy="784820"/>
          </a:xfrm>
          <a:prstGeom prst="rect">
            <a:avLst/>
          </a:prstGeom>
          <a:noFill/>
          <a:ln w="9525">
            <a:noFill/>
            <a:miter lim="800000"/>
          </a:ln>
        </p:spPr>
        <p:txBody>
          <a:bodyPr wrap="square" lIns="45709" tIns="22855" rIns="45709" bIns="22855">
            <a:spAutoFit/>
          </a:bodyPr>
          <a:lstStyle/>
          <a:p>
            <a:pPr algn="r">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Copyright Notice"/>
          <p:cNvSpPr/>
          <p:nvPr/>
        </p:nvSpPr>
        <p:spPr bwMode="auto">
          <a:xfrm>
            <a:off x="8268427" y="2363185"/>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Copyright Notice"/>
          <p:cNvSpPr/>
          <p:nvPr/>
        </p:nvSpPr>
        <p:spPr bwMode="auto">
          <a:xfrm>
            <a:off x="8302970" y="4677704"/>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Copyright Notice"/>
          <p:cNvSpPr/>
          <p:nvPr/>
        </p:nvSpPr>
        <p:spPr bwMode="auto">
          <a:xfrm>
            <a:off x="1569098" y="2457855"/>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Copyright Notice"/>
          <p:cNvSpPr/>
          <p:nvPr/>
        </p:nvSpPr>
        <p:spPr bwMode="auto">
          <a:xfrm>
            <a:off x="1534365" y="4842657"/>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9" name="组合 28"/>
          <p:cNvGrpSpPr/>
          <p:nvPr/>
        </p:nvGrpSpPr>
        <p:grpSpPr>
          <a:xfrm>
            <a:off x="307721" y="332065"/>
            <a:ext cx="3664691" cy="420564"/>
            <a:chOff x="568442" y="319364"/>
            <a:chExt cx="3664694" cy="420565"/>
          </a:xfrm>
        </p:grpSpPr>
        <p:sp>
          <p:nvSpPr>
            <p:cNvPr id="30"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31" name="等腰三角形 30"/>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文本框 3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50"/>
                                        <p:tgtEl>
                                          <p:spTgt spid="8"/>
                                        </p:tgtEl>
                                      </p:cBhvr>
                                    </p:animEffect>
                                    <p:anim calcmode="lin" valueType="num">
                                      <p:cBhvr>
                                        <p:cTn id="26" dur="250" fill="hold"/>
                                        <p:tgtEl>
                                          <p:spTgt spid="8"/>
                                        </p:tgtEl>
                                        <p:attrNameLst>
                                          <p:attrName>ppt_x</p:attrName>
                                        </p:attrNameLst>
                                      </p:cBhvr>
                                      <p:tavLst>
                                        <p:tav tm="0">
                                          <p:val>
                                            <p:strVal val="#ppt_x"/>
                                          </p:val>
                                        </p:tav>
                                        <p:tav tm="100000">
                                          <p:val>
                                            <p:strVal val="#ppt_x"/>
                                          </p:val>
                                        </p:tav>
                                      </p:tavLst>
                                    </p:anim>
                                    <p:anim calcmode="lin" valueType="num">
                                      <p:cBhvr>
                                        <p:cTn id="27" dur="25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50"/>
                                        <p:tgtEl>
                                          <p:spTgt spid="15"/>
                                        </p:tgtEl>
                                      </p:cBhvr>
                                    </p:animEffect>
                                    <p:anim calcmode="lin" valueType="num">
                                      <p:cBhvr>
                                        <p:cTn id="38" dur="250" fill="hold"/>
                                        <p:tgtEl>
                                          <p:spTgt spid="15"/>
                                        </p:tgtEl>
                                        <p:attrNameLst>
                                          <p:attrName>ppt_x</p:attrName>
                                        </p:attrNameLst>
                                      </p:cBhvr>
                                      <p:tavLst>
                                        <p:tav tm="0">
                                          <p:val>
                                            <p:strVal val="#ppt_x"/>
                                          </p:val>
                                        </p:tav>
                                        <p:tav tm="100000">
                                          <p:val>
                                            <p:strVal val="#ppt_x"/>
                                          </p:val>
                                        </p:tav>
                                      </p:tavLst>
                                    </p:anim>
                                    <p:anim calcmode="lin" valueType="num">
                                      <p:cBhvr>
                                        <p:cTn id="39" dur="25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50"/>
                                        <p:tgtEl>
                                          <p:spTgt spid="18"/>
                                        </p:tgtEl>
                                      </p:cBhvr>
                                    </p:animEffect>
                                    <p:anim calcmode="lin" valueType="num">
                                      <p:cBhvr>
                                        <p:cTn id="44" dur="250" fill="hold"/>
                                        <p:tgtEl>
                                          <p:spTgt spid="18"/>
                                        </p:tgtEl>
                                        <p:attrNameLst>
                                          <p:attrName>ppt_x</p:attrName>
                                        </p:attrNameLst>
                                      </p:cBhvr>
                                      <p:tavLst>
                                        <p:tav tm="0">
                                          <p:val>
                                            <p:strVal val="#ppt_x"/>
                                          </p:val>
                                        </p:tav>
                                        <p:tav tm="100000">
                                          <p:val>
                                            <p:strVal val="#ppt_x"/>
                                          </p:val>
                                        </p:tav>
                                      </p:tavLst>
                                    </p:anim>
                                    <p:anim calcmode="lin" valueType="num">
                                      <p:cBhvr>
                                        <p:cTn id="45" dur="25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250"/>
                                        <p:tgtEl>
                                          <p:spTgt spid="21"/>
                                        </p:tgtEl>
                                      </p:cBhvr>
                                    </p:animEffect>
                                    <p:anim calcmode="lin" valueType="num">
                                      <p:cBhvr>
                                        <p:cTn id="50" dur="250" fill="hold"/>
                                        <p:tgtEl>
                                          <p:spTgt spid="21"/>
                                        </p:tgtEl>
                                        <p:attrNameLst>
                                          <p:attrName>ppt_x</p:attrName>
                                        </p:attrNameLst>
                                      </p:cBhvr>
                                      <p:tavLst>
                                        <p:tav tm="0">
                                          <p:val>
                                            <p:strVal val="#ppt_x"/>
                                          </p:val>
                                        </p:tav>
                                        <p:tav tm="100000">
                                          <p:val>
                                            <p:strVal val="#ppt_x"/>
                                          </p:val>
                                        </p:tav>
                                      </p:tavLst>
                                    </p:anim>
                                    <p:anim calcmode="lin" valueType="num">
                                      <p:cBhvr>
                                        <p:cTn id="51" dur="25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50"/>
                                        <p:tgtEl>
                                          <p:spTgt spid="25"/>
                                        </p:tgtEl>
                                      </p:cBhvr>
                                    </p:animEffect>
                                    <p:anim calcmode="lin" valueType="num">
                                      <p:cBhvr>
                                        <p:cTn id="56" dur="250" fill="hold"/>
                                        <p:tgtEl>
                                          <p:spTgt spid="25"/>
                                        </p:tgtEl>
                                        <p:attrNameLst>
                                          <p:attrName>ppt_x</p:attrName>
                                        </p:attrNameLst>
                                      </p:cBhvr>
                                      <p:tavLst>
                                        <p:tav tm="0">
                                          <p:val>
                                            <p:strVal val="#ppt_x"/>
                                          </p:val>
                                        </p:tav>
                                        <p:tav tm="100000">
                                          <p:val>
                                            <p:strVal val="#ppt_x"/>
                                          </p:val>
                                        </p:tav>
                                      </p:tavLst>
                                    </p:anim>
                                    <p:anim calcmode="lin" valueType="num">
                                      <p:cBhvr>
                                        <p:cTn id="57" dur="250" fill="hold"/>
                                        <p:tgtEl>
                                          <p:spTgt spid="2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250"/>
                                        <p:tgtEl>
                                          <p:spTgt spid="26"/>
                                        </p:tgtEl>
                                      </p:cBhvr>
                                    </p:animEffect>
                                    <p:anim calcmode="lin" valueType="num">
                                      <p:cBhvr>
                                        <p:cTn id="62" dur="250" fill="hold"/>
                                        <p:tgtEl>
                                          <p:spTgt spid="26"/>
                                        </p:tgtEl>
                                        <p:attrNameLst>
                                          <p:attrName>ppt_x</p:attrName>
                                        </p:attrNameLst>
                                      </p:cBhvr>
                                      <p:tavLst>
                                        <p:tav tm="0">
                                          <p:val>
                                            <p:strVal val="#ppt_x"/>
                                          </p:val>
                                        </p:tav>
                                        <p:tav tm="100000">
                                          <p:val>
                                            <p:strVal val="#ppt_x"/>
                                          </p:val>
                                        </p:tav>
                                      </p:tavLst>
                                    </p:anim>
                                    <p:anim calcmode="lin" valueType="num">
                                      <p:cBhvr>
                                        <p:cTn id="63" dur="25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250"/>
                                        <p:tgtEl>
                                          <p:spTgt spid="27"/>
                                        </p:tgtEl>
                                      </p:cBhvr>
                                    </p:animEffect>
                                    <p:anim calcmode="lin" valueType="num">
                                      <p:cBhvr>
                                        <p:cTn id="68" dur="250" fill="hold"/>
                                        <p:tgtEl>
                                          <p:spTgt spid="27"/>
                                        </p:tgtEl>
                                        <p:attrNameLst>
                                          <p:attrName>ppt_x</p:attrName>
                                        </p:attrNameLst>
                                      </p:cBhvr>
                                      <p:tavLst>
                                        <p:tav tm="0">
                                          <p:val>
                                            <p:strVal val="#ppt_x"/>
                                          </p:val>
                                        </p:tav>
                                        <p:tav tm="100000">
                                          <p:val>
                                            <p:strVal val="#ppt_x"/>
                                          </p:val>
                                        </p:tav>
                                      </p:tavLst>
                                    </p:anim>
                                    <p:anim calcmode="lin" valueType="num">
                                      <p:cBhvr>
                                        <p:cTn id="69" dur="25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250"/>
                                        <p:tgtEl>
                                          <p:spTgt spid="28"/>
                                        </p:tgtEl>
                                      </p:cBhvr>
                                    </p:animEffect>
                                    <p:anim calcmode="lin" valueType="num">
                                      <p:cBhvr>
                                        <p:cTn id="74" dur="250" fill="hold"/>
                                        <p:tgtEl>
                                          <p:spTgt spid="28"/>
                                        </p:tgtEl>
                                        <p:attrNameLst>
                                          <p:attrName>ppt_x</p:attrName>
                                        </p:attrNameLst>
                                      </p:cBhvr>
                                      <p:tavLst>
                                        <p:tav tm="0">
                                          <p:val>
                                            <p:strVal val="#ppt_x"/>
                                          </p:val>
                                        </p:tav>
                                        <p:tav tm="100000">
                                          <p:val>
                                            <p:strVal val="#ppt_x"/>
                                          </p:val>
                                        </p:tav>
                                      </p:tavLst>
                                    </p:anim>
                                    <p:anim calcmode="lin" valueType="num">
                                      <p:cBhvr>
                                        <p:cTn id="75" dur="25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fill="hold" nodeType="after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0-#ppt_w/2"/>
                                          </p:val>
                                        </p:tav>
                                        <p:tav tm="100000">
                                          <p:val>
                                            <p:strVal val="#ppt_x"/>
                                          </p:val>
                                        </p:tav>
                                      </p:tavLst>
                                    </p:anim>
                                    <p:anim calcmode="lin" valueType="num">
                                      <p:cBhvr additive="base">
                                        <p:cTn id="8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5" grpId="0"/>
      <p:bldP spid="26"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088793" y="3021914"/>
            <a:ext cx="5060321" cy="830997"/>
          </a:xfrm>
          <a:prstGeom prst="rect">
            <a:avLst/>
          </a:prstGeom>
          <a:noFill/>
        </p:spPr>
        <p:txBody>
          <a:bodyPr wrap="square" rtlCol="0">
            <a:spAutoFit/>
            <a:scene3d>
              <a:camera prst="orthographicFront"/>
              <a:lightRig rig="threePt" dir="t"/>
            </a:scene3d>
            <a:sp3d contourW="12700"/>
          </a:bodyPr>
          <a:lstStyle/>
          <a:p>
            <a:pPr algn="dist"/>
            <a:r>
              <a:rPr lang="zh-CN" altLang="en-US" sz="4800" b="1" dirty="0">
                <a:solidFill>
                  <a:schemeClr val="tx1">
                    <a:lumMod val="65000"/>
                    <a:lumOff val="35000"/>
                  </a:schemeClr>
                </a:solidFill>
                <a:latin typeface="FZHei-B01S" panose="02010601030101010101" pitchFamily="2" charset="-122"/>
                <a:ea typeface="FZHei-B01S" panose="02010601030101010101" pitchFamily="2" charset="-122"/>
                <a:cs typeface="经典综艺体简" panose="02010609000101010101" pitchFamily="49" charset="-122"/>
                <a:sym typeface="FZHei-B01S" panose="02010601030101010101" pitchFamily="2" charset="-122"/>
              </a:rPr>
              <a:t>感谢您的观看</a:t>
            </a:r>
          </a:p>
        </p:txBody>
      </p:sp>
      <p:sp>
        <p:nvSpPr>
          <p:cNvPr id="10" name="文本框 9"/>
          <p:cNvSpPr txBox="1"/>
          <p:nvPr/>
        </p:nvSpPr>
        <p:spPr>
          <a:xfrm>
            <a:off x="5354462" y="2520315"/>
            <a:ext cx="4495799" cy="523220"/>
          </a:xfrm>
          <a:prstGeom prst="rect">
            <a:avLst/>
          </a:prstGeom>
          <a:noFill/>
        </p:spPr>
        <p:txBody>
          <a:bodyPr wrap="square" rtlCol="0">
            <a:spAutoFit/>
            <a:scene3d>
              <a:camera prst="orthographicFront"/>
              <a:lightRig rig="threePt" dir="t"/>
            </a:scene3d>
            <a:sp3d contourW="12700"/>
          </a:bodyPr>
          <a:lstStyle/>
          <a:p>
            <a:pPr algn="dist"/>
            <a:endPar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a:p>
            <a:pPr algn="dist"/>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公司简介</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产品介绍</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员工风采</a:t>
            </a:r>
          </a:p>
        </p:txBody>
      </p:sp>
      <p:sp>
        <p:nvSpPr>
          <p:cNvPr id="11" name="文本框 10"/>
          <p:cNvSpPr txBox="1"/>
          <p:nvPr/>
        </p:nvSpPr>
        <p:spPr>
          <a:xfrm>
            <a:off x="1795917" y="2520315"/>
            <a:ext cx="3558545" cy="1569660"/>
          </a:xfrm>
          <a:prstGeom prst="rect">
            <a:avLst/>
          </a:prstGeom>
          <a:noFill/>
        </p:spPr>
        <p:txBody>
          <a:bodyPr wrap="square" rtlCol="0">
            <a:spAutoFit/>
            <a:scene3d>
              <a:camera prst="orthographicFront"/>
              <a:lightRig rig="threePt" dir="t"/>
            </a:scene3d>
            <a:sp3d contourW="12700"/>
          </a:bodyPr>
          <a:lstStyle/>
          <a:p>
            <a:pPr algn="ctr"/>
            <a:r>
              <a:rPr lang="en-US" altLang="zh-CN"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20XX</a:t>
            </a:r>
            <a:endParaRPr lang="zh-CN" altLang="en-US"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文本框 8"/>
          <p:cNvSpPr txBox="1"/>
          <p:nvPr/>
        </p:nvSpPr>
        <p:spPr>
          <a:xfrm>
            <a:off x="2108200" y="3863870"/>
            <a:ext cx="7879443" cy="461665"/>
          </a:xfrm>
          <a:prstGeom prst="rect">
            <a:avLst/>
          </a:prstGeom>
          <a:noFill/>
        </p:spPr>
        <p:txBody>
          <a:bodyPr wrap="square" rtlCol="0">
            <a:spAutoFit/>
            <a:scene3d>
              <a:camera prst="orthographicFront"/>
              <a:lightRig rig="threePt" dir="t"/>
            </a:scene3d>
            <a:sp3d contourW="12700"/>
          </a:bodyPr>
          <a:lstStyle/>
          <a:p>
            <a:pPr algn="just"/>
            <a:r>
              <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Without ideal, life is a desert, not angry; Without ideal, life is like night, without light; Without ideal, life is like a maze, without direction.</a:t>
            </a:r>
          </a:p>
        </p:txBody>
      </p:sp>
      <p:grpSp>
        <p:nvGrpSpPr>
          <p:cNvPr id="19" name="组合 18"/>
          <p:cNvGrpSpPr/>
          <p:nvPr/>
        </p:nvGrpSpPr>
        <p:grpSpPr>
          <a:xfrm>
            <a:off x="7653460" y="4742784"/>
            <a:ext cx="1765300" cy="316802"/>
            <a:chOff x="1244534" y="3522134"/>
            <a:chExt cx="1765300" cy="316802"/>
          </a:xfrm>
          <a:solidFill>
            <a:srgbClr val="595959"/>
          </a:solidFill>
        </p:grpSpPr>
        <p:sp>
          <p:nvSpPr>
            <p:cNvPr id="20" name="矩形 19"/>
            <p:cNvSpPr/>
            <p:nvPr/>
          </p:nvSpPr>
          <p:spPr>
            <a:xfrm>
              <a:off x="1244534" y="3522134"/>
              <a:ext cx="1765300" cy="316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1" name="文本框 20"/>
            <p:cNvSpPr txBox="1"/>
            <p:nvPr/>
          </p:nvSpPr>
          <p:spPr>
            <a:xfrm>
              <a:off x="1244535" y="3526647"/>
              <a:ext cx="1618194" cy="307777"/>
            </a:xfrm>
            <a:prstGeom prst="rect">
              <a:avLst/>
            </a:prstGeom>
            <a:noFill/>
          </p:spPr>
          <p:txBody>
            <a:bodyPr wrap="square" rtlCol="0">
              <a:spAutoFit/>
              <a:scene3d>
                <a:camera prst="orthographicFront"/>
                <a:lightRig rig="threePt" dir="t"/>
              </a:scene3d>
              <a:sp3d contourW="12700"/>
            </a:bodyPr>
            <a:lstStyle/>
            <a:p>
              <a:pPr algn="ctr"/>
              <a:r>
                <a:rPr lang="zh-CN" altLang="en-US"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演讲者：</a:t>
              </a:r>
              <a:r>
                <a:rPr lang="en-US" altLang="zh-CN"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XXX</a:t>
              </a:r>
              <a:endParaRPr lang="zh-CN" altLang="en-US"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up)">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1</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公司简介</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01</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p:nvPr/>
        </p:nvSpPr>
        <p:spPr>
          <a:xfrm>
            <a:off x="1695675" y="2056924"/>
            <a:ext cx="2180720" cy="2180720"/>
          </a:xfrm>
          <a:prstGeom prst="ellipse">
            <a:avLst/>
          </a:prstGeom>
          <a:noFill/>
          <a:ln w="9525">
            <a:solidFill>
              <a:schemeClr val="accent2"/>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Text Placeholder 4"/>
          <p:cNvSpPr/>
          <p:nvPr/>
        </p:nvSpPr>
        <p:spPr>
          <a:xfrm>
            <a:off x="4973105" y="2068035"/>
            <a:ext cx="2182307" cy="2180720"/>
          </a:xfrm>
          <a:prstGeom prst="ellipse">
            <a:avLst/>
          </a:prstGeom>
          <a:noFill/>
          <a:ln w="9525">
            <a:solidFill>
              <a:schemeClr val="accent1">
                <a:lumMod val="75000"/>
              </a:schemeClr>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Text Placeholder 5"/>
          <p:cNvSpPr/>
          <p:nvPr/>
        </p:nvSpPr>
        <p:spPr>
          <a:xfrm>
            <a:off x="8252121" y="2068035"/>
            <a:ext cx="2182307" cy="2180720"/>
          </a:xfrm>
          <a:prstGeom prst="ellipse">
            <a:avLst/>
          </a:prstGeom>
          <a:noFill/>
          <a:ln w="9525">
            <a:solidFill>
              <a:schemeClr val="accent2"/>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8" name="组合 75"/>
          <p:cNvGrpSpPr/>
          <p:nvPr/>
        </p:nvGrpSpPr>
        <p:grpSpPr>
          <a:xfrm>
            <a:off x="1454433" y="4656648"/>
            <a:ext cx="2663209" cy="1537931"/>
            <a:chOff x="0" y="0"/>
            <a:chExt cx="2343898" cy="992595"/>
          </a:xfrm>
        </p:grpSpPr>
        <p:sp>
          <p:nvSpPr>
            <p:cNvPr id="9" name="文本框 76"/>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77"/>
            <p:cNvSpPr/>
            <p:nvPr/>
          </p:nvSpPr>
          <p:spPr>
            <a:xfrm>
              <a:off x="616655" y="0"/>
              <a:ext cx="1110588"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2" name="文本框 79"/>
          <p:cNvSpPr/>
          <p:nvPr/>
        </p:nvSpPr>
        <p:spPr>
          <a:xfrm>
            <a:off x="2187687" y="2942545"/>
            <a:ext cx="1376044"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文本框 80"/>
          <p:cNvSpPr/>
          <p:nvPr/>
        </p:nvSpPr>
        <p:spPr>
          <a:xfrm>
            <a:off x="5498446" y="2942545"/>
            <a:ext cx="1374457"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文本框 81"/>
          <p:cNvSpPr/>
          <p:nvPr/>
        </p:nvSpPr>
        <p:spPr>
          <a:xfrm>
            <a:off x="8745720" y="2942545"/>
            <a:ext cx="1374457"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5" name="组合 82"/>
          <p:cNvGrpSpPr/>
          <p:nvPr/>
        </p:nvGrpSpPr>
        <p:grpSpPr>
          <a:xfrm>
            <a:off x="4733449" y="4656648"/>
            <a:ext cx="2663209" cy="1537931"/>
            <a:chOff x="0" y="0"/>
            <a:chExt cx="2343898" cy="992595"/>
          </a:xfrm>
        </p:grpSpPr>
        <p:sp>
          <p:nvSpPr>
            <p:cNvPr id="16" name="文本框 83"/>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文本框 84"/>
            <p:cNvSpPr/>
            <p:nvPr/>
          </p:nvSpPr>
          <p:spPr>
            <a:xfrm>
              <a:off x="616655" y="0"/>
              <a:ext cx="1110588"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组合 85"/>
          <p:cNvGrpSpPr/>
          <p:nvPr/>
        </p:nvGrpSpPr>
        <p:grpSpPr>
          <a:xfrm>
            <a:off x="8012462" y="4656648"/>
            <a:ext cx="2661623" cy="1537931"/>
            <a:chOff x="0" y="0"/>
            <a:chExt cx="2343898" cy="992595"/>
          </a:xfrm>
        </p:grpSpPr>
        <p:sp>
          <p:nvSpPr>
            <p:cNvPr id="19" name="文本框 86"/>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文本框 87"/>
            <p:cNvSpPr/>
            <p:nvPr/>
          </p:nvSpPr>
          <p:spPr>
            <a:xfrm>
              <a:off x="616323" y="0"/>
              <a:ext cx="1111250"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组合 20"/>
          <p:cNvGrpSpPr/>
          <p:nvPr/>
        </p:nvGrpSpPr>
        <p:grpSpPr>
          <a:xfrm>
            <a:off x="307721" y="332065"/>
            <a:ext cx="3664691" cy="420564"/>
            <a:chOff x="568442" y="319364"/>
            <a:chExt cx="3664694" cy="420565"/>
          </a:xfrm>
        </p:grpSpPr>
        <p:sp>
          <p:nvSpPr>
            <p:cNvPr id="2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3" name="等腰三角形 2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文本框 2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filter="fade">
                                      <p:cBhvr>
                                        <p:cTn id="7" dur="300"/>
                                        <p:tgtEl>
                                          <p:spTgt spid="1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filter="wipe(up)">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filter="fade">
                                      <p:cBhvr>
                                        <p:cTn id="15" dur="300"/>
                                        <p:tgtEl>
                                          <p:spTgt spid="1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filter="wipe(up)">
                                      <p:cBhvr>
                                        <p:cTn id="19" dur="500"/>
                                        <p:tgtEl>
                                          <p:spTgt spid="1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filter="fade">
                                      <p:cBhvr>
                                        <p:cTn id="23" dur="3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filter="wipe(up)">
                                      <p:cBhvr>
                                        <p:cTn id="27" dur="500"/>
                                        <p:tgtEl>
                                          <p:spTgt spid="18"/>
                                        </p:tgtEl>
                                      </p:cBhvr>
                                    </p:animEffect>
                                  </p:childTnLst>
                                </p:cTn>
                              </p:par>
                            </p:childTnLst>
                          </p:cTn>
                        </p:par>
                        <p:par>
                          <p:cTn id="28" fill="hold">
                            <p:stCondLst>
                              <p:cond delay="3000"/>
                            </p:stCondLst>
                            <p:childTnLst>
                              <p:par>
                                <p:cTn id="29" presetID="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P spid="13" grpId="0" bldLvl="0"/>
      <p:bldP spid="14"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966024" y="2030864"/>
            <a:ext cx="10313661" cy="4078675"/>
            <a:chOff x="1178321" y="1357618"/>
            <a:chExt cx="7497941" cy="2965161"/>
          </a:xfrm>
        </p:grpSpPr>
        <p:grpSp>
          <p:nvGrpSpPr>
            <p:cNvPr id="6" name="组合 5"/>
            <p:cNvGrpSpPr/>
            <p:nvPr/>
          </p:nvGrpSpPr>
          <p:grpSpPr>
            <a:xfrm>
              <a:off x="3329423" y="1479822"/>
              <a:ext cx="1202036" cy="1044679"/>
              <a:chOff x="3329423" y="1479822"/>
              <a:chExt cx="1202036" cy="1044679"/>
            </a:xfrm>
          </p:grpSpPr>
          <p:sp>
            <p:nvSpPr>
              <p:cNvPr id="54" name="Freeform 5"/>
              <p:cNvSpPr/>
              <p:nvPr/>
            </p:nvSpPr>
            <p:spPr bwMode="auto">
              <a:xfrm>
                <a:off x="3329423" y="1479822"/>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cap="flat">
                <a:solidFill>
                  <a:schemeClr val="accent3"/>
                </a:solidFill>
                <a:prstDash val="solid"/>
                <a:miter lim="800000"/>
              </a:ln>
            </p:spPr>
            <p:txBody>
              <a:bodyPr lIns="72568" tIns="36285" rIns="72568" bIns="36285"/>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5" name="组合 47"/>
              <p:cNvGrpSpPr/>
              <p:nvPr/>
            </p:nvGrpSpPr>
            <p:grpSpPr bwMode="auto">
              <a:xfrm>
                <a:off x="3754548" y="1808481"/>
                <a:ext cx="295362" cy="381037"/>
                <a:chOff x="12327414" y="858402"/>
                <a:chExt cx="370336" cy="484095"/>
              </a:xfrm>
            </p:grpSpPr>
            <p:sp>
              <p:nvSpPr>
                <p:cNvPr id="56" name="Freeform 56"/>
                <p:cNvSpPr>
                  <a:spLocks noEditPoints="1"/>
                </p:cNvSpPr>
                <p:nvPr/>
              </p:nvSpPr>
              <p:spPr bwMode="auto">
                <a:xfrm>
                  <a:off x="12327414" y="858402"/>
                  <a:ext cx="193109" cy="484093"/>
                </a:xfrm>
                <a:custGeom>
                  <a:avLst/>
                  <a:gdLst>
                    <a:gd name="T0" fmla="*/ 105898 w 31"/>
                    <a:gd name="T1" fmla="*/ 0 h 77"/>
                    <a:gd name="T2" fmla="*/ 174421 w 31"/>
                    <a:gd name="T3" fmla="*/ 31435 h 77"/>
                    <a:gd name="T4" fmla="*/ 193109 w 31"/>
                    <a:gd name="T5" fmla="*/ 113165 h 77"/>
                    <a:gd name="T6" fmla="*/ 193109 w 31"/>
                    <a:gd name="T7" fmla="*/ 396076 h 77"/>
                    <a:gd name="T8" fmla="*/ 168192 w 31"/>
                    <a:gd name="T9" fmla="*/ 465232 h 77"/>
                    <a:gd name="T10" fmla="*/ 99669 w 31"/>
                    <a:gd name="T11" fmla="*/ 484093 h 77"/>
                    <a:gd name="T12" fmla="*/ 12459 w 31"/>
                    <a:gd name="T13" fmla="*/ 452658 h 77"/>
                    <a:gd name="T14" fmla="*/ 0 w 31"/>
                    <a:gd name="T15" fmla="*/ 358355 h 77"/>
                    <a:gd name="T16" fmla="*/ 0 w 31"/>
                    <a:gd name="T17" fmla="*/ 132025 h 77"/>
                    <a:gd name="T18" fmla="*/ 18688 w 31"/>
                    <a:gd name="T19" fmla="*/ 37722 h 77"/>
                    <a:gd name="T20" fmla="*/ 105898 w 31"/>
                    <a:gd name="T21" fmla="*/ 0 h 77"/>
                    <a:gd name="T22" fmla="*/ 99669 w 31"/>
                    <a:gd name="T23" fmla="*/ 440085 h 77"/>
                    <a:gd name="T24" fmla="*/ 137045 w 31"/>
                    <a:gd name="T25" fmla="*/ 370928 h 77"/>
                    <a:gd name="T26" fmla="*/ 137045 w 31"/>
                    <a:gd name="T27" fmla="*/ 106878 h 77"/>
                    <a:gd name="T28" fmla="*/ 99669 w 31"/>
                    <a:gd name="T29" fmla="*/ 44008 h 77"/>
                    <a:gd name="T30" fmla="*/ 56064 w 31"/>
                    <a:gd name="T31" fmla="*/ 106878 h 77"/>
                    <a:gd name="T32" fmla="*/ 56064 w 31"/>
                    <a:gd name="T33" fmla="*/ 125738 h 77"/>
                    <a:gd name="T34" fmla="*/ 56064 w 31"/>
                    <a:gd name="T35" fmla="*/ 144599 h 77"/>
                    <a:gd name="T36" fmla="*/ 56064 w 31"/>
                    <a:gd name="T37" fmla="*/ 220042 h 77"/>
                    <a:gd name="T38" fmla="*/ 56064 w 31"/>
                    <a:gd name="T39" fmla="*/ 301772 h 77"/>
                    <a:gd name="T40" fmla="*/ 56064 w 31"/>
                    <a:gd name="T41" fmla="*/ 370928 h 77"/>
                    <a:gd name="T42" fmla="*/ 99669 w 31"/>
                    <a:gd name="T43" fmla="*/ 440085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8" y="5"/>
                      </a:cubicBezTo>
                      <a:cubicBezTo>
                        <a:pt x="30" y="8"/>
                        <a:pt x="31" y="12"/>
                        <a:pt x="31" y="18"/>
                      </a:cubicBezTo>
                      <a:cubicBezTo>
                        <a:pt x="31" y="63"/>
                        <a:pt x="31" y="63"/>
                        <a:pt x="31" y="63"/>
                      </a:cubicBezTo>
                      <a:cubicBezTo>
                        <a:pt x="31" y="67"/>
                        <a:pt x="30" y="71"/>
                        <a:pt x="27" y="74"/>
                      </a:cubicBezTo>
                      <a:cubicBezTo>
                        <a:pt x="24" y="76"/>
                        <a:pt x="21" y="77"/>
                        <a:pt x="16" y="77"/>
                      </a:cubicBezTo>
                      <a:cubicBezTo>
                        <a:pt x="9" y="77"/>
                        <a:pt x="5" y="76"/>
                        <a:pt x="2" y="72"/>
                      </a:cubicBezTo>
                      <a:cubicBezTo>
                        <a:pt x="1" y="69"/>
                        <a:pt x="0" y="64"/>
                        <a:pt x="0" y="57"/>
                      </a:cubicBezTo>
                      <a:cubicBezTo>
                        <a:pt x="0" y="21"/>
                        <a:pt x="0" y="21"/>
                        <a:pt x="0" y="21"/>
                      </a:cubicBezTo>
                      <a:cubicBezTo>
                        <a:pt x="0" y="14"/>
                        <a:pt x="1" y="8"/>
                        <a:pt x="3" y="6"/>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1"/>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7" name="Freeform 57"/>
                <p:cNvSpPr/>
                <p:nvPr/>
              </p:nvSpPr>
              <p:spPr bwMode="auto">
                <a:xfrm>
                  <a:off x="12584001" y="863694"/>
                  <a:ext cx="113749" cy="478803"/>
                </a:xfrm>
                <a:custGeom>
                  <a:avLst/>
                  <a:gdLst>
                    <a:gd name="T0" fmla="*/ 0 w 18"/>
                    <a:gd name="T1" fmla="*/ 69300 h 76"/>
                    <a:gd name="T2" fmla="*/ 69513 w 18"/>
                    <a:gd name="T3" fmla="*/ 0 h 76"/>
                    <a:gd name="T4" fmla="*/ 113749 w 18"/>
                    <a:gd name="T5" fmla="*/ 0 h 76"/>
                    <a:gd name="T6" fmla="*/ 113749 w 18"/>
                    <a:gd name="T7" fmla="*/ 478803 h 76"/>
                    <a:gd name="T8" fmla="*/ 50555 w 18"/>
                    <a:gd name="T9" fmla="*/ 478803 h 76"/>
                    <a:gd name="T10" fmla="*/ 50555 w 18"/>
                    <a:gd name="T11" fmla="*/ 119701 h 76"/>
                    <a:gd name="T12" fmla="*/ 0 w 18"/>
                    <a:gd name="T13" fmla="*/ 119701 h 76"/>
                    <a:gd name="T14" fmla="*/ 0 w 18"/>
                    <a:gd name="T15" fmla="*/ 69300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76">
                      <a:moveTo>
                        <a:pt x="0" y="11"/>
                      </a:moveTo>
                      <a:cubicBezTo>
                        <a:pt x="7" y="10"/>
                        <a:pt x="10" y="7"/>
                        <a:pt x="11" y="0"/>
                      </a:cubicBezTo>
                      <a:cubicBezTo>
                        <a:pt x="18" y="0"/>
                        <a:pt x="18" y="0"/>
                        <a:pt x="18" y="0"/>
                      </a:cubicBezTo>
                      <a:cubicBezTo>
                        <a:pt x="18" y="76"/>
                        <a:pt x="18" y="76"/>
                        <a:pt x="18" y="76"/>
                      </a:cubicBezTo>
                      <a:cubicBezTo>
                        <a:pt x="8" y="76"/>
                        <a:pt x="8" y="76"/>
                        <a:pt x="8" y="76"/>
                      </a:cubicBezTo>
                      <a:cubicBezTo>
                        <a:pt x="8" y="19"/>
                        <a:pt x="8" y="19"/>
                        <a:pt x="8" y="19"/>
                      </a:cubicBezTo>
                      <a:cubicBezTo>
                        <a:pt x="0" y="19"/>
                        <a:pt x="0" y="19"/>
                        <a:pt x="0" y="19"/>
                      </a:cubicBezTo>
                      <a:lnTo>
                        <a:pt x="0" y="11"/>
                      </a:ln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7" name="组合 6"/>
            <p:cNvGrpSpPr/>
            <p:nvPr/>
          </p:nvGrpSpPr>
          <p:grpSpPr>
            <a:xfrm>
              <a:off x="5226114" y="1463860"/>
              <a:ext cx="1202036" cy="1044679"/>
              <a:chOff x="5226114" y="1463860"/>
              <a:chExt cx="1202036" cy="1044679"/>
            </a:xfrm>
          </p:grpSpPr>
          <p:sp>
            <p:nvSpPr>
              <p:cNvPr id="50" name="Freeform 5"/>
              <p:cNvSpPr/>
              <p:nvPr/>
            </p:nvSpPr>
            <p:spPr bwMode="auto">
              <a:xfrm>
                <a:off x="5226114" y="1463860"/>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cap="flat">
                <a:solidFill>
                  <a:schemeClr val="accent1">
                    <a:lumMod val="75000"/>
                  </a:schemeClr>
                </a:solidFill>
                <a:prstDash val="solid"/>
                <a:miter lim="800000"/>
              </a:ln>
            </p:spPr>
            <p:txBody>
              <a:bodyPr lIns="72568" tIns="36285" rIns="72568" bIns="36285"/>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1" name="组合 51"/>
              <p:cNvGrpSpPr/>
              <p:nvPr/>
            </p:nvGrpSpPr>
            <p:grpSpPr bwMode="auto">
              <a:xfrm>
                <a:off x="5628039" y="1804737"/>
                <a:ext cx="339884" cy="381036"/>
                <a:chOff x="952501" y="6013451"/>
                <a:chExt cx="255587" cy="290513"/>
              </a:xfrm>
            </p:grpSpPr>
            <p:sp>
              <p:nvSpPr>
                <p:cNvPr id="52" name="Freeform 59"/>
                <p:cNvSpPr>
                  <a:spLocks noEditPoints="1"/>
                </p:cNvSpPr>
                <p:nvPr/>
              </p:nvSpPr>
              <p:spPr bwMode="auto">
                <a:xfrm>
                  <a:off x="952501" y="6013451"/>
                  <a:ext cx="115888" cy="290513"/>
                </a:xfrm>
                <a:custGeom>
                  <a:avLst/>
                  <a:gdLst>
                    <a:gd name="T0" fmla="*/ 63551 w 31"/>
                    <a:gd name="T1" fmla="*/ 0 h 77"/>
                    <a:gd name="T2" fmla="*/ 104673 w 31"/>
                    <a:gd name="T3" fmla="*/ 18864 h 77"/>
                    <a:gd name="T4" fmla="*/ 115888 w 31"/>
                    <a:gd name="T5" fmla="*/ 67912 h 77"/>
                    <a:gd name="T6" fmla="*/ 115888 w 31"/>
                    <a:gd name="T7" fmla="*/ 233920 h 77"/>
                    <a:gd name="T8" fmla="*/ 100935 w 31"/>
                    <a:gd name="T9" fmla="*/ 275421 h 77"/>
                    <a:gd name="T10" fmla="*/ 59813 w 31"/>
                    <a:gd name="T11" fmla="*/ 290513 h 77"/>
                    <a:gd name="T12" fmla="*/ 11215 w 31"/>
                    <a:gd name="T13" fmla="*/ 267876 h 77"/>
                    <a:gd name="T14" fmla="*/ 0 w 31"/>
                    <a:gd name="T15" fmla="*/ 211282 h 77"/>
                    <a:gd name="T16" fmla="*/ 0 w 31"/>
                    <a:gd name="T17" fmla="*/ 79231 h 77"/>
                    <a:gd name="T18" fmla="*/ 11215 w 31"/>
                    <a:gd name="T19" fmla="*/ 18864 h 77"/>
                    <a:gd name="T20" fmla="*/ 63551 w 31"/>
                    <a:gd name="T21" fmla="*/ 0 h 77"/>
                    <a:gd name="T22" fmla="*/ 59813 w 31"/>
                    <a:gd name="T23" fmla="*/ 264103 h 77"/>
                    <a:gd name="T24" fmla="*/ 82243 w 31"/>
                    <a:gd name="T25" fmla="*/ 222601 h 77"/>
                    <a:gd name="T26" fmla="*/ 82243 w 31"/>
                    <a:gd name="T27" fmla="*/ 64139 h 77"/>
                    <a:gd name="T28" fmla="*/ 59813 w 31"/>
                    <a:gd name="T29" fmla="*/ 26410 h 77"/>
                    <a:gd name="T30" fmla="*/ 33645 w 31"/>
                    <a:gd name="T31" fmla="*/ 64139 h 77"/>
                    <a:gd name="T32" fmla="*/ 33645 w 31"/>
                    <a:gd name="T33" fmla="*/ 75458 h 77"/>
                    <a:gd name="T34" fmla="*/ 33645 w 31"/>
                    <a:gd name="T35" fmla="*/ 86777 h 77"/>
                    <a:gd name="T36" fmla="*/ 33645 w 31"/>
                    <a:gd name="T37" fmla="*/ 132051 h 77"/>
                    <a:gd name="T38" fmla="*/ 33645 w 31"/>
                    <a:gd name="T39" fmla="*/ 181099 h 77"/>
                    <a:gd name="T40" fmla="*/ 33645 w 31"/>
                    <a:gd name="T41" fmla="*/ 222601 h 77"/>
                    <a:gd name="T42" fmla="*/ 59813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1"/>
                        <a:pt x="28" y="5"/>
                      </a:cubicBezTo>
                      <a:cubicBezTo>
                        <a:pt x="30" y="8"/>
                        <a:pt x="31" y="12"/>
                        <a:pt x="31" y="18"/>
                      </a:cubicBezTo>
                      <a:cubicBezTo>
                        <a:pt x="31" y="62"/>
                        <a:pt x="31" y="62"/>
                        <a:pt x="31" y="62"/>
                      </a:cubicBezTo>
                      <a:cubicBezTo>
                        <a:pt x="31" y="67"/>
                        <a:pt x="30" y="71"/>
                        <a:pt x="27" y="73"/>
                      </a:cubicBezTo>
                      <a:cubicBezTo>
                        <a:pt x="25" y="76"/>
                        <a:pt x="21" y="77"/>
                        <a:pt x="16" y="77"/>
                      </a:cubicBezTo>
                      <a:cubicBezTo>
                        <a:pt x="9" y="77"/>
                        <a:pt x="5" y="75"/>
                        <a:pt x="3" y="71"/>
                      </a:cubicBezTo>
                      <a:cubicBezTo>
                        <a:pt x="1" y="69"/>
                        <a:pt x="0" y="64"/>
                        <a:pt x="0" y="56"/>
                      </a:cubicBezTo>
                      <a:cubicBezTo>
                        <a:pt x="0" y="21"/>
                        <a:pt x="0" y="21"/>
                        <a:pt x="0" y="21"/>
                      </a:cubicBezTo>
                      <a:cubicBezTo>
                        <a:pt x="0" y="13"/>
                        <a:pt x="1" y="8"/>
                        <a:pt x="3" y="5"/>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Freeform 60"/>
                <p:cNvSpPr/>
                <p:nvPr/>
              </p:nvSpPr>
              <p:spPr bwMode="auto">
                <a:xfrm>
                  <a:off x="1090613" y="6013451"/>
                  <a:ext cx="117475" cy="290513"/>
                </a:xfrm>
                <a:custGeom>
                  <a:avLst/>
                  <a:gdLst>
                    <a:gd name="T0" fmla="*/ 0 w 31"/>
                    <a:gd name="T1" fmla="*/ 60366 h 77"/>
                    <a:gd name="T2" fmla="*/ 15158 w 31"/>
                    <a:gd name="T3" fmla="*/ 15092 h 77"/>
                    <a:gd name="T4" fmla="*/ 60632 w 31"/>
                    <a:gd name="T5" fmla="*/ 0 h 77"/>
                    <a:gd name="T6" fmla="*/ 109896 w 31"/>
                    <a:gd name="T7" fmla="*/ 22637 h 77"/>
                    <a:gd name="T8" fmla="*/ 117475 w 31"/>
                    <a:gd name="T9" fmla="*/ 83004 h 77"/>
                    <a:gd name="T10" fmla="*/ 113685 w 31"/>
                    <a:gd name="T11" fmla="*/ 113187 h 77"/>
                    <a:gd name="T12" fmla="*/ 102317 w 31"/>
                    <a:gd name="T13" fmla="*/ 143370 h 77"/>
                    <a:gd name="T14" fmla="*/ 68211 w 31"/>
                    <a:gd name="T15" fmla="*/ 196191 h 77"/>
                    <a:gd name="T16" fmla="*/ 41685 w 31"/>
                    <a:gd name="T17" fmla="*/ 256557 h 77"/>
                    <a:gd name="T18" fmla="*/ 117475 w 31"/>
                    <a:gd name="T19" fmla="*/ 256557 h 77"/>
                    <a:gd name="T20" fmla="*/ 117475 w 31"/>
                    <a:gd name="T21" fmla="*/ 286740 h 77"/>
                    <a:gd name="T22" fmla="*/ 30316 w 31"/>
                    <a:gd name="T23" fmla="*/ 290513 h 77"/>
                    <a:gd name="T24" fmla="*/ 0 w 31"/>
                    <a:gd name="T25" fmla="*/ 286740 h 77"/>
                    <a:gd name="T26" fmla="*/ 0 w 31"/>
                    <a:gd name="T27" fmla="*/ 286740 h 77"/>
                    <a:gd name="T28" fmla="*/ 18948 w 31"/>
                    <a:gd name="T29" fmla="*/ 207509 h 77"/>
                    <a:gd name="T30" fmla="*/ 64422 w 31"/>
                    <a:gd name="T31" fmla="*/ 139597 h 77"/>
                    <a:gd name="T32" fmla="*/ 79580 w 31"/>
                    <a:gd name="T33" fmla="*/ 75458 h 77"/>
                    <a:gd name="T34" fmla="*/ 79580 w 31"/>
                    <a:gd name="T35" fmla="*/ 71685 h 77"/>
                    <a:gd name="T36" fmla="*/ 79580 w 31"/>
                    <a:gd name="T37" fmla="*/ 64139 h 77"/>
                    <a:gd name="T38" fmla="*/ 79580 w 31"/>
                    <a:gd name="T39" fmla="*/ 45275 h 77"/>
                    <a:gd name="T40" fmla="*/ 56843 w 31"/>
                    <a:gd name="T41" fmla="*/ 26410 h 77"/>
                    <a:gd name="T42" fmla="*/ 37895 w 31"/>
                    <a:gd name="T43" fmla="*/ 60366 h 77"/>
                    <a:gd name="T44" fmla="*/ 37895 w 31"/>
                    <a:gd name="T45" fmla="*/ 71685 h 77"/>
                    <a:gd name="T46" fmla="*/ 37895 w 31"/>
                    <a:gd name="T47" fmla="*/ 79231 h 77"/>
                    <a:gd name="T48" fmla="*/ 37895 w 31"/>
                    <a:gd name="T49" fmla="*/ 86777 h 77"/>
                    <a:gd name="T50" fmla="*/ 37895 w 31"/>
                    <a:gd name="T51" fmla="*/ 98095 h 77"/>
                    <a:gd name="T52" fmla="*/ 0 w 31"/>
                    <a:gd name="T53" fmla="*/ 98095 h 77"/>
                    <a:gd name="T54" fmla="*/ 0 w 31"/>
                    <a:gd name="T55" fmla="*/ 60366 h 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 h="77">
                      <a:moveTo>
                        <a:pt x="0" y="16"/>
                      </a:moveTo>
                      <a:cubicBezTo>
                        <a:pt x="0" y="10"/>
                        <a:pt x="2" y="6"/>
                        <a:pt x="4" y="4"/>
                      </a:cubicBezTo>
                      <a:cubicBezTo>
                        <a:pt x="6" y="1"/>
                        <a:pt x="10" y="0"/>
                        <a:pt x="16" y="0"/>
                      </a:cubicBezTo>
                      <a:cubicBezTo>
                        <a:pt x="23" y="0"/>
                        <a:pt x="27" y="2"/>
                        <a:pt x="29" y="6"/>
                      </a:cubicBezTo>
                      <a:cubicBezTo>
                        <a:pt x="30" y="9"/>
                        <a:pt x="31" y="14"/>
                        <a:pt x="31" y="22"/>
                      </a:cubicBezTo>
                      <a:cubicBezTo>
                        <a:pt x="31" y="25"/>
                        <a:pt x="31" y="28"/>
                        <a:pt x="30" y="30"/>
                      </a:cubicBezTo>
                      <a:cubicBezTo>
                        <a:pt x="30" y="32"/>
                        <a:pt x="29" y="35"/>
                        <a:pt x="27" y="38"/>
                      </a:cubicBezTo>
                      <a:cubicBezTo>
                        <a:pt x="18" y="52"/>
                        <a:pt x="18" y="52"/>
                        <a:pt x="18" y="52"/>
                      </a:cubicBezTo>
                      <a:cubicBezTo>
                        <a:pt x="14" y="58"/>
                        <a:pt x="12" y="63"/>
                        <a:pt x="11" y="68"/>
                      </a:cubicBezTo>
                      <a:cubicBezTo>
                        <a:pt x="31" y="68"/>
                        <a:pt x="31" y="68"/>
                        <a:pt x="31" y="68"/>
                      </a:cubicBezTo>
                      <a:cubicBezTo>
                        <a:pt x="31" y="76"/>
                        <a:pt x="31" y="76"/>
                        <a:pt x="31" y="76"/>
                      </a:cubicBezTo>
                      <a:cubicBezTo>
                        <a:pt x="8" y="77"/>
                        <a:pt x="8" y="77"/>
                        <a:pt x="8" y="77"/>
                      </a:cubicBezTo>
                      <a:cubicBezTo>
                        <a:pt x="0" y="76"/>
                        <a:pt x="0" y="76"/>
                        <a:pt x="0" y="76"/>
                      </a:cubicBezTo>
                      <a:cubicBezTo>
                        <a:pt x="0" y="76"/>
                        <a:pt x="0" y="76"/>
                        <a:pt x="0" y="76"/>
                      </a:cubicBezTo>
                      <a:cubicBezTo>
                        <a:pt x="0" y="68"/>
                        <a:pt x="2" y="61"/>
                        <a:pt x="5" y="55"/>
                      </a:cubicBezTo>
                      <a:cubicBezTo>
                        <a:pt x="7" y="51"/>
                        <a:pt x="11" y="45"/>
                        <a:pt x="17" y="37"/>
                      </a:cubicBezTo>
                      <a:cubicBezTo>
                        <a:pt x="20" y="32"/>
                        <a:pt x="21" y="27"/>
                        <a:pt x="21" y="20"/>
                      </a:cubicBezTo>
                      <a:cubicBezTo>
                        <a:pt x="21" y="19"/>
                        <a:pt x="21" y="19"/>
                        <a:pt x="21" y="19"/>
                      </a:cubicBezTo>
                      <a:cubicBezTo>
                        <a:pt x="21" y="17"/>
                        <a:pt x="21" y="17"/>
                        <a:pt x="21" y="17"/>
                      </a:cubicBezTo>
                      <a:cubicBezTo>
                        <a:pt x="21" y="15"/>
                        <a:pt x="21" y="13"/>
                        <a:pt x="21" y="12"/>
                      </a:cubicBezTo>
                      <a:cubicBezTo>
                        <a:pt x="20" y="9"/>
                        <a:pt x="18" y="7"/>
                        <a:pt x="15" y="7"/>
                      </a:cubicBezTo>
                      <a:cubicBezTo>
                        <a:pt x="11" y="7"/>
                        <a:pt x="10" y="10"/>
                        <a:pt x="10" y="16"/>
                      </a:cubicBezTo>
                      <a:cubicBezTo>
                        <a:pt x="10" y="19"/>
                        <a:pt x="10" y="19"/>
                        <a:pt x="10" y="19"/>
                      </a:cubicBezTo>
                      <a:cubicBezTo>
                        <a:pt x="10" y="21"/>
                        <a:pt x="10" y="21"/>
                        <a:pt x="10" y="21"/>
                      </a:cubicBezTo>
                      <a:cubicBezTo>
                        <a:pt x="10" y="23"/>
                        <a:pt x="10" y="23"/>
                        <a:pt x="10" y="23"/>
                      </a:cubicBezTo>
                      <a:cubicBezTo>
                        <a:pt x="10" y="26"/>
                        <a:pt x="10" y="26"/>
                        <a:pt x="10" y="26"/>
                      </a:cubicBezTo>
                      <a:cubicBezTo>
                        <a:pt x="0" y="26"/>
                        <a:pt x="0" y="26"/>
                        <a:pt x="0" y="26"/>
                      </a:cubicBezTo>
                      <a:lnTo>
                        <a:pt x="0" y="16"/>
                      </a:ln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8" name="组合 7"/>
            <p:cNvGrpSpPr/>
            <p:nvPr/>
          </p:nvGrpSpPr>
          <p:grpSpPr>
            <a:xfrm>
              <a:off x="5226114" y="3278100"/>
              <a:ext cx="1202036" cy="1044679"/>
              <a:chOff x="5226114" y="3278100"/>
              <a:chExt cx="1202036" cy="1044679"/>
            </a:xfrm>
          </p:grpSpPr>
          <p:sp>
            <p:nvSpPr>
              <p:cNvPr id="46" name="Freeform 5"/>
              <p:cNvSpPr/>
              <p:nvPr/>
            </p:nvSpPr>
            <p:spPr bwMode="auto">
              <a:xfrm>
                <a:off x="5226114" y="3278100"/>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568" tIns="36285" rIns="72568" bIns="36285" anchor="ctr"/>
              <a:lstStyle/>
              <a:p>
                <a:pPr algn="ct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7" name="组合 55"/>
              <p:cNvGrpSpPr/>
              <p:nvPr/>
            </p:nvGrpSpPr>
            <p:grpSpPr bwMode="auto">
              <a:xfrm>
                <a:off x="5640688" y="3590456"/>
                <a:ext cx="335663" cy="381036"/>
                <a:chOff x="5405438" y="6815138"/>
                <a:chExt cx="252413" cy="290513"/>
              </a:xfrm>
            </p:grpSpPr>
            <p:sp>
              <p:nvSpPr>
                <p:cNvPr id="48" name="Freeform 62"/>
                <p:cNvSpPr>
                  <a:spLocks noEditPoints="1"/>
                </p:cNvSpPr>
                <p:nvPr/>
              </p:nvSpPr>
              <p:spPr bwMode="auto">
                <a:xfrm>
                  <a:off x="5405438" y="6815138"/>
                  <a:ext cx="117475" cy="290513"/>
                </a:xfrm>
                <a:custGeom>
                  <a:avLst/>
                  <a:gdLst>
                    <a:gd name="T0" fmla="*/ 64422 w 31"/>
                    <a:gd name="T1" fmla="*/ 0 h 77"/>
                    <a:gd name="T2" fmla="*/ 109896 w 31"/>
                    <a:gd name="T3" fmla="*/ 18864 h 77"/>
                    <a:gd name="T4" fmla="*/ 117475 w 31"/>
                    <a:gd name="T5" fmla="*/ 67912 h 77"/>
                    <a:gd name="T6" fmla="*/ 117475 w 31"/>
                    <a:gd name="T7" fmla="*/ 233920 h 77"/>
                    <a:gd name="T8" fmla="*/ 102317 w 31"/>
                    <a:gd name="T9" fmla="*/ 275421 h 77"/>
                    <a:gd name="T10" fmla="*/ 60632 w 31"/>
                    <a:gd name="T11" fmla="*/ 290513 h 77"/>
                    <a:gd name="T12" fmla="*/ 11369 w 31"/>
                    <a:gd name="T13" fmla="*/ 271649 h 77"/>
                    <a:gd name="T14" fmla="*/ 0 w 31"/>
                    <a:gd name="T15" fmla="*/ 211282 h 77"/>
                    <a:gd name="T16" fmla="*/ 0 w 31"/>
                    <a:gd name="T17" fmla="*/ 79231 h 77"/>
                    <a:gd name="T18" fmla="*/ 11369 w 31"/>
                    <a:gd name="T19" fmla="*/ 18864 h 77"/>
                    <a:gd name="T20" fmla="*/ 64422 w 31"/>
                    <a:gd name="T21" fmla="*/ 0 h 77"/>
                    <a:gd name="T22" fmla="*/ 60632 w 31"/>
                    <a:gd name="T23" fmla="*/ 264103 h 77"/>
                    <a:gd name="T24" fmla="*/ 87159 w 31"/>
                    <a:gd name="T25" fmla="*/ 222601 h 77"/>
                    <a:gd name="T26" fmla="*/ 87159 w 31"/>
                    <a:gd name="T27" fmla="*/ 64139 h 77"/>
                    <a:gd name="T28" fmla="*/ 60632 w 31"/>
                    <a:gd name="T29" fmla="*/ 26410 h 77"/>
                    <a:gd name="T30" fmla="*/ 34106 w 31"/>
                    <a:gd name="T31" fmla="*/ 64139 h 77"/>
                    <a:gd name="T32" fmla="*/ 34106 w 31"/>
                    <a:gd name="T33" fmla="*/ 75458 h 77"/>
                    <a:gd name="T34" fmla="*/ 34106 w 31"/>
                    <a:gd name="T35" fmla="*/ 86777 h 77"/>
                    <a:gd name="T36" fmla="*/ 34106 w 31"/>
                    <a:gd name="T37" fmla="*/ 132051 h 77"/>
                    <a:gd name="T38" fmla="*/ 34106 w 31"/>
                    <a:gd name="T39" fmla="*/ 181099 h 77"/>
                    <a:gd name="T40" fmla="*/ 34106 w 31"/>
                    <a:gd name="T41" fmla="*/ 222601 h 77"/>
                    <a:gd name="T42" fmla="*/ 60632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9" y="5"/>
                      </a:cubicBezTo>
                      <a:cubicBezTo>
                        <a:pt x="30" y="8"/>
                        <a:pt x="31" y="12"/>
                        <a:pt x="31" y="18"/>
                      </a:cubicBezTo>
                      <a:cubicBezTo>
                        <a:pt x="31" y="62"/>
                        <a:pt x="31" y="62"/>
                        <a:pt x="31" y="62"/>
                      </a:cubicBezTo>
                      <a:cubicBezTo>
                        <a:pt x="31" y="67"/>
                        <a:pt x="30" y="71"/>
                        <a:pt x="27" y="73"/>
                      </a:cubicBezTo>
                      <a:cubicBezTo>
                        <a:pt x="25" y="76"/>
                        <a:pt x="21" y="77"/>
                        <a:pt x="16" y="77"/>
                      </a:cubicBezTo>
                      <a:cubicBezTo>
                        <a:pt x="10" y="77"/>
                        <a:pt x="5" y="75"/>
                        <a:pt x="3" y="72"/>
                      </a:cubicBezTo>
                      <a:cubicBezTo>
                        <a:pt x="1" y="69"/>
                        <a:pt x="0" y="64"/>
                        <a:pt x="0" y="56"/>
                      </a:cubicBezTo>
                      <a:cubicBezTo>
                        <a:pt x="0" y="21"/>
                        <a:pt x="0" y="21"/>
                        <a:pt x="0" y="21"/>
                      </a:cubicBezTo>
                      <a:cubicBezTo>
                        <a:pt x="0" y="14"/>
                        <a:pt x="1" y="8"/>
                        <a:pt x="3" y="5"/>
                      </a:cubicBezTo>
                      <a:cubicBezTo>
                        <a:pt x="5" y="2"/>
                        <a:pt x="10" y="0"/>
                        <a:pt x="17" y="0"/>
                      </a:cubicBezTo>
                      <a:close/>
                      <a:moveTo>
                        <a:pt x="16" y="70"/>
                      </a:moveTo>
                      <a:cubicBezTo>
                        <a:pt x="20" y="70"/>
                        <a:pt x="23" y="66"/>
                        <a:pt x="23" y="59"/>
                      </a:cubicBezTo>
                      <a:cubicBezTo>
                        <a:pt x="23" y="17"/>
                        <a:pt x="23" y="17"/>
                        <a:pt x="23" y="17"/>
                      </a:cubicBezTo>
                      <a:cubicBezTo>
                        <a:pt x="23" y="10"/>
                        <a:pt x="20" y="7"/>
                        <a:pt x="16" y="7"/>
                      </a:cubicBezTo>
                      <a:cubicBezTo>
                        <a:pt x="12"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2" y="70"/>
                        <a:pt x="16" y="70"/>
                      </a:cubicBez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Freeform 63"/>
                <p:cNvSpPr/>
                <p:nvPr/>
              </p:nvSpPr>
              <p:spPr bwMode="auto">
                <a:xfrm>
                  <a:off x="5545138" y="6815138"/>
                  <a:ext cx="112713" cy="290513"/>
                </a:xfrm>
                <a:custGeom>
                  <a:avLst/>
                  <a:gdLst>
                    <a:gd name="T0" fmla="*/ 33814 w 30"/>
                    <a:gd name="T1" fmla="*/ 203736 h 77"/>
                    <a:gd name="T2" fmla="*/ 33814 w 30"/>
                    <a:gd name="T3" fmla="*/ 233920 h 77"/>
                    <a:gd name="T4" fmla="*/ 37571 w 30"/>
                    <a:gd name="T5" fmla="*/ 256557 h 77"/>
                    <a:gd name="T6" fmla="*/ 60114 w 30"/>
                    <a:gd name="T7" fmla="*/ 264103 h 77"/>
                    <a:gd name="T8" fmla="*/ 78899 w 30"/>
                    <a:gd name="T9" fmla="*/ 245238 h 77"/>
                    <a:gd name="T10" fmla="*/ 78899 w 30"/>
                    <a:gd name="T11" fmla="*/ 218828 h 77"/>
                    <a:gd name="T12" fmla="*/ 78899 w 30"/>
                    <a:gd name="T13" fmla="*/ 196191 h 77"/>
                    <a:gd name="T14" fmla="*/ 75142 w 30"/>
                    <a:gd name="T15" fmla="*/ 162235 h 77"/>
                    <a:gd name="T16" fmla="*/ 45085 w 30"/>
                    <a:gd name="T17" fmla="*/ 147143 h 77"/>
                    <a:gd name="T18" fmla="*/ 37571 w 30"/>
                    <a:gd name="T19" fmla="*/ 147143 h 77"/>
                    <a:gd name="T20" fmla="*/ 26300 w 30"/>
                    <a:gd name="T21" fmla="*/ 150916 h 77"/>
                    <a:gd name="T22" fmla="*/ 26300 w 30"/>
                    <a:gd name="T23" fmla="*/ 116960 h 77"/>
                    <a:gd name="T24" fmla="*/ 33814 w 30"/>
                    <a:gd name="T25" fmla="*/ 116960 h 77"/>
                    <a:gd name="T26" fmla="*/ 71385 w 30"/>
                    <a:gd name="T27" fmla="*/ 83004 h 77"/>
                    <a:gd name="T28" fmla="*/ 71385 w 30"/>
                    <a:gd name="T29" fmla="*/ 52821 h 77"/>
                    <a:gd name="T30" fmla="*/ 52599 w 30"/>
                    <a:gd name="T31" fmla="*/ 26410 h 77"/>
                    <a:gd name="T32" fmla="*/ 33814 w 30"/>
                    <a:gd name="T33" fmla="*/ 56593 h 77"/>
                    <a:gd name="T34" fmla="*/ 33814 w 30"/>
                    <a:gd name="T35" fmla="*/ 64139 h 77"/>
                    <a:gd name="T36" fmla="*/ 33814 w 30"/>
                    <a:gd name="T37" fmla="*/ 71685 h 77"/>
                    <a:gd name="T38" fmla="*/ 0 w 30"/>
                    <a:gd name="T39" fmla="*/ 71685 h 77"/>
                    <a:gd name="T40" fmla="*/ 0 w 30"/>
                    <a:gd name="T41" fmla="*/ 45275 h 77"/>
                    <a:gd name="T42" fmla="*/ 56357 w 30"/>
                    <a:gd name="T43" fmla="*/ 0 h 77"/>
                    <a:gd name="T44" fmla="*/ 108956 w 30"/>
                    <a:gd name="T45" fmla="*/ 49048 h 77"/>
                    <a:gd name="T46" fmla="*/ 108956 w 30"/>
                    <a:gd name="T47" fmla="*/ 64139 h 77"/>
                    <a:gd name="T48" fmla="*/ 108956 w 30"/>
                    <a:gd name="T49" fmla="*/ 75458 h 77"/>
                    <a:gd name="T50" fmla="*/ 82656 w 30"/>
                    <a:gd name="T51" fmla="*/ 128278 h 77"/>
                    <a:gd name="T52" fmla="*/ 105199 w 30"/>
                    <a:gd name="T53" fmla="*/ 147143 h 77"/>
                    <a:gd name="T54" fmla="*/ 112713 w 30"/>
                    <a:gd name="T55" fmla="*/ 181099 h 77"/>
                    <a:gd name="T56" fmla="*/ 112713 w 30"/>
                    <a:gd name="T57" fmla="*/ 241465 h 77"/>
                    <a:gd name="T58" fmla="*/ 52599 w 30"/>
                    <a:gd name="T59" fmla="*/ 290513 h 77"/>
                    <a:gd name="T60" fmla="*/ 0 w 30"/>
                    <a:gd name="T61" fmla="*/ 241465 h 77"/>
                    <a:gd name="T62" fmla="*/ 0 w 30"/>
                    <a:gd name="T63" fmla="*/ 203736 h 77"/>
                    <a:gd name="T64" fmla="*/ 33814 w 30"/>
                    <a:gd name="T65" fmla="*/ 203736 h 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 h="77">
                      <a:moveTo>
                        <a:pt x="9" y="54"/>
                      </a:moveTo>
                      <a:cubicBezTo>
                        <a:pt x="9" y="62"/>
                        <a:pt x="9" y="62"/>
                        <a:pt x="9" y="62"/>
                      </a:cubicBezTo>
                      <a:cubicBezTo>
                        <a:pt x="9" y="65"/>
                        <a:pt x="9" y="67"/>
                        <a:pt x="10" y="68"/>
                      </a:cubicBezTo>
                      <a:cubicBezTo>
                        <a:pt x="11" y="69"/>
                        <a:pt x="13" y="70"/>
                        <a:pt x="16" y="70"/>
                      </a:cubicBezTo>
                      <a:cubicBezTo>
                        <a:pt x="18" y="70"/>
                        <a:pt x="20" y="68"/>
                        <a:pt x="21" y="65"/>
                      </a:cubicBezTo>
                      <a:cubicBezTo>
                        <a:pt x="21" y="64"/>
                        <a:pt x="21" y="62"/>
                        <a:pt x="21" y="58"/>
                      </a:cubicBezTo>
                      <a:cubicBezTo>
                        <a:pt x="21" y="52"/>
                        <a:pt x="21" y="52"/>
                        <a:pt x="21" y="52"/>
                      </a:cubicBezTo>
                      <a:cubicBezTo>
                        <a:pt x="21" y="48"/>
                        <a:pt x="21" y="45"/>
                        <a:pt x="20" y="43"/>
                      </a:cubicBezTo>
                      <a:cubicBezTo>
                        <a:pt x="18" y="41"/>
                        <a:pt x="16" y="39"/>
                        <a:pt x="12" y="39"/>
                      </a:cubicBezTo>
                      <a:cubicBezTo>
                        <a:pt x="11" y="39"/>
                        <a:pt x="11" y="39"/>
                        <a:pt x="10" y="39"/>
                      </a:cubicBezTo>
                      <a:cubicBezTo>
                        <a:pt x="9" y="39"/>
                        <a:pt x="8" y="40"/>
                        <a:pt x="7" y="40"/>
                      </a:cubicBezTo>
                      <a:cubicBezTo>
                        <a:pt x="7" y="31"/>
                        <a:pt x="7" y="31"/>
                        <a:pt x="7" y="31"/>
                      </a:cubicBezTo>
                      <a:cubicBezTo>
                        <a:pt x="9" y="31"/>
                        <a:pt x="9" y="31"/>
                        <a:pt x="9" y="31"/>
                      </a:cubicBezTo>
                      <a:cubicBezTo>
                        <a:pt x="16" y="31"/>
                        <a:pt x="19" y="28"/>
                        <a:pt x="19" y="22"/>
                      </a:cubicBezTo>
                      <a:cubicBezTo>
                        <a:pt x="19" y="14"/>
                        <a:pt x="19" y="14"/>
                        <a:pt x="19" y="14"/>
                      </a:cubicBezTo>
                      <a:cubicBezTo>
                        <a:pt x="19" y="9"/>
                        <a:pt x="18" y="7"/>
                        <a:pt x="14" y="7"/>
                      </a:cubicBezTo>
                      <a:cubicBezTo>
                        <a:pt x="11" y="7"/>
                        <a:pt x="9" y="10"/>
                        <a:pt x="9" y="15"/>
                      </a:cubicBezTo>
                      <a:cubicBezTo>
                        <a:pt x="9" y="17"/>
                        <a:pt x="9" y="17"/>
                        <a:pt x="9" y="17"/>
                      </a:cubicBezTo>
                      <a:cubicBezTo>
                        <a:pt x="9" y="19"/>
                        <a:pt x="9" y="19"/>
                        <a:pt x="9" y="19"/>
                      </a:cubicBezTo>
                      <a:cubicBezTo>
                        <a:pt x="0" y="19"/>
                        <a:pt x="0" y="19"/>
                        <a:pt x="0" y="19"/>
                      </a:cubicBezTo>
                      <a:cubicBezTo>
                        <a:pt x="0" y="12"/>
                        <a:pt x="0" y="12"/>
                        <a:pt x="0" y="12"/>
                      </a:cubicBezTo>
                      <a:cubicBezTo>
                        <a:pt x="0" y="4"/>
                        <a:pt x="5" y="0"/>
                        <a:pt x="15" y="0"/>
                      </a:cubicBezTo>
                      <a:cubicBezTo>
                        <a:pt x="24" y="0"/>
                        <a:pt x="29" y="4"/>
                        <a:pt x="29" y="13"/>
                      </a:cubicBezTo>
                      <a:cubicBezTo>
                        <a:pt x="29" y="17"/>
                        <a:pt x="29" y="17"/>
                        <a:pt x="29" y="17"/>
                      </a:cubicBezTo>
                      <a:cubicBezTo>
                        <a:pt x="29" y="20"/>
                        <a:pt x="29" y="20"/>
                        <a:pt x="29" y="20"/>
                      </a:cubicBezTo>
                      <a:cubicBezTo>
                        <a:pt x="29" y="27"/>
                        <a:pt x="26" y="31"/>
                        <a:pt x="22" y="34"/>
                      </a:cubicBezTo>
                      <a:cubicBezTo>
                        <a:pt x="25" y="35"/>
                        <a:pt x="27" y="36"/>
                        <a:pt x="28" y="39"/>
                      </a:cubicBezTo>
                      <a:cubicBezTo>
                        <a:pt x="29" y="41"/>
                        <a:pt x="30" y="44"/>
                        <a:pt x="30" y="48"/>
                      </a:cubicBezTo>
                      <a:cubicBezTo>
                        <a:pt x="30" y="64"/>
                        <a:pt x="30" y="64"/>
                        <a:pt x="30" y="64"/>
                      </a:cubicBezTo>
                      <a:cubicBezTo>
                        <a:pt x="30" y="73"/>
                        <a:pt x="25" y="77"/>
                        <a:pt x="14" y="77"/>
                      </a:cubicBezTo>
                      <a:cubicBezTo>
                        <a:pt x="5" y="77"/>
                        <a:pt x="0" y="73"/>
                        <a:pt x="0" y="64"/>
                      </a:cubicBezTo>
                      <a:cubicBezTo>
                        <a:pt x="0" y="54"/>
                        <a:pt x="0" y="54"/>
                        <a:pt x="0" y="54"/>
                      </a:cubicBezTo>
                      <a:lnTo>
                        <a:pt x="9" y="54"/>
                      </a:ln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9" name="组合 8"/>
            <p:cNvGrpSpPr/>
            <p:nvPr/>
          </p:nvGrpSpPr>
          <p:grpSpPr>
            <a:xfrm>
              <a:off x="3332017" y="3268629"/>
              <a:ext cx="1202036" cy="1044679"/>
              <a:chOff x="3332017" y="3268629"/>
              <a:chExt cx="1202036" cy="1044679"/>
            </a:xfrm>
          </p:grpSpPr>
          <p:sp>
            <p:nvSpPr>
              <p:cNvPr id="42" name="Freeform 5"/>
              <p:cNvSpPr/>
              <p:nvPr/>
            </p:nvSpPr>
            <p:spPr bwMode="auto">
              <a:xfrm>
                <a:off x="3332017" y="3268629"/>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72568" tIns="36285" rIns="72568" bIns="36285" anchor="ctr"/>
              <a:lstStyle/>
              <a:p>
                <a:pPr algn="ct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3" name="组合 59"/>
              <p:cNvGrpSpPr/>
              <p:nvPr/>
            </p:nvGrpSpPr>
            <p:grpSpPr bwMode="auto">
              <a:xfrm>
                <a:off x="3724179" y="3599213"/>
                <a:ext cx="350223" cy="387548"/>
                <a:chOff x="688976" y="7240588"/>
                <a:chExt cx="263525" cy="295275"/>
              </a:xfrm>
            </p:grpSpPr>
            <p:sp>
              <p:nvSpPr>
                <p:cNvPr id="44" name="Freeform 65"/>
                <p:cNvSpPr>
                  <a:spLocks noEditPoints="1"/>
                </p:cNvSpPr>
                <p:nvPr/>
              </p:nvSpPr>
              <p:spPr bwMode="auto">
                <a:xfrm>
                  <a:off x="688976" y="7240588"/>
                  <a:ext cx="115888" cy="295275"/>
                </a:xfrm>
                <a:custGeom>
                  <a:avLst/>
                  <a:gdLst>
                    <a:gd name="T0" fmla="*/ 63551 w 31"/>
                    <a:gd name="T1" fmla="*/ 0 h 78"/>
                    <a:gd name="T2" fmla="*/ 108411 w 31"/>
                    <a:gd name="T3" fmla="*/ 18928 h 78"/>
                    <a:gd name="T4" fmla="*/ 115888 w 31"/>
                    <a:gd name="T5" fmla="*/ 68140 h 78"/>
                    <a:gd name="T6" fmla="*/ 115888 w 31"/>
                    <a:gd name="T7" fmla="*/ 238491 h 78"/>
                    <a:gd name="T8" fmla="*/ 100935 w 31"/>
                    <a:gd name="T9" fmla="*/ 280133 h 78"/>
                    <a:gd name="T10" fmla="*/ 59813 w 31"/>
                    <a:gd name="T11" fmla="*/ 295275 h 78"/>
                    <a:gd name="T12" fmla="*/ 11215 w 31"/>
                    <a:gd name="T13" fmla="*/ 272562 h 78"/>
                    <a:gd name="T14" fmla="*/ 0 w 31"/>
                    <a:gd name="T15" fmla="*/ 215778 h 78"/>
                    <a:gd name="T16" fmla="*/ 0 w 31"/>
                    <a:gd name="T17" fmla="*/ 79497 h 78"/>
                    <a:gd name="T18" fmla="*/ 11215 w 31"/>
                    <a:gd name="T19" fmla="*/ 22713 h 78"/>
                    <a:gd name="T20" fmla="*/ 63551 w 31"/>
                    <a:gd name="T21" fmla="*/ 0 h 78"/>
                    <a:gd name="T22" fmla="*/ 59813 w 31"/>
                    <a:gd name="T23" fmla="*/ 264990 h 78"/>
                    <a:gd name="T24" fmla="*/ 85981 w 31"/>
                    <a:gd name="T25" fmla="*/ 227135 h 78"/>
                    <a:gd name="T26" fmla="*/ 85981 w 31"/>
                    <a:gd name="T27" fmla="*/ 64355 h 78"/>
                    <a:gd name="T28" fmla="*/ 59813 w 31"/>
                    <a:gd name="T29" fmla="*/ 26499 h 78"/>
                    <a:gd name="T30" fmla="*/ 33645 w 31"/>
                    <a:gd name="T31" fmla="*/ 64355 h 78"/>
                    <a:gd name="T32" fmla="*/ 33645 w 31"/>
                    <a:gd name="T33" fmla="*/ 75712 h 78"/>
                    <a:gd name="T34" fmla="*/ 33645 w 31"/>
                    <a:gd name="T35" fmla="*/ 87068 h 78"/>
                    <a:gd name="T36" fmla="*/ 33645 w 31"/>
                    <a:gd name="T37" fmla="*/ 136281 h 78"/>
                    <a:gd name="T38" fmla="*/ 33645 w 31"/>
                    <a:gd name="T39" fmla="*/ 181708 h 78"/>
                    <a:gd name="T40" fmla="*/ 33645 w 31"/>
                    <a:gd name="T41" fmla="*/ 223349 h 78"/>
                    <a:gd name="T42" fmla="*/ 59813 w 31"/>
                    <a:gd name="T43" fmla="*/ 26499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8">
                      <a:moveTo>
                        <a:pt x="17" y="0"/>
                      </a:moveTo>
                      <a:cubicBezTo>
                        <a:pt x="22" y="0"/>
                        <a:pt x="26" y="2"/>
                        <a:pt x="29" y="5"/>
                      </a:cubicBezTo>
                      <a:cubicBezTo>
                        <a:pt x="31" y="8"/>
                        <a:pt x="31" y="12"/>
                        <a:pt x="31" y="18"/>
                      </a:cubicBezTo>
                      <a:cubicBezTo>
                        <a:pt x="31" y="63"/>
                        <a:pt x="31" y="63"/>
                        <a:pt x="31" y="63"/>
                      </a:cubicBezTo>
                      <a:cubicBezTo>
                        <a:pt x="31" y="67"/>
                        <a:pt x="30" y="71"/>
                        <a:pt x="27" y="74"/>
                      </a:cubicBezTo>
                      <a:cubicBezTo>
                        <a:pt x="25" y="76"/>
                        <a:pt x="21" y="78"/>
                        <a:pt x="16" y="78"/>
                      </a:cubicBezTo>
                      <a:cubicBezTo>
                        <a:pt x="10" y="78"/>
                        <a:pt x="5" y="76"/>
                        <a:pt x="3" y="72"/>
                      </a:cubicBezTo>
                      <a:cubicBezTo>
                        <a:pt x="1" y="69"/>
                        <a:pt x="0" y="64"/>
                        <a:pt x="0" y="57"/>
                      </a:cubicBezTo>
                      <a:cubicBezTo>
                        <a:pt x="0" y="21"/>
                        <a:pt x="0" y="21"/>
                        <a:pt x="0" y="21"/>
                      </a:cubicBezTo>
                      <a:cubicBezTo>
                        <a:pt x="0" y="14"/>
                        <a:pt x="1" y="9"/>
                        <a:pt x="3" y="6"/>
                      </a:cubicBezTo>
                      <a:cubicBezTo>
                        <a:pt x="5" y="2"/>
                        <a:pt x="10" y="0"/>
                        <a:pt x="17" y="0"/>
                      </a:cubicBezTo>
                      <a:close/>
                      <a:moveTo>
                        <a:pt x="16" y="70"/>
                      </a:moveTo>
                      <a:cubicBezTo>
                        <a:pt x="20" y="70"/>
                        <a:pt x="23" y="67"/>
                        <a:pt x="23" y="60"/>
                      </a:cubicBezTo>
                      <a:cubicBezTo>
                        <a:pt x="23" y="17"/>
                        <a:pt x="23" y="17"/>
                        <a:pt x="23" y="17"/>
                      </a:cubicBezTo>
                      <a:cubicBezTo>
                        <a:pt x="23" y="11"/>
                        <a:pt x="20" y="7"/>
                        <a:pt x="16" y="7"/>
                      </a:cubicBezTo>
                      <a:cubicBezTo>
                        <a:pt x="12" y="7"/>
                        <a:pt x="9" y="11"/>
                        <a:pt x="9" y="17"/>
                      </a:cubicBezTo>
                      <a:cubicBezTo>
                        <a:pt x="9" y="20"/>
                        <a:pt x="9" y="20"/>
                        <a:pt x="9" y="20"/>
                      </a:cubicBezTo>
                      <a:cubicBezTo>
                        <a:pt x="9" y="23"/>
                        <a:pt x="9" y="23"/>
                        <a:pt x="9" y="23"/>
                      </a:cubicBezTo>
                      <a:cubicBezTo>
                        <a:pt x="9" y="36"/>
                        <a:pt x="9" y="36"/>
                        <a:pt x="9" y="36"/>
                      </a:cubicBezTo>
                      <a:cubicBezTo>
                        <a:pt x="9" y="48"/>
                        <a:pt x="9" y="48"/>
                        <a:pt x="9" y="48"/>
                      </a:cubicBezTo>
                      <a:cubicBezTo>
                        <a:pt x="9" y="59"/>
                        <a:pt x="9" y="59"/>
                        <a:pt x="9" y="59"/>
                      </a:cubicBezTo>
                      <a:cubicBezTo>
                        <a:pt x="9" y="67"/>
                        <a:pt x="12" y="70"/>
                        <a:pt x="16" y="70"/>
                      </a:cubicBez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Freeform 66"/>
                <p:cNvSpPr>
                  <a:spLocks noEditPoints="1"/>
                </p:cNvSpPr>
                <p:nvPr/>
              </p:nvSpPr>
              <p:spPr bwMode="auto">
                <a:xfrm>
                  <a:off x="817563" y="7245351"/>
                  <a:ext cx="134938" cy="287338"/>
                </a:xfrm>
                <a:custGeom>
                  <a:avLst/>
                  <a:gdLst>
                    <a:gd name="T0" fmla="*/ 63721 w 36"/>
                    <a:gd name="T1" fmla="*/ 0 h 76"/>
                    <a:gd name="T2" fmla="*/ 112448 w 36"/>
                    <a:gd name="T3" fmla="*/ 0 h 76"/>
                    <a:gd name="T4" fmla="*/ 112448 w 36"/>
                    <a:gd name="T5" fmla="*/ 192819 h 76"/>
                    <a:gd name="T6" fmla="*/ 134938 w 36"/>
                    <a:gd name="T7" fmla="*/ 192819 h 76"/>
                    <a:gd name="T8" fmla="*/ 134938 w 36"/>
                    <a:gd name="T9" fmla="*/ 219284 h 76"/>
                    <a:gd name="T10" fmla="*/ 112448 w 36"/>
                    <a:gd name="T11" fmla="*/ 219284 h 76"/>
                    <a:gd name="T12" fmla="*/ 112448 w 36"/>
                    <a:gd name="T13" fmla="*/ 287338 h 76"/>
                    <a:gd name="T14" fmla="*/ 78714 w 36"/>
                    <a:gd name="T15" fmla="*/ 287338 h 76"/>
                    <a:gd name="T16" fmla="*/ 78714 w 36"/>
                    <a:gd name="T17" fmla="*/ 219284 h 76"/>
                    <a:gd name="T18" fmla="*/ 0 w 36"/>
                    <a:gd name="T19" fmla="*/ 219284 h 76"/>
                    <a:gd name="T20" fmla="*/ 0 w 36"/>
                    <a:gd name="T21" fmla="*/ 192819 h 76"/>
                    <a:gd name="T22" fmla="*/ 63721 w 36"/>
                    <a:gd name="T23" fmla="*/ 0 h 76"/>
                    <a:gd name="T24" fmla="*/ 78714 w 36"/>
                    <a:gd name="T25" fmla="*/ 192819 h 76"/>
                    <a:gd name="T26" fmla="*/ 78714 w 36"/>
                    <a:gd name="T27" fmla="*/ 41588 h 76"/>
                    <a:gd name="T28" fmla="*/ 56224 w 36"/>
                    <a:gd name="T29" fmla="*/ 117204 h 76"/>
                    <a:gd name="T30" fmla="*/ 33735 w 36"/>
                    <a:gd name="T31" fmla="*/ 192819 h 76"/>
                    <a:gd name="T32" fmla="*/ 78714 w 36"/>
                    <a:gd name="T33" fmla="*/ 192819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 h="76">
                      <a:moveTo>
                        <a:pt x="17" y="0"/>
                      </a:moveTo>
                      <a:cubicBezTo>
                        <a:pt x="30" y="0"/>
                        <a:pt x="30" y="0"/>
                        <a:pt x="30" y="0"/>
                      </a:cubicBezTo>
                      <a:cubicBezTo>
                        <a:pt x="30" y="51"/>
                        <a:pt x="30" y="51"/>
                        <a:pt x="30" y="51"/>
                      </a:cubicBezTo>
                      <a:cubicBezTo>
                        <a:pt x="36" y="51"/>
                        <a:pt x="36" y="51"/>
                        <a:pt x="36" y="51"/>
                      </a:cubicBezTo>
                      <a:cubicBezTo>
                        <a:pt x="36" y="58"/>
                        <a:pt x="36" y="58"/>
                        <a:pt x="36" y="58"/>
                      </a:cubicBezTo>
                      <a:cubicBezTo>
                        <a:pt x="30" y="58"/>
                        <a:pt x="30" y="58"/>
                        <a:pt x="30" y="58"/>
                      </a:cubicBezTo>
                      <a:cubicBezTo>
                        <a:pt x="30" y="76"/>
                        <a:pt x="30" y="76"/>
                        <a:pt x="30" y="76"/>
                      </a:cubicBezTo>
                      <a:cubicBezTo>
                        <a:pt x="21" y="76"/>
                        <a:pt x="21" y="76"/>
                        <a:pt x="21" y="76"/>
                      </a:cubicBezTo>
                      <a:cubicBezTo>
                        <a:pt x="21" y="58"/>
                        <a:pt x="21" y="58"/>
                        <a:pt x="21" y="58"/>
                      </a:cubicBezTo>
                      <a:cubicBezTo>
                        <a:pt x="0" y="58"/>
                        <a:pt x="0" y="58"/>
                        <a:pt x="0" y="58"/>
                      </a:cubicBezTo>
                      <a:cubicBezTo>
                        <a:pt x="0" y="51"/>
                        <a:pt x="0" y="51"/>
                        <a:pt x="0" y="51"/>
                      </a:cubicBezTo>
                      <a:lnTo>
                        <a:pt x="17" y="0"/>
                      </a:lnTo>
                      <a:close/>
                      <a:moveTo>
                        <a:pt x="21" y="51"/>
                      </a:moveTo>
                      <a:cubicBezTo>
                        <a:pt x="21" y="11"/>
                        <a:pt x="21" y="11"/>
                        <a:pt x="21" y="11"/>
                      </a:cubicBezTo>
                      <a:cubicBezTo>
                        <a:pt x="20" y="15"/>
                        <a:pt x="17" y="22"/>
                        <a:pt x="15" y="31"/>
                      </a:cubicBezTo>
                      <a:cubicBezTo>
                        <a:pt x="12" y="40"/>
                        <a:pt x="10" y="47"/>
                        <a:pt x="9" y="51"/>
                      </a:cubicBezTo>
                      <a:lnTo>
                        <a:pt x="21" y="51"/>
                      </a:ln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0" name="组合 9"/>
            <p:cNvGrpSpPr/>
            <p:nvPr/>
          </p:nvGrpSpPr>
          <p:grpSpPr>
            <a:xfrm>
              <a:off x="2052983" y="2977473"/>
              <a:ext cx="557660" cy="621728"/>
              <a:chOff x="7156451" y="4826087"/>
              <a:chExt cx="763588" cy="862012"/>
            </a:xfrm>
            <a:solidFill>
              <a:schemeClr val="accent2"/>
            </a:solidFill>
          </p:grpSpPr>
          <p:sp>
            <p:nvSpPr>
              <p:cNvPr id="39" name="Freeform 78"/>
              <p:cNvSpPr/>
              <p:nvPr/>
            </p:nvSpPr>
            <p:spPr bwMode="auto">
              <a:xfrm>
                <a:off x="7375526" y="5242012"/>
                <a:ext cx="230188" cy="230187"/>
              </a:xfrm>
              <a:custGeom>
                <a:avLst/>
                <a:gdLst>
                  <a:gd name="T0" fmla="*/ 37 w 47"/>
                  <a:gd name="T1" fmla="*/ 25 h 47"/>
                  <a:gd name="T2" fmla="*/ 16 w 47"/>
                  <a:gd name="T3" fmla="*/ 27 h 47"/>
                  <a:gd name="T4" fmla="*/ 36 w 47"/>
                  <a:gd name="T5" fmla="*/ 3 h 47"/>
                  <a:gd name="T6" fmla="*/ 23 w 47"/>
                  <a:gd name="T7" fmla="*/ 0 h 47"/>
                  <a:gd name="T8" fmla="*/ 0 w 47"/>
                  <a:gd name="T9" fmla="*/ 23 h 47"/>
                  <a:gd name="T10" fmla="*/ 23 w 47"/>
                  <a:gd name="T11" fmla="*/ 47 h 47"/>
                  <a:gd name="T12" fmla="*/ 47 w 47"/>
                  <a:gd name="T13" fmla="*/ 23 h 47"/>
                  <a:gd name="T14" fmla="*/ 45 w 47"/>
                  <a:gd name="T15" fmla="*/ 16 h 47"/>
                  <a:gd name="T16" fmla="*/ 37 w 47"/>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37" y="25"/>
                    </a:moveTo>
                    <a:cubicBezTo>
                      <a:pt x="16" y="27"/>
                      <a:pt x="16" y="27"/>
                      <a:pt x="16" y="27"/>
                    </a:cubicBezTo>
                    <a:cubicBezTo>
                      <a:pt x="36" y="3"/>
                      <a:pt x="36" y="3"/>
                      <a:pt x="36" y="3"/>
                    </a:cubicBezTo>
                    <a:cubicBezTo>
                      <a:pt x="32" y="1"/>
                      <a:pt x="28" y="0"/>
                      <a:pt x="23" y="0"/>
                    </a:cubicBezTo>
                    <a:cubicBezTo>
                      <a:pt x="10" y="0"/>
                      <a:pt x="0" y="10"/>
                      <a:pt x="0" y="23"/>
                    </a:cubicBezTo>
                    <a:cubicBezTo>
                      <a:pt x="0" y="36"/>
                      <a:pt x="10" y="47"/>
                      <a:pt x="23" y="47"/>
                    </a:cubicBezTo>
                    <a:cubicBezTo>
                      <a:pt x="36" y="47"/>
                      <a:pt x="47" y="36"/>
                      <a:pt x="47" y="23"/>
                    </a:cubicBezTo>
                    <a:cubicBezTo>
                      <a:pt x="47" y="21"/>
                      <a:pt x="46" y="18"/>
                      <a:pt x="45" y="16"/>
                    </a:cubicBezTo>
                    <a:lnTo>
                      <a:pt x="37" y="2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Freeform 79"/>
              <p:cNvSpPr/>
              <p:nvPr/>
            </p:nvSpPr>
            <p:spPr bwMode="auto">
              <a:xfrm>
                <a:off x="7156451" y="5022937"/>
                <a:ext cx="669925" cy="665162"/>
              </a:xfrm>
              <a:custGeom>
                <a:avLst/>
                <a:gdLst>
                  <a:gd name="T0" fmla="*/ 108 w 137"/>
                  <a:gd name="T1" fmla="*/ 43 h 136"/>
                  <a:gd name="T2" fmla="*/ 115 w 137"/>
                  <a:gd name="T3" fmla="*/ 68 h 136"/>
                  <a:gd name="T4" fmla="*/ 68 w 137"/>
                  <a:gd name="T5" fmla="*/ 115 h 136"/>
                  <a:gd name="T6" fmla="*/ 22 w 137"/>
                  <a:gd name="T7" fmla="*/ 68 h 136"/>
                  <a:gd name="T8" fmla="*/ 68 w 137"/>
                  <a:gd name="T9" fmla="*/ 22 h 136"/>
                  <a:gd name="T10" fmla="*/ 98 w 137"/>
                  <a:gd name="T11" fmla="*/ 32 h 136"/>
                  <a:gd name="T12" fmla="*/ 111 w 137"/>
                  <a:gd name="T13" fmla="*/ 15 h 136"/>
                  <a:gd name="T14" fmla="*/ 68 w 137"/>
                  <a:gd name="T15" fmla="*/ 0 h 136"/>
                  <a:gd name="T16" fmla="*/ 0 w 137"/>
                  <a:gd name="T17" fmla="*/ 68 h 136"/>
                  <a:gd name="T18" fmla="*/ 68 w 137"/>
                  <a:gd name="T19" fmla="*/ 136 h 136"/>
                  <a:gd name="T20" fmla="*/ 137 w 137"/>
                  <a:gd name="T21" fmla="*/ 68 h 136"/>
                  <a:gd name="T22" fmla="*/ 121 w 137"/>
                  <a:gd name="T23" fmla="*/ 26 h 136"/>
                  <a:gd name="T24" fmla="*/ 108 w 137"/>
                  <a:gd name="T25" fmla="*/ 4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6">
                    <a:moveTo>
                      <a:pt x="108" y="43"/>
                    </a:moveTo>
                    <a:cubicBezTo>
                      <a:pt x="112" y="50"/>
                      <a:pt x="115" y="59"/>
                      <a:pt x="115" y="68"/>
                    </a:cubicBezTo>
                    <a:cubicBezTo>
                      <a:pt x="115" y="94"/>
                      <a:pt x="94" y="115"/>
                      <a:pt x="68" y="115"/>
                    </a:cubicBezTo>
                    <a:cubicBezTo>
                      <a:pt x="43" y="115"/>
                      <a:pt x="22" y="94"/>
                      <a:pt x="22" y="68"/>
                    </a:cubicBezTo>
                    <a:cubicBezTo>
                      <a:pt x="22" y="42"/>
                      <a:pt x="43" y="22"/>
                      <a:pt x="68" y="22"/>
                    </a:cubicBezTo>
                    <a:cubicBezTo>
                      <a:pt x="80" y="22"/>
                      <a:pt x="90" y="25"/>
                      <a:pt x="98" y="32"/>
                    </a:cubicBezTo>
                    <a:cubicBezTo>
                      <a:pt x="111" y="15"/>
                      <a:pt x="111" y="15"/>
                      <a:pt x="111" y="15"/>
                    </a:cubicBezTo>
                    <a:cubicBezTo>
                      <a:pt x="100" y="6"/>
                      <a:pt x="85" y="0"/>
                      <a:pt x="68" y="0"/>
                    </a:cubicBezTo>
                    <a:cubicBezTo>
                      <a:pt x="31" y="0"/>
                      <a:pt x="0" y="31"/>
                      <a:pt x="0" y="68"/>
                    </a:cubicBezTo>
                    <a:cubicBezTo>
                      <a:pt x="0" y="106"/>
                      <a:pt x="31" y="136"/>
                      <a:pt x="68" y="136"/>
                    </a:cubicBezTo>
                    <a:cubicBezTo>
                      <a:pt x="106" y="136"/>
                      <a:pt x="137" y="106"/>
                      <a:pt x="137" y="68"/>
                    </a:cubicBezTo>
                    <a:cubicBezTo>
                      <a:pt x="137" y="52"/>
                      <a:pt x="131" y="37"/>
                      <a:pt x="121" y="26"/>
                    </a:cubicBezTo>
                    <a:lnTo>
                      <a:pt x="108" y="4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Freeform 80"/>
              <p:cNvSpPr/>
              <p:nvPr/>
            </p:nvSpPr>
            <p:spPr bwMode="auto">
              <a:xfrm>
                <a:off x="7454901" y="4826087"/>
                <a:ext cx="465138" cy="549275"/>
              </a:xfrm>
              <a:custGeom>
                <a:avLst/>
                <a:gdLst>
                  <a:gd name="T0" fmla="*/ 293 w 293"/>
                  <a:gd name="T1" fmla="*/ 59 h 346"/>
                  <a:gd name="T2" fmla="*/ 225 w 293"/>
                  <a:gd name="T3" fmla="*/ 65 h 346"/>
                  <a:gd name="T4" fmla="*/ 219 w 293"/>
                  <a:gd name="T5" fmla="*/ 0 h 346"/>
                  <a:gd name="T6" fmla="*/ 163 w 293"/>
                  <a:gd name="T7" fmla="*/ 65 h 346"/>
                  <a:gd name="T8" fmla="*/ 157 w 293"/>
                  <a:gd name="T9" fmla="*/ 114 h 346"/>
                  <a:gd name="T10" fmla="*/ 6 w 293"/>
                  <a:gd name="T11" fmla="*/ 306 h 346"/>
                  <a:gd name="T12" fmla="*/ 0 w 293"/>
                  <a:gd name="T13" fmla="*/ 346 h 346"/>
                  <a:gd name="T14" fmla="*/ 40 w 293"/>
                  <a:gd name="T15" fmla="*/ 333 h 346"/>
                  <a:gd name="T16" fmla="*/ 194 w 293"/>
                  <a:gd name="T17" fmla="*/ 142 h 346"/>
                  <a:gd name="T18" fmla="*/ 240 w 293"/>
                  <a:gd name="T19" fmla="*/ 127 h 346"/>
                  <a:gd name="T20" fmla="*/ 293 w 293"/>
                  <a:gd name="T21" fmla="*/ 5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 h="346">
                    <a:moveTo>
                      <a:pt x="293" y="59"/>
                    </a:moveTo>
                    <a:lnTo>
                      <a:pt x="225" y="65"/>
                    </a:lnTo>
                    <a:lnTo>
                      <a:pt x="219" y="0"/>
                    </a:lnTo>
                    <a:lnTo>
                      <a:pt x="163" y="65"/>
                    </a:lnTo>
                    <a:lnTo>
                      <a:pt x="157" y="114"/>
                    </a:lnTo>
                    <a:lnTo>
                      <a:pt x="6" y="306"/>
                    </a:lnTo>
                    <a:lnTo>
                      <a:pt x="0" y="346"/>
                    </a:lnTo>
                    <a:lnTo>
                      <a:pt x="40" y="333"/>
                    </a:lnTo>
                    <a:lnTo>
                      <a:pt x="194" y="142"/>
                    </a:lnTo>
                    <a:lnTo>
                      <a:pt x="240" y="127"/>
                    </a:lnTo>
                    <a:lnTo>
                      <a:pt x="293" y="5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2" name="组合 11"/>
            <p:cNvGrpSpPr/>
            <p:nvPr/>
          </p:nvGrpSpPr>
          <p:grpSpPr>
            <a:xfrm>
              <a:off x="2096205" y="1404193"/>
              <a:ext cx="310623" cy="606809"/>
              <a:chOff x="8080376" y="1863812"/>
              <a:chExt cx="361950" cy="715962"/>
            </a:xfrm>
            <a:solidFill>
              <a:schemeClr val="accent3"/>
            </a:solidFill>
          </p:grpSpPr>
          <p:sp>
            <p:nvSpPr>
              <p:cNvPr id="33" name="Freeform 81"/>
              <p:cNvSpPr/>
              <p:nvPr/>
            </p:nvSpPr>
            <p:spPr bwMode="auto">
              <a:xfrm>
                <a:off x="8159751" y="2500399"/>
                <a:ext cx="204788" cy="79375"/>
              </a:xfrm>
              <a:custGeom>
                <a:avLst/>
                <a:gdLst>
                  <a:gd name="T0" fmla="*/ 37 w 42"/>
                  <a:gd name="T1" fmla="*/ 0 h 16"/>
                  <a:gd name="T2" fmla="*/ 5 w 42"/>
                  <a:gd name="T3" fmla="*/ 0 h 16"/>
                  <a:gd name="T4" fmla="*/ 0 w 42"/>
                  <a:gd name="T5" fmla="*/ 4 h 16"/>
                  <a:gd name="T6" fmla="*/ 5 w 42"/>
                  <a:gd name="T7" fmla="*/ 9 h 16"/>
                  <a:gd name="T8" fmla="*/ 12 w 42"/>
                  <a:gd name="T9" fmla="*/ 9 h 16"/>
                  <a:gd name="T10" fmla="*/ 12 w 42"/>
                  <a:gd name="T11" fmla="*/ 9 h 16"/>
                  <a:gd name="T12" fmla="*/ 21 w 42"/>
                  <a:gd name="T13" fmla="*/ 16 h 16"/>
                  <a:gd name="T14" fmla="*/ 30 w 42"/>
                  <a:gd name="T15" fmla="*/ 9 h 16"/>
                  <a:gd name="T16" fmla="*/ 30 w 42"/>
                  <a:gd name="T17" fmla="*/ 9 h 16"/>
                  <a:gd name="T18" fmla="*/ 37 w 42"/>
                  <a:gd name="T19" fmla="*/ 9 h 16"/>
                  <a:gd name="T20" fmla="*/ 42 w 42"/>
                  <a:gd name="T21" fmla="*/ 4 h 16"/>
                  <a:gd name="T22" fmla="*/ 37 w 42"/>
                  <a:gd name="T2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6">
                    <a:moveTo>
                      <a:pt x="37" y="0"/>
                    </a:moveTo>
                    <a:cubicBezTo>
                      <a:pt x="5" y="0"/>
                      <a:pt x="5" y="0"/>
                      <a:pt x="5" y="0"/>
                    </a:cubicBezTo>
                    <a:cubicBezTo>
                      <a:pt x="2" y="0"/>
                      <a:pt x="0" y="2"/>
                      <a:pt x="0" y="4"/>
                    </a:cubicBezTo>
                    <a:cubicBezTo>
                      <a:pt x="0" y="7"/>
                      <a:pt x="2" y="9"/>
                      <a:pt x="5" y="9"/>
                    </a:cubicBezTo>
                    <a:cubicBezTo>
                      <a:pt x="12" y="9"/>
                      <a:pt x="12" y="9"/>
                      <a:pt x="12" y="9"/>
                    </a:cubicBezTo>
                    <a:cubicBezTo>
                      <a:pt x="12" y="9"/>
                      <a:pt x="12" y="9"/>
                      <a:pt x="12" y="9"/>
                    </a:cubicBezTo>
                    <a:cubicBezTo>
                      <a:pt x="12" y="13"/>
                      <a:pt x="16" y="16"/>
                      <a:pt x="21" y="16"/>
                    </a:cubicBezTo>
                    <a:cubicBezTo>
                      <a:pt x="26" y="16"/>
                      <a:pt x="30" y="13"/>
                      <a:pt x="30" y="9"/>
                    </a:cubicBezTo>
                    <a:cubicBezTo>
                      <a:pt x="30" y="9"/>
                      <a:pt x="30" y="9"/>
                      <a:pt x="30" y="9"/>
                    </a:cubicBezTo>
                    <a:cubicBezTo>
                      <a:pt x="37" y="9"/>
                      <a:pt x="37" y="9"/>
                      <a:pt x="37" y="9"/>
                    </a:cubicBezTo>
                    <a:cubicBezTo>
                      <a:pt x="40" y="9"/>
                      <a:pt x="42" y="7"/>
                      <a:pt x="42" y="4"/>
                    </a:cubicBezTo>
                    <a:cubicBezTo>
                      <a:pt x="42" y="2"/>
                      <a:pt x="40" y="0"/>
                      <a:pt x="37"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Freeform 82"/>
              <p:cNvSpPr>
                <a:spLocks noEditPoints="1"/>
              </p:cNvSpPr>
              <p:nvPr/>
            </p:nvSpPr>
            <p:spPr bwMode="auto">
              <a:xfrm>
                <a:off x="8080376" y="2040024"/>
                <a:ext cx="361950" cy="396875"/>
              </a:xfrm>
              <a:custGeom>
                <a:avLst/>
                <a:gdLst>
                  <a:gd name="T0" fmla="*/ 74 w 74"/>
                  <a:gd name="T1" fmla="*/ 36 h 81"/>
                  <a:gd name="T2" fmla="*/ 37 w 74"/>
                  <a:gd name="T3" fmla="*/ 0 h 81"/>
                  <a:gd name="T4" fmla="*/ 0 w 74"/>
                  <a:gd name="T5" fmla="*/ 36 h 81"/>
                  <a:gd name="T6" fmla="*/ 17 w 74"/>
                  <a:gd name="T7" fmla="*/ 81 h 81"/>
                  <a:gd name="T8" fmla="*/ 58 w 74"/>
                  <a:gd name="T9" fmla="*/ 81 h 81"/>
                  <a:gd name="T10" fmla="*/ 74 w 74"/>
                  <a:gd name="T11" fmla="*/ 36 h 81"/>
                  <a:gd name="T12" fmla="*/ 37 w 74"/>
                  <a:gd name="T13" fmla="*/ 9 h 81"/>
                  <a:gd name="T14" fmla="*/ 44 w 74"/>
                  <a:gd name="T15" fmla="*/ 16 h 81"/>
                  <a:gd name="T16" fmla="*/ 37 w 74"/>
                  <a:gd name="T17" fmla="*/ 24 h 81"/>
                  <a:gd name="T18" fmla="*/ 29 w 74"/>
                  <a:gd name="T19" fmla="*/ 16 h 81"/>
                  <a:gd name="T20" fmla="*/ 37 w 74"/>
                  <a:gd name="T21" fmla="*/ 9 h 81"/>
                  <a:gd name="T22" fmla="*/ 51 w 74"/>
                  <a:gd name="T23" fmla="*/ 46 h 81"/>
                  <a:gd name="T24" fmla="*/ 45 w 74"/>
                  <a:gd name="T25" fmla="*/ 52 h 81"/>
                  <a:gd name="T26" fmla="*/ 45 w 74"/>
                  <a:gd name="T27" fmla="*/ 52 h 81"/>
                  <a:gd name="T28" fmla="*/ 46 w 74"/>
                  <a:gd name="T29" fmla="*/ 53 h 81"/>
                  <a:gd name="T30" fmla="*/ 46 w 74"/>
                  <a:gd name="T31" fmla="*/ 75 h 81"/>
                  <a:gd name="T32" fmla="*/ 41 w 74"/>
                  <a:gd name="T33" fmla="*/ 79 h 81"/>
                  <a:gd name="T34" fmla="*/ 37 w 74"/>
                  <a:gd name="T35" fmla="*/ 75 h 81"/>
                  <a:gd name="T36" fmla="*/ 33 w 74"/>
                  <a:gd name="T37" fmla="*/ 79 h 81"/>
                  <a:gd name="T38" fmla="*/ 28 w 74"/>
                  <a:gd name="T39" fmla="*/ 75 h 81"/>
                  <a:gd name="T40" fmla="*/ 28 w 74"/>
                  <a:gd name="T41" fmla="*/ 53 h 81"/>
                  <a:gd name="T42" fmla="*/ 29 w 74"/>
                  <a:gd name="T43" fmla="*/ 52 h 81"/>
                  <a:gd name="T44" fmla="*/ 28 w 74"/>
                  <a:gd name="T45" fmla="*/ 52 h 81"/>
                  <a:gd name="T46" fmla="*/ 22 w 74"/>
                  <a:gd name="T47" fmla="*/ 46 h 81"/>
                  <a:gd name="T48" fmla="*/ 22 w 74"/>
                  <a:gd name="T49" fmla="*/ 32 h 81"/>
                  <a:gd name="T50" fmla="*/ 28 w 74"/>
                  <a:gd name="T51" fmla="*/ 26 h 81"/>
                  <a:gd name="T52" fmla="*/ 31 w 74"/>
                  <a:gd name="T53" fmla="*/ 26 h 81"/>
                  <a:gd name="T54" fmla="*/ 37 w 74"/>
                  <a:gd name="T55" fmla="*/ 33 h 81"/>
                  <a:gd name="T56" fmla="*/ 43 w 74"/>
                  <a:gd name="T57" fmla="*/ 26 h 81"/>
                  <a:gd name="T58" fmla="*/ 45 w 74"/>
                  <a:gd name="T59" fmla="*/ 26 h 81"/>
                  <a:gd name="T60" fmla="*/ 51 w 74"/>
                  <a:gd name="T61" fmla="*/ 32 h 81"/>
                  <a:gd name="T62" fmla="*/ 51 w 74"/>
                  <a:gd name="T63"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 h="81">
                    <a:moveTo>
                      <a:pt x="74" y="36"/>
                    </a:moveTo>
                    <a:cubicBezTo>
                      <a:pt x="74" y="16"/>
                      <a:pt x="57" y="0"/>
                      <a:pt x="37" y="0"/>
                    </a:cubicBezTo>
                    <a:cubicBezTo>
                      <a:pt x="17" y="0"/>
                      <a:pt x="0" y="16"/>
                      <a:pt x="0" y="36"/>
                    </a:cubicBezTo>
                    <a:cubicBezTo>
                      <a:pt x="0" y="54"/>
                      <a:pt x="17" y="64"/>
                      <a:pt x="17" y="81"/>
                    </a:cubicBezTo>
                    <a:cubicBezTo>
                      <a:pt x="58" y="81"/>
                      <a:pt x="58" y="81"/>
                      <a:pt x="58" y="81"/>
                    </a:cubicBezTo>
                    <a:cubicBezTo>
                      <a:pt x="58" y="63"/>
                      <a:pt x="74" y="54"/>
                      <a:pt x="74" y="36"/>
                    </a:cubicBezTo>
                    <a:close/>
                    <a:moveTo>
                      <a:pt x="37" y="9"/>
                    </a:moveTo>
                    <a:cubicBezTo>
                      <a:pt x="41" y="9"/>
                      <a:pt x="44" y="12"/>
                      <a:pt x="44" y="16"/>
                    </a:cubicBezTo>
                    <a:cubicBezTo>
                      <a:pt x="44" y="20"/>
                      <a:pt x="41" y="24"/>
                      <a:pt x="37" y="24"/>
                    </a:cubicBezTo>
                    <a:cubicBezTo>
                      <a:pt x="33" y="24"/>
                      <a:pt x="29" y="20"/>
                      <a:pt x="29" y="16"/>
                    </a:cubicBezTo>
                    <a:cubicBezTo>
                      <a:pt x="29" y="12"/>
                      <a:pt x="33" y="9"/>
                      <a:pt x="37" y="9"/>
                    </a:cubicBezTo>
                    <a:close/>
                    <a:moveTo>
                      <a:pt x="51" y="46"/>
                    </a:moveTo>
                    <a:cubicBezTo>
                      <a:pt x="51" y="49"/>
                      <a:pt x="49" y="52"/>
                      <a:pt x="45" y="52"/>
                    </a:cubicBezTo>
                    <a:cubicBezTo>
                      <a:pt x="45" y="52"/>
                      <a:pt x="45" y="52"/>
                      <a:pt x="45" y="52"/>
                    </a:cubicBezTo>
                    <a:cubicBezTo>
                      <a:pt x="46" y="52"/>
                      <a:pt x="46" y="53"/>
                      <a:pt x="46" y="53"/>
                    </a:cubicBezTo>
                    <a:cubicBezTo>
                      <a:pt x="46" y="75"/>
                      <a:pt x="46" y="75"/>
                      <a:pt x="46" y="75"/>
                    </a:cubicBezTo>
                    <a:cubicBezTo>
                      <a:pt x="46" y="77"/>
                      <a:pt x="44" y="79"/>
                      <a:pt x="41" y="79"/>
                    </a:cubicBezTo>
                    <a:cubicBezTo>
                      <a:pt x="39" y="79"/>
                      <a:pt x="37" y="77"/>
                      <a:pt x="37" y="75"/>
                    </a:cubicBezTo>
                    <a:cubicBezTo>
                      <a:pt x="37" y="77"/>
                      <a:pt x="35" y="79"/>
                      <a:pt x="33" y="79"/>
                    </a:cubicBezTo>
                    <a:cubicBezTo>
                      <a:pt x="30" y="79"/>
                      <a:pt x="28" y="77"/>
                      <a:pt x="28" y="75"/>
                    </a:cubicBezTo>
                    <a:cubicBezTo>
                      <a:pt x="28" y="53"/>
                      <a:pt x="28" y="53"/>
                      <a:pt x="28" y="53"/>
                    </a:cubicBezTo>
                    <a:cubicBezTo>
                      <a:pt x="28" y="53"/>
                      <a:pt x="28" y="52"/>
                      <a:pt x="29" y="52"/>
                    </a:cubicBezTo>
                    <a:cubicBezTo>
                      <a:pt x="28" y="52"/>
                      <a:pt x="28" y="52"/>
                      <a:pt x="28" y="52"/>
                    </a:cubicBezTo>
                    <a:cubicBezTo>
                      <a:pt x="25" y="52"/>
                      <a:pt x="22" y="49"/>
                      <a:pt x="22" y="46"/>
                    </a:cubicBezTo>
                    <a:cubicBezTo>
                      <a:pt x="22" y="32"/>
                      <a:pt x="22" y="32"/>
                      <a:pt x="22" y="32"/>
                    </a:cubicBezTo>
                    <a:cubicBezTo>
                      <a:pt x="22" y="29"/>
                      <a:pt x="25" y="26"/>
                      <a:pt x="28" y="26"/>
                    </a:cubicBezTo>
                    <a:cubicBezTo>
                      <a:pt x="31" y="26"/>
                      <a:pt x="31" y="26"/>
                      <a:pt x="31" y="26"/>
                    </a:cubicBezTo>
                    <a:cubicBezTo>
                      <a:pt x="37" y="33"/>
                      <a:pt x="37" y="33"/>
                      <a:pt x="37" y="33"/>
                    </a:cubicBezTo>
                    <a:cubicBezTo>
                      <a:pt x="43" y="26"/>
                      <a:pt x="43" y="26"/>
                      <a:pt x="43" y="26"/>
                    </a:cubicBezTo>
                    <a:cubicBezTo>
                      <a:pt x="45" y="26"/>
                      <a:pt x="45" y="26"/>
                      <a:pt x="45" y="26"/>
                    </a:cubicBezTo>
                    <a:cubicBezTo>
                      <a:pt x="49" y="26"/>
                      <a:pt x="51" y="29"/>
                      <a:pt x="51" y="32"/>
                    </a:cubicBezTo>
                    <a:lnTo>
                      <a:pt x="51" y="46"/>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Freeform 83"/>
              <p:cNvSpPr/>
              <p:nvPr/>
            </p:nvSpPr>
            <p:spPr bwMode="auto">
              <a:xfrm>
                <a:off x="8159751" y="2455949"/>
                <a:ext cx="204788" cy="30162"/>
              </a:xfrm>
              <a:custGeom>
                <a:avLst/>
                <a:gdLst>
                  <a:gd name="T0" fmla="*/ 42 w 42"/>
                  <a:gd name="T1" fmla="*/ 3 h 6"/>
                  <a:gd name="T2" fmla="*/ 39 w 42"/>
                  <a:gd name="T3" fmla="*/ 6 h 6"/>
                  <a:gd name="T4" fmla="*/ 3 w 42"/>
                  <a:gd name="T5" fmla="*/ 6 h 6"/>
                  <a:gd name="T6" fmla="*/ 0 w 42"/>
                  <a:gd name="T7" fmla="*/ 3 h 6"/>
                  <a:gd name="T8" fmla="*/ 0 w 42"/>
                  <a:gd name="T9" fmla="*/ 3 h 6"/>
                  <a:gd name="T10" fmla="*/ 3 w 42"/>
                  <a:gd name="T11" fmla="*/ 0 h 6"/>
                  <a:gd name="T12" fmla="*/ 39 w 42"/>
                  <a:gd name="T13" fmla="*/ 0 h 6"/>
                  <a:gd name="T14" fmla="*/ 42 w 42"/>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6">
                    <a:moveTo>
                      <a:pt x="42" y="3"/>
                    </a:moveTo>
                    <a:cubicBezTo>
                      <a:pt x="42" y="4"/>
                      <a:pt x="40" y="6"/>
                      <a:pt x="39" y="6"/>
                    </a:cubicBezTo>
                    <a:cubicBezTo>
                      <a:pt x="3" y="6"/>
                      <a:pt x="3" y="6"/>
                      <a:pt x="3" y="6"/>
                    </a:cubicBezTo>
                    <a:cubicBezTo>
                      <a:pt x="2" y="6"/>
                      <a:pt x="0" y="4"/>
                      <a:pt x="0" y="3"/>
                    </a:cubicBezTo>
                    <a:cubicBezTo>
                      <a:pt x="0" y="3"/>
                      <a:pt x="0" y="3"/>
                      <a:pt x="0" y="3"/>
                    </a:cubicBezTo>
                    <a:cubicBezTo>
                      <a:pt x="0" y="1"/>
                      <a:pt x="2" y="0"/>
                      <a:pt x="3" y="0"/>
                    </a:cubicBezTo>
                    <a:cubicBezTo>
                      <a:pt x="39" y="0"/>
                      <a:pt x="39" y="0"/>
                      <a:pt x="39" y="0"/>
                    </a:cubicBezTo>
                    <a:cubicBezTo>
                      <a:pt x="40" y="0"/>
                      <a:pt x="42" y="1"/>
                      <a:pt x="42" y="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Freeform 84"/>
              <p:cNvSpPr/>
              <p:nvPr/>
            </p:nvSpPr>
            <p:spPr bwMode="auto">
              <a:xfrm>
                <a:off x="8085138" y="1917787"/>
                <a:ext cx="84138" cy="77787"/>
              </a:xfrm>
              <a:custGeom>
                <a:avLst/>
                <a:gdLst>
                  <a:gd name="T0" fmla="*/ 13 w 17"/>
                  <a:gd name="T1" fmla="*/ 16 h 16"/>
                  <a:gd name="T2" fmla="*/ 10 w 17"/>
                  <a:gd name="T3" fmla="*/ 15 h 16"/>
                  <a:gd name="T4" fmla="*/ 2 w 17"/>
                  <a:gd name="T5" fmla="*/ 7 h 16"/>
                  <a:gd name="T6" fmla="*/ 2 w 17"/>
                  <a:gd name="T7" fmla="*/ 2 h 16"/>
                  <a:gd name="T8" fmla="*/ 7 w 17"/>
                  <a:gd name="T9" fmla="*/ 2 h 16"/>
                  <a:gd name="T10" fmla="*/ 15 w 17"/>
                  <a:gd name="T11" fmla="*/ 10 h 16"/>
                  <a:gd name="T12" fmla="*/ 15 w 17"/>
                  <a:gd name="T13" fmla="*/ 15 h 16"/>
                  <a:gd name="T14" fmla="*/ 13 w 17"/>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6">
                    <a:moveTo>
                      <a:pt x="13" y="16"/>
                    </a:moveTo>
                    <a:cubicBezTo>
                      <a:pt x="12" y="16"/>
                      <a:pt x="11" y="16"/>
                      <a:pt x="10" y="15"/>
                    </a:cubicBezTo>
                    <a:cubicBezTo>
                      <a:pt x="2" y="7"/>
                      <a:pt x="2" y="7"/>
                      <a:pt x="2" y="7"/>
                    </a:cubicBezTo>
                    <a:cubicBezTo>
                      <a:pt x="0" y="5"/>
                      <a:pt x="0" y="3"/>
                      <a:pt x="2" y="2"/>
                    </a:cubicBezTo>
                    <a:cubicBezTo>
                      <a:pt x="3" y="0"/>
                      <a:pt x="5" y="0"/>
                      <a:pt x="7" y="2"/>
                    </a:cubicBezTo>
                    <a:cubicBezTo>
                      <a:pt x="15" y="10"/>
                      <a:pt x="15" y="10"/>
                      <a:pt x="15" y="10"/>
                    </a:cubicBezTo>
                    <a:cubicBezTo>
                      <a:pt x="17" y="12"/>
                      <a:pt x="17" y="14"/>
                      <a:pt x="15" y="15"/>
                    </a:cubicBezTo>
                    <a:cubicBezTo>
                      <a:pt x="15" y="16"/>
                      <a:pt x="14" y="16"/>
                      <a:pt x="13" y="16"/>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Freeform 85"/>
              <p:cNvSpPr/>
              <p:nvPr/>
            </p:nvSpPr>
            <p:spPr bwMode="auto">
              <a:xfrm>
                <a:off x="8355013" y="1917787"/>
                <a:ext cx="82550" cy="84137"/>
              </a:xfrm>
              <a:custGeom>
                <a:avLst/>
                <a:gdLst>
                  <a:gd name="T0" fmla="*/ 4 w 17"/>
                  <a:gd name="T1" fmla="*/ 17 h 17"/>
                  <a:gd name="T2" fmla="*/ 2 w 17"/>
                  <a:gd name="T3" fmla="*/ 16 h 17"/>
                  <a:gd name="T4" fmla="*/ 2 w 17"/>
                  <a:gd name="T5" fmla="*/ 11 h 17"/>
                  <a:gd name="T6" fmla="*/ 10 w 17"/>
                  <a:gd name="T7" fmla="*/ 2 h 17"/>
                  <a:gd name="T8" fmla="*/ 15 w 17"/>
                  <a:gd name="T9" fmla="*/ 2 h 17"/>
                  <a:gd name="T10" fmla="*/ 15 w 17"/>
                  <a:gd name="T11" fmla="*/ 7 h 17"/>
                  <a:gd name="T12" fmla="*/ 7 w 17"/>
                  <a:gd name="T13" fmla="*/ 16 h 17"/>
                  <a:gd name="T14" fmla="*/ 4 w 17"/>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7">
                    <a:moveTo>
                      <a:pt x="4" y="17"/>
                    </a:moveTo>
                    <a:cubicBezTo>
                      <a:pt x="3" y="17"/>
                      <a:pt x="2" y="16"/>
                      <a:pt x="2" y="16"/>
                    </a:cubicBezTo>
                    <a:cubicBezTo>
                      <a:pt x="0" y="14"/>
                      <a:pt x="0" y="12"/>
                      <a:pt x="2" y="11"/>
                    </a:cubicBezTo>
                    <a:cubicBezTo>
                      <a:pt x="10" y="2"/>
                      <a:pt x="10" y="2"/>
                      <a:pt x="10" y="2"/>
                    </a:cubicBezTo>
                    <a:cubicBezTo>
                      <a:pt x="12" y="0"/>
                      <a:pt x="14" y="0"/>
                      <a:pt x="15" y="2"/>
                    </a:cubicBezTo>
                    <a:cubicBezTo>
                      <a:pt x="17" y="3"/>
                      <a:pt x="17" y="5"/>
                      <a:pt x="15" y="7"/>
                    </a:cubicBezTo>
                    <a:cubicBezTo>
                      <a:pt x="7" y="16"/>
                      <a:pt x="7" y="16"/>
                      <a:pt x="7" y="16"/>
                    </a:cubicBezTo>
                    <a:cubicBezTo>
                      <a:pt x="6" y="16"/>
                      <a:pt x="5" y="17"/>
                      <a:pt x="4" y="1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Freeform 86"/>
              <p:cNvSpPr/>
              <p:nvPr/>
            </p:nvSpPr>
            <p:spPr bwMode="auto">
              <a:xfrm>
                <a:off x="8242301" y="1863812"/>
                <a:ext cx="34925" cy="98425"/>
              </a:xfrm>
              <a:custGeom>
                <a:avLst/>
                <a:gdLst>
                  <a:gd name="T0" fmla="*/ 3 w 7"/>
                  <a:gd name="T1" fmla="*/ 20 h 20"/>
                  <a:gd name="T2" fmla="*/ 0 w 7"/>
                  <a:gd name="T3" fmla="*/ 16 h 20"/>
                  <a:gd name="T4" fmla="*/ 0 w 7"/>
                  <a:gd name="T5" fmla="*/ 4 h 20"/>
                  <a:gd name="T6" fmla="*/ 3 w 7"/>
                  <a:gd name="T7" fmla="*/ 0 h 20"/>
                  <a:gd name="T8" fmla="*/ 7 w 7"/>
                  <a:gd name="T9" fmla="*/ 4 h 20"/>
                  <a:gd name="T10" fmla="*/ 7 w 7"/>
                  <a:gd name="T11" fmla="*/ 16 h 20"/>
                  <a:gd name="T12" fmla="*/ 3 w 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7" h="20">
                    <a:moveTo>
                      <a:pt x="3" y="20"/>
                    </a:moveTo>
                    <a:cubicBezTo>
                      <a:pt x="1" y="20"/>
                      <a:pt x="0" y="18"/>
                      <a:pt x="0" y="16"/>
                    </a:cubicBezTo>
                    <a:cubicBezTo>
                      <a:pt x="0" y="4"/>
                      <a:pt x="0" y="4"/>
                      <a:pt x="0" y="4"/>
                    </a:cubicBezTo>
                    <a:cubicBezTo>
                      <a:pt x="0" y="2"/>
                      <a:pt x="1" y="0"/>
                      <a:pt x="3" y="0"/>
                    </a:cubicBezTo>
                    <a:cubicBezTo>
                      <a:pt x="5" y="0"/>
                      <a:pt x="7" y="2"/>
                      <a:pt x="7" y="4"/>
                    </a:cubicBezTo>
                    <a:cubicBezTo>
                      <a:pt x="7" y="16"/>
                      <a:pt x="7" y="16"/>
                      <a:pt x="7" y="16"/>
                    </a:cubicBezTo>
                    <a:cubicBezTo>
                      <a:pt x="7" y="18"/>
                      <a:pt x="5" y="20"/>
                      <a:pt x="3" y="2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3" name="组合 12"/>
            <p:cNvGrpSpPr/>
            <p:nvPr/>
          </p:nvGrpSpPr>
          <p:grpSpPr>
            <a:xfrm>
              <a:off x="7334379" y="2794010"/>
              <a:ext cx="532644" cy="756692"/>
              <a:chOff x="10885488" y="4680037"/>
              <a:chExt cx="503238" cy="723900"/>
            </a:xfrm>
            <a:solidFill>
              <a:schemeClr val="accent4"/>
            </a:solidFill>
          </p:grpSpPr>
          <p:sp>
            <p:nvSpPr>
              <p:cNvPr id="25" name="Freeform 87"/>
              <p:cNvSpPr/>
              <p:nvPr/>
            </p:nvSpPr>
            <p:spPr bwMode="auto">
              <a:xfrm>
                <a:off x="11071226" y="4680037"/>
                <a:ext cx="317500" cy="303212"/>
              </a:xfrm>
              <a:custGeom>
                <a:avLst/>
                <a:gdLst>
                  <a:gd name="T0" fmla="*/ 179 w 200"/>
                  <a:gd name="T1" fmla="*/ 145 h 191"/>
                  <a:gd name="T2" fmla="*/ 157 w 200"/>
                  <a:gd name="T3" fmla="*/ 145 h 191"/>
                  <a:gd name="T4" fmla="*/ 175 w 200"/>
                  <a:gd name="T5" fmla="*/ 160 h 191"/>
                  <a:gd name="T6" fmla="*/ 31 w 200"/>
                  <a:gd name="T7" fmla="*/ 160 h 191"/>
                  <a:gd name="T8" fmla="*/ 31 w 200"/>
                  <a:gd name="T9" fmla="*/ 24 h 191"/>
                  <a:gd name="T10" fmla="*/ 46 w 200"/>
                  <a:gd name="T11" fmla="*/ 43 h 191"/>
                  <a:gd name="T12" fmla="*/ 46 w 200"/>
                  <a:gd name="T13" fmla="*/ 21 h 191"/>
                  <a:gd name="T14" fmla="*/ 24 w 200"/>
                  <a:gd name="T15" fmla="*/ 0 h 191"/>
                  <a:gd name="T16" fmla="*/ 0 w 200"/>
                  <a:gd name="T17" fmla="*/ 21 h 191"/>
                  <a:gd name="T18" fmla="*/ 0 w 200"/>
                  <a:gd name="T19" fmla="*/ 43 h 191"/>
                  <a:gd name="T20" fmla="*/ 18 w 200"/>
                  <a:gd name="T21" fmla="*/ 24 h 191"/>
                  <a:gd name="T22" fmla="*/ 18 w 200"/>
                  <a:gd name="T23" fmla="*/ 175 h 191"/>
                  <a:gd name="T24" fmla="*/ 175 w 200"/>
                  <a:gd name="T25" fmla="*/ 175 h 191"/>
                  <a:gd name="T26" fmla="*/ 157 w 200"/>
                  <a:gd name="T27" fmla="*/ 191 h 191"/>
                  <a:gd name="T28" fmla="*/ 179 w 200"/>
                  <a:gd name="T29" fmla="*/ 191 h 191"/>
                  <a:gd name="T30" fmla="*/ 200 w 200"/>
                  <a:gd name="T31" fmla="*/ 166 h 191"/>
                  <a:gd name="T32" fmla="*/ 179 w 200"/>
                  <a:gd name="T33" fmla="*/ 14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191">
                    <a:moveTo>
                      <a:pt x="179" y="145"/>
                    </a:moveTo>
                    <a:lnTo>
                      <a:pt x="157" y="145"/>
                    </a:lnTo>
                    <a:lnTo>
                      <a:pt x="175" y="160"/>
                    </a:lnTo>
                    <a:lnTo>
                      <a:pt x="31" y="160"/>
                    </a:lnTo>
                    <a:lnTo>
                      <a:pt x="31" y="24"/>
                    </a:lnTo>
                    <a:lnTo>
                      <a:pt x="46" y="43"/>
                    </a:lnTo>
                    <a:lnTo>
                      <a:pt x="46" y="21"/>
                    </a:lnTo>
                    <a:lnTo>
                      <a:pt x="24" y="0"/>
                    </a:lnTo>
                    <a:lnTo>
                      <a:pt x="0" y="21"/>
                    </a:lnTo>
                    <a:lnTo>
                      <a:pt x="0" y="43"/>
                    </a:lnTo>
                    <a:lnTo>
                      <a:pt x="18" y="24"/>
                    </a:lnTo>
                    <a:lnTo>
                      <a:pt x="18" y="175"/>
                    </a:lnTo>
                    <a:lnTo>
                      <a:pt x="175" y="175"/>
                    </a:lnTo>
                    <a:lnTo>
                      <a:pt x="157" y="191"/>
                    </a:lnTo>
                    <a:lnTo>
                      <a:pt x="179" y="191"/>
                    </a:lnTo>
                    <a:lnTo>
                      <a:pt x="200" y="166"/>
                    </a:lnTo>
                    <a:lnTo>
                      <a:pt x="179" y="145"/>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88"/>
              <p:cNvSpPr/>
              <p:nvPr/>
            </p:nvSpPr>
            <p:spPr bwMode="auto">
              <a:xfrm>
                <a:off x="11134726" y="4699087"/>
                <a:ext cx="204788" cy="220662"/>
              </a:xfrm>
              <a:custGeom>
                <a:avLst/>
                <a:gdLst>
                  <a:gd name="T0" fmla="*/ 0 w 129"/>
                  <a:gd name="T1" fmla="*/ 93 h 139"/>
                  <a:gd name="T2" fmla="*/ 37 w 129"/>
                  <a:gd name="T3" fmla="*/ 59 h 139"/>
                  <a:gd name="T4" fmla="*/ 46 w 129"/>
                  <a:gd name="T5" fmla="*/ 68 h 139"/>
                  <a:gd name="T6" fmla="*/ 0 w 129"/>
                  <a:gd name="T7" fmla="*/ 108 h 139"/>
                  <a:gd name="T8" fmla="*/ 0 w 129"/>
                  <a:gd name="T9" fmla="*/ 117 h 139"/>
                  <a:gd name="T10" fmla="*/ 52 w 129"/>
                  <a:gd name="T11" fmla="*/ 71 h 139"/>
                  <a:gd name="T12" fmla="*/ 58 w 129"/>
                  <a:gd name="T13" fmla="*/ 77 h 139"/>
                  <a:gd name="T14" fmla="*/ 0 w 129"/>
                  <a:gd name="T15" fmla="*/ 133 h 139"/>
                  <a:gd name="T16" fmla="*/ 0 w 129"/>
                  <a:gd name="T17" fmla="*/ 139 h 139"/>
                  <a:gd name="T18" fmla="*/ 3 w 129"/>
                  <a:gd name="T19" fmla="*/ 139 h 139"/>
                  <a:gd name="T20" fmla="*/ 129 w 129"/>
                  <a:gd name="T21" fmla="*/ 22 h 139"/>
                  <a:gd name="T22" fmla="*/ 129 w 129"/>
                  <a:gd name="T23" fmla="*/ 0 h 139"/>
                  <a:gd name="T24" fmla="*/ 65 w 129"/>
                  <a:gd name="T25" fmla="*/ 65 h 139"/>
                  <a:gd name="T26" fmla="*/ 37 w 129"/>
                  <a:gd name="T27" fmla="*/ 43 h 139"/>
                  <a:gd name="T28" fmla="*/ 0 w 129"/>
                  <a:gd name="T29" fmla="*/ 74 h 139"/>
                  <a:gd name="T30" fmla="*/ 0 w 129"/>
                  <a:gd name="T31" fmla="*/ 9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39">
                    <a:moveTo>
                      <a:pt x="0" y="93"/>
                    </a:moveTo>
                    <a:lnTo>
                      <a:pt x="37" y="59"/>
                    </a:lnTo>
                    <a:lnTo>
                      <a:pt x="46" y="68"/>
                    </a:lnTo>
                    <a:lnTo>
                      <a:pt x="0" y="108"/>
                    </a:lnTo>
                    <a:lnTo>
                      <a:pt x="0" y="117"/>
                    </a:lnTo>
                    <a:lnTo>
                      <a:pt x="52" y="71"/>
                    </a:lnTo>
                    <a:lnTo>
                      <a:pt x="58" y="77"/>
                    </a:lnTo>
                    <a:lnTo>
                      <a:pt x="0" y="133"/>
                    </a:lnTo>
                    <a:lnTo>
                      <a:pt x="0" y="139"/>
                    </a:lnTo>
                    <a:lnTo>
                      <a:pt x="3" y="139"/>
                    </a:lnTo>
                    <a:lnTo>
                      <a:pt x="129" y="22"/>
                    </a:lnTo>
                    <a:lnTo>
                      <a:pt x="129" y="0"/>
                    </a:lnTo>
                    <a:lnTo>
                      <a:pt x="65" y="65"/>
                    </a:lnTo>
                    <a:lnTo>
                      <a:pt x="37" y="43"/>
                    </a:lnTo>
                    <a:lnTo>
                      <a:pt x="0" y="74"/>
                    </a:lnTo>
                    <a:lnTo>
                      <a:pt x="0" y="9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89"/>
              <p:cNvSpPr/>
              <p:nvPr/>
            </p:nvSpPr>
            <p:spPr bwMode="auto">
              <a:xfrm>
                <a:off x="11163301" y="4753062"/>
                <a:ext cx="176213" cy="166687"/>
              </a:xfrm>
              <a:custGeom>
                <a:avLst/>
                <a:gdLst>
                  <a:gd name="T0" fmla="*/ 111 w 111"/>
                  <a:gd name="T1" fmla="*/ 0 h 105"/>
                  <a:gd name="T2" fmla="*/ 0 w 111"/>
                  <a:gd name="T3" fmla="*/ 105 h 105"/>
                  <a:gd name="T4" fmla="*/ 10 w 111"/>
                  <a:gd name="T5" fmla="*/ 105 h 105"/>
                  <a:gd name="T6" fmla="*/ 111 w 111"/>
                  <a:gd name="T7" fmla="*/ 9 h 105"/>
                  <a:gd name="T8" fmla="*/ 111 w 111"/>
                  <a:gd name="T9" fmla="*/ 0 h 105"/>
                </a:gdLst>
                <a:ahLst/>
                <a:cxnLst>
                  <a:cxn ang="0">
                    <a:pos x="T0" y="T1"/>
                  </a:cxn>
                  <a:cxn ang="0">
                    <a:pos x="T2" y="T3"/>
                  </a:cxn>
                  <a:cxn ang="0">
                    <a:pos x="T4" y="T5"/>
                  </a:cxn>
                  <a:cxn ang="0">
                    <a:pos x="T6" y="T7"/>
                  </a:cxn>
                  <a:cxn ang="0">
                    <a:pos x="T8" y="T9"/>
                  </a:cxn>
                </a:cxnLst>
                <a:rect l="0" t="0" r="r" b="b"/>
                <a:pathLst>
                  <a:path w="111" h="105">
                    <a:moveTo>
                      <a:pt x="111" y="0"/>
                    </a:moveTo>
                    <a:lnTo>
                      <a:pt x="0" y="105"/>
                    </a:lnTo>
                    <a:lnTo>
                      <a:pt x="10" y="105"/>
                    </a:lnTo>
                    <a:lnTo>
                      <a:pt x="111" y="9"/>
                    </a:ln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90"/>
              <p:cNvSpPr/>
              <p:nvPr/>
            </p:nvSpPr>
            <p:spPr bwMode="auto">
              <a:xfrm>
                <a:off x="11202988" y="4792749"/>
                <a:ext cx="136525" cy="127000"/>
              </a:xfrm>
              <a:custGeom>
                <a:avLst/>
                <a:gdLst>
                  <a:gd name="T0" fmla="*/ 86 w 86"/>
                  <a:gd name="T1" fmla="*/ 0 h 80"/>
                  <a:gd name="T2" fmla="*/ 0 w 86"/>
                  <a:gd name="T3" fmla="*/ 80 h 80"/>
                  <a:gd name="T4" fmla="*/ 9 w 86"/>
                  <a:gd name="T5" fmla="*/ 80 h 80"/>
                  <a:gd name="T6" fmla="*/ 86 w 86"/>
                  <a:gd name="T7" fmla="*/ 9 h 80"/>
                  <a:gd name="T8" fmla="*/ 86 w 86"/>
                  <a:gd name="T9" fmla="*/ 0 h 80"/>
                </a:gdLst>
                <a:ahLst/>
                <a:cxnLst>
                  <a:cxn ang="0">
                    <a:pos x="T0" y="T1"/>
                  </a:cxn>
                  <a:cxn ang="0">
                    <a:pos x="T2" y="T3"/>
                  </a:cxn>
                  <a:cxn ang="0">
                    <a:pos x="T4" y="T5"/>
                  </a:cxn>
                  <a:cxn ang="0">
                    <a:pos x="T6" y="T7"/>
                  </a:cxn>
                  <a:cxn ang="0">
                    <a:pos x="T8" y="T9"/>
                  </a:cxn>
                </a:cxnLst>
                <a:rect l="0" t="0" r="r" b="b"/>
                <a:pathLst>
                  <a:path w="86" h="80">
                    <a:moveTo>
                      <a:pt x="86" y="0"/>
                    </a:moveTo>
                    <a:lnTo>
                      <a:pt x="0" y="80"/>
                    </a:lnTo>
                    <a:lnTo>
                      <a:pt x="9" y="80"/>
                    </a:lnTo>
                    <a:lnTo>
                      <a:pt x="86" y="9"/>
                    </a:lnTo>
                    <a:lnTo>
                      <a:pt x="86"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91"/>
              <p:cNvSpPr/>
              <p:nvPr/>
            </p:nvSpPr>
            <p:spPr bwMode="auto">
              <a:xfrm>
                <a:off x="11242676" y="4826087"/>
                <a:ext cx="96838" cy="93662"/>
              </a:xfrm>
              <a:custGeom>
                <a:avLst/>
                <a:gdLst>
                  <a:gd name="T0" fmla="*/ 61 w 61"/>
                  <a:gd name="T1" fmla="*/ 0 h 59"/>
                  <a:gd name="T2" fmla="*/ 0 w 61"/>
                  <a:gd name="T3" fmla="*/ 59 h 59"/>
                  <a:gd name="T4" fmla="*/ 9 w 61"/>
                  <a:gd name="T5" fmla="*/ 59 h 59"/>
                  <a:gd name="T6" fmla="*/ 61 w 61"/>
                  <a:gd name="T7" fmla="*/ 13 h 59"/>
                  <a:gd name="T8" fmla="*/ 61 w 61"/>
                  <a:gd name="T9" fmla="*/ 0 h 59"/>
                </a:gdLst>
                <a:ahLst/>
                <a:cxnLst>
                  <a:cxn ang="0">
                    <a:pos x="T0" y="T1"/>
                  </a:cxn>
                  <a:cxn ang="0">
                    <a:pos x="T2" y="T3"/>
                  </a:cxn>
                  <a:cxn ang="0">
                    <a:pos x="T4" y="T5"/>
                  </a:cxn>
                  <a:cxn ang="0">
                    <a:pos x="T6" y="T7"/>
                  </a:cxn>
                  <a:cxn ang="0">
                    <a:pos x="T8" y="T9"/>
                  </a:cxn>
                </a:cxnLst>
                <a:rect l="0" t="0" r="r" b="b"/>
                <a:pathLst>
                  <a:path w="61" h="59">
                    <a:moveTo>
                      <a:pt x="61" y="0"/>
                    </a:moveTo>
                    <a:lnTo>
                      <a:pt x="0" y="59"/>
                    </a:lnTo>
                    <a:lnTo>
                      <a:pt x="9" y="59"/>
                    </a:lnTo>
                    <a:lnTo>
                      <a:pt x="61" y="13"/>
                    </a:lnTo>
                    <a:lnTo>
                      <a:pt x="6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Freeform 92"/>
              <p:cNvSpPr/>
              <p:nvPr/>
            </p:nvSpPr>
            <p:spPr bwMode="auto">
              <a:xfrm>
                <a:off x="11280776" y="4865774"/>
                <a:ext cx="58738" cy="53975"/>
              </a:xfrm>
              <a:custGeom>
                <a:avLst/>
                <a:gdLst>
                  <a:gd name="T0" fmla="*/ 37 w 37"/>
                  <a:gd name="T1" fmla="*/ 9 h 34"/>
                  <a:gd name="T2" fmla="*/ 37 w 37"/>
                  <a:gd name="T3" fmla="*/ 0 h 34"/>
                  <a:gd name="T4" fmla="*/ 0 w 37"/>
                  <a:gd name="T5" fmla="*/ 34 h 34"/>
                  <a:gd name="T6" fmla="*/ 10 w 37"/>
                  <a:gd name="T7" fmla="*/ 34 h 34"/>
                  <a:gd name="T8" fmla="*/ 37 w 37"/>
                  <a:gd name="T9" fmla="*/ 9 h 34"/>
                </a:gdLst>
                <a:ahLst/>
                <a:cxnLst>
                  <a:cxn ang="0">
                    <a:pos x="T0" y="T1"/>
                  </a:cxn>
                  <a:cxn ang="0">
                    <a:pos x="T2" y="T3"/>
                  </a:cxn>
                  <a:cxn ang="0">
                    <a:pos x="T4" y="T5"/>
                  </a:cxn>
                  <a:cxn ang="0">
                    <a:pos x="T6" y="T7"/>
                  </a:cxn>
                  <a:cxn ang="0">
                    <a:pos x="T8" y="T9"/>
                  </a:cxn>
                </a:cxnLst>
                <a:rect l="0" t="0" r="r" b="b"/>
                <a:pathLst>
                  <a:path w="37" h="34">
                    <a:moveTo>
                      <a:pt x="37" y="9"/>
                    </a:moveTo>
                    <a:lnTo>
                      <a:pt x="37" y="0"/>
                    </a:lnTo>
                    <a:lnTo>
                      <a:pt x="0" y="34"/>
                    </a:lnTo>
                    <a:lnTo>
                      <a:pt x="10" y="34"/>
                    </a:lnTo>
                    <a:lnTo>
                      <a:pt x="37" y="9"/>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Oval 93"/>
              <p:cNvSpPr>
                <a:spLocks noChangeArrowheads="1"/>
              </p:cNvSpPr>
              <p:nvPr/>
            </p:nvSpPr>
            <p:spPr bwMode="auto">
              <a:xfrm>
                <a:off x="10939463" y="4856249"/>
                <a:ext cx="117475" cy="117475"/>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Freeform 94"/>
              <p:cNvSpPr/>
              <p:nvPr/>
            </p:nvSpPr>
            <p:spPr bwMode="auto">
              <a:xfrm>
                <a:off x="10885488" y="4997537"/>
                <a:ext cx="336550" cy="406400"/>
              </a:xfrm>
              <a:custGeom>
                <a:avLst/>
                <a:gdLst>
                  <a:gd name="T0" fmla="*/ 69 w 69"/>
                  <a:gd name="T1" fmla="*/ 7 h 83"/>
                  <a:gd name="T2" fmla="*/ 61 w 69"/>
                  <a:gd name="T3" fmla="*/ 0 h 83"/>
                  <a:gd name="T4" fmla="*/ 33 w 69"/>
                  <a:gd name="T5" fmla="*/ 0 h 83"/>
                  <a:gd name="T6" fmla="*/ 23 w 69"/>
                  <a:gd name="T7" fmla="*/ 9 h 83"/>
                  <a:gd name="T8" fmla="*/ 23 w 69"/>
                  <a:gd name="T9" fmla="*/ 10 h 83"/>
                  <a:gd name="T10" fmla="*/ 13 w 69"/>
                  <a:gd name="T11" fmla="*/ 0 h 83"/>
                  <a:gd name="T12" fmla="*/ 10 w 69"/>
                  <a:gd name="T13" fmla="*/ 0 h 83"/>
                  <a:gd name="T14" fmla="*/ 0 w 69"/>
                  <a:gd name="T15" fmla="*/ 9 h 83"/>
                  <a:gd name="T16" fmla="*/ 0 w 69"/>
                  <a:gd name="T17" fmla="*/ 30 h 83"/>
                  <a:gd name="T18" fmla="*/ 10 w 69"/>
                  <a:gd name="T19" fmla="*/ 40 h 83"/>
                  <a:gd name="T20" fmla="*/ 10 w 69"/>
                  <a:gd name="T21" fmla="*/ 40 h 83"/>
                  <a:gd name="T22" fmla="*/ 9 w 69"/>
                  <a:gd name="T23" fmla="*/ 42 h 83"/>
                  <a:gd name="T24" fmla="*/ 9 w 69"/>
                  <a:gd name="T25" fmla="*/ 76 h 83"/>
                  <a:gd name="T26" fmla="*/ 16 w 69"/>
                  <a:gd name="T27" fmla="*/ 83 h 83"/>
                  <a:gd name="T28" fmla="*/ 23 w 69"/>
                  <a:gd name="T29" fmla="*/ 76 h 83"/>
                  <a:gd name="T30" fmla="*/ 30 w 69"/>
                  <a:gd name="T31" fmla="*/ 83 h 83"/>
                  <a:gd name="T32" fmla="*/ 37 w 69"/>
                  <a:gd name="T33" fmla="*/ 76 h 83"/>
                  <a:gd name="T34" fmla="*/ 37 w 69"/>
                  <a:gd name="T35" fmla="*/ 13 h 83"/>
                  <a:gd name="T36" fmla="*/ 61 w 69"/>
                  <a:gd name="T37" fmla="*/ 13 h 83"/>
                  <a:gd name="T38" fmla="*/ 69 w 69"/>
                  <a:gd name="T39" fmla="*/ 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3">
                    <a:moveTo>
                      <a:pt x="69" y="7"/>
                    </a:moveTo>
                    <a:cubicBezTo>
                      <a:pt x="69" y="2"/>
                      <a:pt x="65" y="0"/>
                      <a:pt x="61" y="0"/>
                    </a:cubicBezTo>
                    <a:cubicBezTo>
                      <a:pt x="57"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0"/>
                      <a:pt x="0" y="30"/>
                      <a:pt x="0" y="30"/>
                    </a:cubicBezTo>
                    <a:cubicBezTo>
                      <a:pt x="0" y="36"/>
                      <a:pt x="4" y="40"/>
                      <a:pt x="10" y="40"/>
                    </a:cubicBezTo>
                    <a:cubicBezTo>
                      <a:pt x="10" y="40"/>
                      <a:pt x="10" y="40"/>
                      <a:pt x="10" y="40"/>
                    </a:cubicBezTo>
                    <a:cubicBezTo>
                      <a:pt x="9" y="41"/>
                      <a:pt x="9" y="42"/>
                      <a:pt x="9" y="42"/>
                    </a:cubicBezTo>
                    <a:cubicBezTo>
                      <a:pt x="9" y="76"/>
                      <a:pt x="9" y="76"/>
                      <a:pt x="9" y="76"/>
                    </a:cubicBezTo>
                    <a:cubicBezTo>
                      <a:pt x="9" y="80"/>
                      <a:pt x="12" y="83"/>
                      <a:pt x="16" y="83"/>
                    </a:cubicBezTo>
                    <a:cubicBezTo>
                      <a:pt x="20" y="83"/>
                      <a:pt x="23" y="80"/>
                      <a:pt x="23" y="76"/>
                    </a:cubicBezTo>
                    <a:cubicBezTo>
                      <a:pt x="23" y="80"/>
                      <a:pt x="26" y="83"/>
                      <a:pt x="30" y="83"/>
                    </a:cubicBezTo>
                    <a:cubicBezTo>
                      <a:pt x="34" y="83"/>
                      <a:pt x="37" y="80"/>
                      <a:pt x="37" y="76"/>
                    </a:cubicBezTo>
                    <a:cubicBezTo>
                      <a:pt x="37" y="13"/>
                      <a:pt x="37" y="13"/>
                      <a:pt x="37" y="13"/>
                    </a:cubicBezTo>
                    <a:cubicBezTo>
                      <a:pt x="37" y="13"/>
                      <a:pt x="58" y="13"/>
                      <a:pt x="61" y="13"/>
                    </a:cubicBezTo>
                    <a:cubicBezTo>
                      <a:pt x="64" y="13"/>
                      <a:pt x="69" y="12"/>
                      <a:pt x="69" y="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3"/>
            <p:cNvGrpSpPr/>
            <p:nvPr/>
          </p:nvGrpSpPr>
          <p:grpSpPr>
            <a:xfrm>
              <a:off x="7344877" y="1357618"/>
              <a:ext cx="455712" cy="610906"/>
              <a:chOff x="10709276" y="1628862"/>
              <a:chExt cx="439738" cy="596900"/>
            </a:xfrm>
            <a:solidFill>
              <a:schemeClr val="accent1"/>
            </a:solidFill>
          </p:grpSpPr>
          <p:sp>
            <p:nvSpPr>
              <p:cNvPr id="23" name="Freeform 95"/>
              <p:cNvSpPr/>
              <p:nvPr/>
            </p:nvSpPr>
            <p:spPr bwMode="auto">
              <a:xfrm>
                <a:off x="10709276" y="1809837"/>
                <a:ext cx="341313" cy="415925"/>
              </a:xfrm>
              <a:custGeom>
                <a:avLst/>
                <a:gdLst>
                  <a:gd name="T0" fmla="*/ 62 w 70"/>
                  <a:gd name="T1" fmla="*/ 0 h 85"/>
                  <a:gd name="T2" fmla="*/ 33 w 70"/>
                  <a:gd name="T3" fmla="*/ 0 h 85"/>
                  <a:gd name="T4" fmla="*/ 23 w 70"/>
                  <a:gd name="T5" fmla="*/ 9 h 85"/>
                  <a:gd name="T6" fmla="*/ 23 w 70"/>
                  <a:gd name="T7" fmla="*/ 10 h 85"/>
                  <a:gd name="T8" fmla="*/ 13 w 70"/>
                  <a:gd name="T9" fmla="*/ 0 h 85"/>
                  <a:gd name="T10" fmla="*/ 10 w 70"/>
                  <a:gd name="T11" fmla="*/ 0 h 85"/>
                  <a:gd name="T12" fmla="*/ 0 w 70"/>
                  <a:gd name="T13" fmla="*/ 9 h 85"/>
                  <a:gd name="T14" fmla="*/ 0 w 70"/>
                  <a:gd name="T15" fmla="*/ 31 h 85"/>
                  <a:gd name="T16" fmla="*/ 10 w 70"/>
                  <a:gd name="T17" fmla="*/ 41 h 85"/>
                  <a:gd name="T18" fmla="*/ 10 w 70"/>
                  <a:gd name="T19" fmla="*/ 41 h 85"/>
                  <a:gd name="T20" fmla="*/ 9 w 70"/>
                  <a:gd name="T21" fmla="*/ 43 h 85"/>
                  <a:gd name="T22" fmla="*/ 9 w 70"/>
                  <a:gd name="T23" fmla="*/ 78 h 85"/>
                  <a:gd name="T24" fmla="*/ 16 w 70"/>
                  <a:gd name="T25" fmla="*/ 85 h 85"/>
                  <a:gd name="T26" fmla="*/ 23 w 70"/>
                  <a:gd name="T27" fmla="*/ 78 h 85"/>
                  <a:gd name="T28" fmla="*/ 30 w 70"/>
                  <a:gd name="T29" fmla="*/ 85 h 85"/>
                  <a:gd name="T30" fmla="*/ 37 w 70"/>
                  <a:gd name="T31" fmla="*/ 78 h 85"/>
                  <a:gd name="T32" fmla="*/ 37 w 70"/>
                  <a:gd name="T33" fmla="*/ 13 h 85"/>
                  <a:gd name="T34" fmla="*/ 62 w 70"/>
                  <a:gd name="T35" fmla="*/ 13 h 85"/>
                  <a:gd name="T36" fmla="*/ 70 w 70"/>
                  <a:gd name="T37" fmla="*/ 7 h 85"/>
                  <a:gd name="T38" fmla="*/ 62 w 70"/>
                  <a:gd name="T3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85">
                    <a:moveTo>
                      <a:pt x="62" y="0"/>
                    </a:moveTo>
                    <a:cubicBezTo>
                      <a:pt x="58"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1"/>
                      <a:pt x="0" y="31"/>
                      <a:pt x="0" y="31"/>
                    </a:cubicBezTo>
                    <a:cubicBezTo>
                      <a:pt x="0" y="36"/>
                      <a:pt x="4" y="41"/>
                      <a:pt x="10" y="41"/>
                    </a:cubicBezTo>
                    <a:cubicBezTo>
                      <a:pt x="10" y="41"/>
                      <a:pt x="10" y="41"/>
                      <a:pt x="10" y="41"/>
                    </a:cubicBezTo>
                    <a:cubicBezTo>
                      <a:pt x="10" y="41"/>
                      <a:pt x="9" y="42"/>
                      <a:pt x="9" y="43"/>
                    </a:cubicBezTo>
                    <a:cubicBezTo>
                      <a:pt x="9" y="78"/>
                      <a:pt x="9" y="78"/>
                      <a:pt x="9" y="78"/>
                    </a:cubicBezTo>
                    <a:cubicBezTo>
                      <a:pt x="9" y="82"/>
                      <a:pt x="13" y="85"/>
                      <a:pt x="16" y="85"/>
                    </a:cubicBezTo>
                    <a:cubicBezTo>
                      <a:pt x="20" y="85"/>
                      <a:pt x="23" y="82"/>
                      <a:pt x="23" y="78"/>
                    </a:cubicBezTo>
                    <a:cubicBezTo>
                      <a:pt x="23" y="82"/>
                      <a:pt x="27" y="85"/>
                      <a:pt x="30" y="85"/>
                    </a:cubicBezTo>
                    <a:cubicBezTo>
                      <a:pt x="34" y="85"/>
                      <a:pt x="37" y="82"/>
                      <a:pt x="37" y="78"/>
                    </a:cubicBezTo>
                    <a:cubicBezTo>
                      <a:pt x="37" y="13"/>
                      <a:pt x="37" y="13"/>
                      <a:pt x="37" y="13"/>
                    </a:cubicBezTo>
                    <a:cubicBezTo>
                      <a:pt x="37" y="13"/>
                      <a:pt x="59" y="13"/>
                      <a:pt x="62" y="13"/>
                    </a:cubicBezTo>
                    <a:cubicBezTo>
                      <a:pt x="66" y="13"/>
                      <a:pt x="70" y="12"/>
                      <a:pt x="70" y="7"/>
                    </a:cubicBezTo>
                    <a:cubicBezTo>
                      <a:pt x="70" y="2"/>
                      <a:pt x="66" y="0"/>
                      <a:pt x="62"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96"/>
              <p:cNvSpPr>
                <a:spLocks noEditPoints="1"/>
              </p:cNvSpPr>
              <p:nvPr/>
            </p:nvSpPr>
            <p:spPr bwMode="auto">
              <a:xfrm>
                <a:off x="10763251" y="1628862"/>
                <a:ext cx="385763" cy="161925"/>
              </a:xfrm>
              <a:custGeom>
                <a:avLst/>
                <a:gdLst>
                  <a:gd name="T0" fmla="*/ 68 w 79"/>
                  <a:gd name="T1" fmla="*/ 1 h 33"/>
                  <a:gd name="T2" fmla="*/ 62 w 79"/>
                  <a:gd name="T3" fmla="*/ 4 h 33"/>
                  <a:gd name="T4" fmla="*/ 56 w 79"/>
                  <a:gd name="T5" fmla="*/ 8 h 33"/>
                  <a:gd name="T6" fmla="*/ 46 w 79"/>
                  <a:gd name="T7" fmla="*/ 0 h 33"/>
                  <a:gd name="T8" fmla="*/ 38 w 79"/>
                  <a:gd name="T9" fmla="*/ 4 h 33"/>
                  <a:gd name="T10" fmla="*/ 23 w 79"/>
                  <a:gd name="T11" fmla="*/ 14 h 33"/>
                  <a:gd name="T12" fmla="*/ 12 w 79"/>
                  <a:gd name="T13" fmla="*/ 8 h 33"/>
                  <a:gd name="T14" fmla="*/ 0 w 79"/>
                  <a:gd name="T15" fmla="*/ 20 h 33"/>
                  <a:gd name="T16" fmla="*/ 12 w 79"/>
                  <a:gd name="T17" fmla="*/ 32 h 33"/>
                  <a:gd name="T18" fmla="*/ 22 w 79"/>
                  <a:gd name="T19" fmla="*/ 27 h 33"/>
                  <a:gd name="T20" fmla="*/ 46 w 79"/>
                  <a:gd name="T21" fmla="*/ 33 h 33"/>
                  <a:gd name="T22" fmla="*/ 54 w 79"/>
                  <a:gd name="T23" fmla="*/ 29 h 33"/>
                  <a:gd name="T24" fmla="*/ 68 w 79"/>
                  <a:gd name="T25" fmla="*/ 33 h 33"/>
                  <a:gd name="T26" fmla="*/ 79 w 79"/>
                  <a:gd name="T27" fmla="*/ 17 h 33"/>
                  <a:gd name="T28" fmla="*/ 68 w 79"/>
                  <a:gd name="T29" fmla="*/ 1 h 33"/>
                  <a:gd name="T30" fmla="*/ 46 w 79"/>
                  <a:gd name="T31" fmla="*/ 27 h 33"/>
                  <a:gd name="T32" fmla="*/ 39 w 79"/>
                  <a:gd name="T33" fmla="*/ 17 h 33"/>
                  <a:gd name="T34" fmla="*/ 46 w 79"/>
                  <a:gd name="T35" fmla="*/ 6 h 33"/>
                  <a:gd name="T36" fmla="*/ 53 w 79"/>
                  <a:gd name="T37" fmla="*/ 17 h 33"/>
                  <a:gd name="T38" fmla="*/ 46 w 79"/>
                  <a:gd name="T39" fmla="*/ 27 h 33"/>
                  <a:gd name="T40" fmla="*/ 68 w 79"/>
                  <a:gd name="T41" fmla="*/ 28 h 33"/>
                  <a:gd name="T42" fmla="*/ 60 w 79"/>
                  <a:gd name="T43" fmla="*/ 17 h 33"/>
                  <a:gd name="T44" fmla="*/ 68 w 79"/>
                  <a:gd name="T45" fmla="*/ 7 h 33"/>
                  <a:gd name="T46" fmla="*/ 75 w 79"/>
                  <a:gd name="T47" fmla="*/ 17 h 33"/>
                  <a:gd name="T48" fmla="*/ 68 w 79"/>
                  <a:gd name="T49"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33">
                    <a:moveTo>
                      <a:pt x="68" y="1"/>
                    </a:moveTo>
                    <a:cubicBezTo>
                      <a:pt x="66" y="1"/>
                      <a:pt x="64" y="2"/>
                      <a:pt x="62" y="4"/>
                    </a:cubicBezTo>
                    <a:cubicBezTo>
                      <a:pt x="56" y="8"/>
                      <a:pt x="56" y="8"/>
                      <a:pt x="56" y="8"/>
                    </a:cubicBezTo>
                    <a:cubicBezTo>
                      <a:pt x="54" y="3"/>
                      <a:pt x="50" y="0"/>
                      <a:pt x="46" y="0"/>
                    </a:cubicBezTo>
                    <a:cubicBezTo>
                      <a:pt x="44" y="0"/>
                      <a:pt x="41" y="3"/>
                      <a:pt x="38" y="4"/>
                    </a:cubicBezTo>
                    <a:cubicBezTo>
                      <a:pt x="36" y="6"/>
                      <a:pt x="26" y="12"/>
                      <a:pt x="23" y="14"/>
                    </a:cubicBezTo>
                    <a:cubicBezTo>
                      <a:pt x="21" y="10"/>
                      <a:pt x="17" y="8"/>
                      <a:pt x="12" y="8"/>
                    </a:cubicBezTo>
                    <a:cubicBezTo>
                      <a:pt x="6" y="8"/>
                      <a:pt x="0" y="13"/>
                      <a:pt x="0" y="20"/>
                    </a:cubicBezTo>
                    <a:cubicBezTo>
                      <a:pt x="0" y="27"/>
                      <a:pt x="6" y="32"/>
                      <a:pt x="12" y="32"/>
                    </a:cubicBezTo>
                    <a:cubicBezTo>
                      <a:pt x="16" y="32"/>
                      <a:pt x="20" y="30"/>
                      <a:pt x="22" y="27"/>
                    </a:cubicBezTo>
                    <a:cubicBezTo>
                      <a:pt x="26" y="28"/>
                      <a:pt x="45" y="33"/>
                      <a:pt x="46" y="33"/>
                    </a:cubicBezTo>
                    <a:cubicBezTo>
                      <a:pt x="49" y="33"/>
                      <a:pt x="52" y="32"/>
                      <a:pt x="54" y="29"/>
                    </a:cubicBezTo>
                    <a:cubicBezTo>
                      <a:pt x="54" y="29"/>
                      <a:pt x="64" y="33"/>
                      <a:pt x="68" y="33"/>
                    </a:cubicBezTo>
                    <a:cubicBezTo>
                      <a:pt x="74" y="33"/>
                      <a:pt x="79" y="26"/>
                      <a:pt x="79" y="17"/>
                    </a:cubicBezTo>
                    <a:cubicBezTo>
                      <a:pt x="79" y="8"/>
                      <a:pt x="74" y="1"/>
                      <a:pt x="68" y="1"/>
                    </a:cubicBezTo>
                    <a:close/>
                    <a:moveTo>
                      <a:pt x="46" y="27"/>
                    </a:moveTo>
                    <a:cubicBezTo>
                      <a:pt x="42" y="27"/>
                      <a:pt x="39" y="23"/>
                      <a:pt x="39" y="17"/>
                    </a:cubicBezTo>
                    <a:cubicBezTo>
                      <a:pt x="39" y="11"/>
                      <a:pt x="42" y="6"/>
                      <a:pt x="46" y="6"/>
                    </a:cubicBezTo>
                    <a:cubicBezTo>
                      <a:pt x="50" y="6"/>
                      <a:pt x="53" y="11"/>
                      <a:pt x="53" y="17"/>
                    </a:cubicBezTo>
                    <a:cubicBezTo>
                      <a:pt x="53" y="23"/>
                      <a:pt x="50" y="27"/>
                      <a:pt x="46" y="27"/>
                    </a:cubicBezTo>
                    <a:close/>
                    <a:moveTo>
                      <a:pt x="68" y="28"/>
                    </a:moveTo>
                    <a:cubicBezTo>
                      <a:pt x="64" y="28"/>
                      <a:pt x="60" y="23"/>
                      <a:pt x="60" y="17"/>
                    </a:cubicBezTo>
                    <a:cubicBezTo>
                      <a:pt x="60" y="12"/>
                      <a:pt x="64" y="7"/>
                      <a:pt x="68" y="7"/>
                    </a:cubicBezTo>
                    <a:cubicBezTo>
                      <a:pt x="72" y="7"/>
                      <a:pt x="75" y="12"/>
                      <a:pt x="75" y="17"/>
                    </a:cubicBezTo>
                    <a:cubicBezTo>
                      <a:pt x="75" y="23"/>
                      <a:pt x="72" y="28"/>
                      <a:pt x="68" y="28"/>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5" name="文本框 20"/>
            <p:cNvSpPr txBox="1"/>
            <p:nvPr/>
          </p:nvSpPr>
          <p:spPr>
            <a:xfrm>
              <a:off x="1884944" y="2027634"/>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16" name="矩形 47"/>
            <p:cNvSpPr>
              <a:spLocks noChangeArrowheads="1"/>
            </p:cNvSpPr>
            <p:nvPr/>
          </p:nvSpPr>
          <p:spPr bwMode="auto">
            <a:xfrm>
              <a:off x="1178321" y="2382688"/>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17" name="文本框 20"/>
            <p:cNvSpPr txBox="1"/>
            <p:nvPr/>
          </p:nvSpPr>
          <p:spPr>
            <a:xfrm>
              <a:off x="7056985" y="2027634"/>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18" name="矩形 47"/>
            <p:cNvSpPr>
              <a:spLocks noChangeArrowheads="1"/>
            </p:cNvSpPr>
            <p:nvPr/>
          </p:nvSpPr>
          <p:spPr bwMode="auto">
            <a:xfrm>
              <a:off x="6854418" y="2382688"/>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19" name="文本框 20"/>
            <p:cNvSpPr txBox="1"/>
            <p:nvPr/>
          </p:nvSpPr>
          <p:spPr>
            <a:xfrm>
              <a:off x="1884944" y="3611810"/>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20" name="矩形 47"/>
            <p:cNvSpPr>
              <a:spLocks noChangeArrowheads="1"/>
            </p:cNvSpPr>
            <p:nvPr/>
          </p:nvSpPr>
          <p:spPr bwMode="auto">
            <a:xfrm>
              <a:off x="1178321" y="3966864"/>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21" name="文本框 20"/>
            <p:cNvSpPr txBox="1"/>
            <p:nvPr/>
          </p:nvSpPr>
          <p:spPr>
            <a:xfrm>
              <a:off x="7056985" y="3611810"/>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22" name="矩形 47"/>
            <p:cNvSpPr>
              <a:spLocks noChangeArrowheads="1"/>
            </p:cNvSpPr>
            <p:nvPr/>
          </p:nvSpPr>
          <p:spPr bwMode="auto">
            <a:xfrm>
              <a:off x="6854418" y="3966864"/>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grpSp>
      <p:grpSp>
        <p:nvGrpSpPr>
          <p:cNvPr id="62" name="组合 61"/>
          <p:cNvGrpSpPr/>
          <p:nvPr/>
        </p:nvGrpSpPr>
        <p:grpSpPr>
          <a:xfrm>
            <a:off x="307721" y="332065"/>
            <a:ext cx="3664691" cy="420564"/>
            <a:chOff x="568442" y="319364"/>
            <a:chExt cx="3664694" cy="420565"/>
          </a:xfrm>
        </p:grpSpPr>
        <p:sp>
          <p:nvSpPr>
            <p:cNvPr id="6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64" name="等腰三角形 6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5" name="文本框 6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6832587" y="1836741"/>
            <a:ext cx="4227299" cy="670531"/>
            <a:chOff x="7523107" y="3331677"/>
            <a:chExt cx="4227298" cy="670531"/>
          </a:xfrm>
        </p:grpSpPr>
        <p:sp>
          <p:nvSpPr>
            <p:cNvPr id="24" name="矩形 23"/>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5" name="文本框 24"/>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26" name="组合 25"/>
          <p:cNvGrpSpPr/>
          <p:nvPr/>
        </p:nvGrpSpPr>
        <p:grpSpPr>
          <a:xfrm>
            <a:off x="6832587" y="2802091"/>
            <a:ext cx="4227299" cy="670531"/>
            <a:chOff x="7523107" y="3331677"/>
            <a:chExt cx="4227298" cy="670531"/>
          </a:xfrm>
        </p:grpSpPr>
        <p:sp>
          <p:nvSpPr>
            <p:cNvPr id="27" name="矩形 26"/>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8" name="文本框 27"/>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29" name="组合 28"/>
          <p:cNvGrpSpPr/>
          <p:nvPr/>
        </p:nvGrpSpPr>
        <p:grpSpPr>
          <a:xfrm>
            <a:off x="6832587" y="3767441"/>
            <a:ext cx="4227299" cy="670531"/>
            <a:chOff x="7523107" y="3331677"/>
            <a:chExt cx="4227298" cy="670531"/>
          </a:xfrm>
        </p:grpSpPr>
        <p:sp>
          <p:nvSpPr>
            <p:cNvPr id="30" name="矩形 29"/>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1" name="文本框 30"/>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32" name="组合 31"/>
          <p:cNvGrpSpPr/>
          <p:nvPr/>
        </p:nvGrpSpPr>
        <p:grpSpPr>
          <a:xfrm>
            <a:off x="6832587" y="4732791"/>
            <a:ext cx="4227299" cy="670531"/>
            <a:chOff x="7523107" y="3331677"/>
            <a:chExt cx="4227298" cy="670531"/>
          </a:xfrm>
        </p:grpSpPr>
        <p:sp>
          <p:nvSpPr>
            <p:cNvPr id="33" name="矩形 32"/>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4" name="文本框 33"/>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aphicFrame>
        <p:nvGraphicFramePr>
          <p:cNvPr id="4" name="图表 3"/>
          <p:cNvGraphicFramePr/>
          <p:nvPr/>
        </p:nvGraphicFramePr>
        <p:xfrm>
          <a:off x="1008926" y="1880217"/>
          <a:ext cx="5249500" cy="3499667"/>
        </p:xfrm>
        <a:graphic>
          <a:graphicData uri="http://schemas.openxmlformats.org/drawingml/2006/chart">
            <c:chart xmlns:c="http://schemas.openxmlformats.org/drawingml/2006/chart" xmlns:r="http://schemas.openxmlformats.org/officeDocument/2006/relationships" r:id="rId3"/>
          </a:graphicData>
        </a:graphic>
      </p:graphicFrame>
      <p:sp>
        <p:nvSpPr>
          <p:cNvPr id="2" name="矩形 1"/>
          <p:cNvSpPr/>
          <p:nvPr/>
        </p:nvSpPr>
        <p:spPr>
          <a:xfrm>
            <a:off x="6571922" y="1482851"/>
            <a:ext cx="45719" cy="4128629"/>
          </a:xfrm>
          <a:prstGeom prst="rect">
            <a:avLst/>
          </a:prstGeom>
          <a:solidFill>
            <a:srgbClr val="17324D"/>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组合 19"/>
          <p:cNvGrpSpPr/>
          <p:nvPr/>
        </p:nvGrpSpPr>
        <p:grpSpPr>
          <a:xfrm>
            <a:off x="307721" y="332065"/>
            <a:ext cx="3664691" cy="420564"/>
            <a:chOff x="568442" y="319364"/>
            <a:chExt cx="3664694" cy="420565"/>
          </a:xfrm>
        </p:grpSpPr>
        <p:sp>
          <p:nvSpPr>
            <p:cNvPr id="21"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2" name="等腰三角形 21"/>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5" name="文本框 3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0-#ppt_w/2"/>
                                          </p:val>
                                        </p:tav>
                                        <p:tav tm="100000">
                                          <p:val>
                                            <p:strVal val="#ppt_x"/>
                                          </p:val>
                                        </p:tav>
                                      </p:tavLst>
                                    </p:anim>
                                    <p:anim calcmode="lin" valueType="num">
                                      <p:cBhvr additive="base">
                                        <p:cTn id="2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5"/>
          <p:cNvSpPr/>
          <p:nvPr/>
        </p:nvSpPr>
        <p:spPr>
          <a:xfrm rot="5400000">
            <a:off x="3604998" y="3664691"/>
            <a:ext cx="1503015" cy="723732"/>
          </a:xfrm>
          <a:custGeom>
            <a:avLst/>
            <a:gdLst>
              <a:gd name="txL" fmla="*/ 0 w 1503912"/>
              <a:gd name="txT" fmla="*/ 0 h 723424"/>
              <a:gd name="txR" fmla="*/ 1503912 w 1503912"/>
              <a:gd name="txB" fmla="*/ 723424 h 723424"/>
            </a:gdLst>
            <a:ahLst/>
            <a:cxnLst>
              <a:cxn ang="0">
                <a:pos x="0" y="488434"/>
              </a:cxn>
              <a:cxn ang="0">
                <a:pos x="545844" y="194507"/>
              </a:cxn>
              <a:cxn ang="0">
                <a:pos x="621520" y="182921"/>
              </a:cxn>
              <a:cxn ang="0">
                <a:pos x="758642" y="0"/>
              </a:cxn>
              <a:cxn ang="0">
                <a:pos x="896001" y="183236"/>
              </a:cxn>
              <a:cxn ang="0">
                <a:pos x="950785" y="190524"/>
              </a:cxn>
              <a:cxn ang="0">
                <a:pos x="1502265" y="473660"/>
              </a:cxn>
              <a:cxn ang="0">
                <a:pos x="1271237" y="714670"/>
              </a:cxn>
              <a:cxn ang="0">
                <a:pos x="235695" y="724853"/>
              </a:cxn>
            </a:cxnLst>
            <a:rect l="txL" t="txT" r="txR" b="tx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lnTo>
                  <a:pt x="0" y="487471"/>
                </a:lnTo>
                <a:close/>
              </a:path>
            </a:pathLst>
          </a:custGeom>
          <a:noFill/>
          <a:ln w="9525">
            <a:solidFill>
              <a:schemeClr val="accent1">
                <a:lumMod val="75000"/>
              </a:schemeClr>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6" name="任意多边形 6"/>
          <p:cNvSpPr/>
          <p:nvPr/>
        </p:nvSpPr>
        <p:spPr>
          <a:xfrm rot="-2700000">
            <a:off x="2067064" y="3485345"/>
            <a:ext cx="1060205" cy="1074489"/>
          </a:xfrm>
          <a:custGeom>
            <a:avLst/>
            <a:gdLst>
              <a:gd name="txL" fmla="*/ 0 w 1059543"/>
              <a:gd name="txT" fmla="*/ 0 h 1073851"/>
              <a:gd name="txR" fmla="*/ 1059543 w 1059543"/>
              <a:gd name="txB" fmla="*/ 1073851 h 1073851"/>
            </a:gdLst>
            <a:ahLst/>
            <a:cxnLst>
              <a:cxn ang="0">
                <a:pos x="1055707" y="0"/>
              </a:cxn>
              <a:cxn ang="0">
                <a:pos x="1062267" y="334452"/>
              </a:cxn>
              <a:cxn ang="0">
                <a:pos x="334546" y="1076514"/>
              </a:cxn>
              <a:cxn ang="0">
                <a:pos x="0" y="1076514"/>
              </a:cxn>
              <a:cxn ang="0">
                <a:pos x="179422" y="481222"/>
              </a:cxn>
              <a:cxn ang="0">
                <a:pos x="224934" y="419325"/>
              </a:cxn>
              <a:cxn ang="0">
                <a:pos x="192828" y="192606"/>
              </a:cxn>
              <a:cxn ang="0">
                <a:pos x="419957" y="224765"/>
              </a:cxn>
              <a:cxn ang="0">
                <a:pos x="463994" y="191043"/>
              </a:cxn>
              <a:cxn ang="0">
                <a:pos x="1055707" y="0"/>
              </a:cxn>
            </a:cxnLst>
            <a:rect l="txL" t="txT" r="txR" b="tx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noFill/>
          <a:ln w="9525">
            <a:solidFill>
              <a:schemeClr val="accent1">
                <a:lumMod val="75000"/>
              </a:schemeClr>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7" name="任意多边形 7"/>
          <p:cNvSpPr/>
          <p:nvPr/>
        </p:nvSpPr>
        <p:spPr>
          <a:xfrm rot="-2700000" flipV="1">
            <a:off x="2893961" y="4310653"/>
            <a:ext cx="1058619" cy="1074489"/>
          </a:xfrm>
          <a:custGeom>
            <a:avLst/>
            <a:gdLst>
              <a:gd name="txL" fmla="*/ 0 w 1059543"/>
              <a:gd name="txT" fmla="*/ 0 h 1073851"/>
              <a:gd name="txR" fmla="*/ 1059543 w 1059543"/>
              <a:gd name="txB" fmla="*/ 1073851 h 1073851"/>
            </a:gdLst>
            <a:ahLst/>
            <a:cxnLst>
              <a:cxn ang="0">
                <a:pos x="333046" y="1076511"/>
              </a:cxn>
              <a:cxn ang="0">
                <a:pos x="1057501" y="334450"/>
              </a:cxn>
              <a:cxn ang="0">
                <a:pos x="1050972" y="0"/>
              </a:cxn>
              <a:cxn ang="0">
                <a:pos x="461913" y="191041"/>
              </a:cxn>
              <a:cxn ang="0">
                <a:pos x="418074" y="224763"/>
              </a:cxn>
              <a:cxn ang="0">
                <a:pos x="191963" y="192605"/>
              </a:cxn>
              <a:cxn ang="0">
                <a:pos x="223927" y="419321"/>
              </a:cxn>
              <a:cxn ang="0">
                <a:pos x="178619" y="481220"/>
              </a:cxn>
              <a:cxn ang="0">
                <a:pos x="0" y="1076511"/>
              </a:cxn>
            </a:cxnLst>
            <a:rect l="txL" t="txT" r="txR" b="tx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lnTo>
                  <a:pt x="333688" y="1073851"/>
                </a:ln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8" name="任意多边形 8"/>
          <p:cNvSpPr/>
          <p:nvPr/>
        </p:nvSpPr>
        <p:spPr>
          <a:xfrm rot="2700000">
            <a:off x="2873328" y="2655275"/>
            <a:ext cx="1060205" cy="1074488"/>
          </a:xfrm>
          <a:custGeom>
            <a:avLst/>
            <a:gdLst>
              <a:gd name="txL" fmla="*/ 0 w 1059543"/>
              <a:gd name="txT" fmla="*/ 0 h 1073851"/>
              <a:gd name="txR" fmla="*/ 1059543 w 1059543"/>
              <a:gd name="txB" fmla="*/ 1073851 h 1073851"/>
            </a:gdLst>
            <a:ahLst/>
            <a:cxnLst>
              <a:cxn ang="0">
                <a:pos x="219839" y="192605"/>
              </a:cxn>
              <a:cxn ang="0">
                <a:pos x="424172" y="221536"/>
              </a:cxn>
              <a:cxn ang="0">
                <a:pos x="463994" y="191041"/>
              </a:cxn>
              <a:cxn ang="0">
                <a:pos x="1055707" y="0"/>
              </a:cxn>
              <a:cxn ang="0">
                <a:pos x="1062267" y="334450"/>
              </a:cxn>
              <a:cxn ang="0">
                <a:pos x="334546" y="1076511"/>
              </a:cxn>
              <a:cxn ang="0">
                <a:pos x="0" y="1076511"/>
              </a:cxn>
              <a:cxn ang="0">
                <a:pos x="240001" y="398833"/>
              </a:cxn>
              <a:cxn ang="0">
                <a:pos x="247806" y="390085"/>
              </a:cxn>
            </a:cxnLst>
            <a:rect l="txL" t="txT" r="txR" b="tx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lnTo>
                  <a:pt x="219275" y="192128"/>
                </a:ln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9" name="心形 9"/>
          <p:cNvSpPr/>
          <p:nvPr/>
        </p:nvSpPr>
        <p:spPr>
          <a:xfrm>
            <a:off x="3252654" y="2314039"/>
            <a:ext cx="352343" cy="292032"/>
          </a:xfrm>
          <a:custGeom>
            <a:avLst/>
            <a:gdLst>
              <a:gd name="txL" fmla="*/ 5037 w 21600"/>
              <a:gd name="txT" fmla="*/ 2277 h 21600"/>
              <a:gd name="txR" fmla="*/ 16557 w 21600"/>
              <a:gd name="txB" fmla="*/ 13677 h 21600"/>
            </a:gdLst>
            <a:ahLst/>
            <a:cxnLst>
              <a:cxn ang="17694720">
                <a:pos x="47170177" y="5408543"/>
              </a:cxn>
              <a:cxn ang="11796480">
                <a:pos x="12717697" y="26708975"/>
              </a:cxn>
              <a:cxn ang="5898240">
                <a:pos x="47170177" y="53417950"/>
              </a:cxn>
              <a:cxn ang="0">
                <a:pos x="81101705" y="26708975"/>
              </a:cxn>
            </a:cxnLst>
            <a:rect l="txL" t="txT" r="txR" b="txB"/>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nvGrpSpPr>
          <p:cNvPr id="10" name="组合 9"/>
          <p:cNvGrpSpPr/>
          <p:nvPr/>
        </p:nvGrpSpPr>
        <p:grpSpPr>
          <a:xfrm>
            <a:off x="4882639" y="3780552"/>
            <a:ext cx="225373" cy="563433"/>
            <a:chOff x="0" y="0"/>
            <a:chExt cx="224872" cy="564609"/>
          </a:xfrm>
          <a:noFill/>
        </p:grpSpPr>
        <p:sp>
          <p:nvSpPr>
            <p:cNvPr id="12" name="椭圆 11"/>
            <p:cNvSpPr/>
            <p:nvPr/>
          </p:nvSpPr>
          <p:spPr>
            <a:xfrm>
              <a:off x="69912" y="0"/>
              <a:ext cx="90487" cy="90487"/>
            </a:xfrm>
            <a:prstGeom prst="ellipse">
              <a:avLst/>
            </a:prstGeom>
            <a:grpFill/>
            <a:ln w="9525">
              <a:solidFill>
                <a:schemeClr val="accent1">
                  <a:lumMod val="75000"/>
                </a:schemeClr>
              </a:solidFill>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矩形 13"/>
            <p:cNvSpPr/>
            <p:nvPr/>
          </p:nvSpPr>
          <p:spPr>
            <a:xfrm>
              <a:off x="56189" y="162997"/>
              <a:ext cx="112763" cy="1546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8"/>
          <p:cNvGrpSpPr/>
          <p:nvPr/>
        </p:nvGrpSpPr>
        <p:grpSpPr>
          <a:xfrm>
            <a:off x="1575055" y="3867842"/>
            <a:ext cx="439635" cy="311079"/>
            <a:chOff x="0" y="0"/>
            <a:chExt cx="439857" cy="311768"/>
          </a:xfrm>
          <a:noFill/>
        </p:grpSpPr>
        <p:grpSp>
          <p:nvGrpSpPr>
            <p:cNvPr id="15" name="组合 19"/>
            <p:cNvGrpSpPr/>
            <p:nvPr/>
          </p:nvGrpSpPr>
          <p:grpSpPr>
            <a:xfrm>
              <a:off x="0" y="43261"/>
              <a:ext cx="439857" cy="268507"/>
              <a:chOff x="0" y="0"/>
              <a:chExt cx="439857" cy="268507"/>
            </a:xfrm>
            <a:grpFill/>
          </p:grpSpPr>
          <p:grpSp>
            <p:nvGrpSpPr>
              <p:cNvPr id="16" name="组合 21"/>
              <p:cNvGrpSpPr/>
              <p:nvPr/>
            </p:nvGrpSpPr>
            <p:grpSpPr>
              <a:xfrm>
                <a:off x="0" y="20559"/>
                <a:ext cx="439857" cy="24689"/>
                <a:chOff x="0" y="0"/>
                <a:chExt cx="439857" cy="24689"/>
              </a:xfrm>
              <a:grpFill/>
            </p:grpSpPr>
            <p:sp>
              <p:nvSpPr>
                <p:cNvPr id="20" name="矩形 25"/>
                <p:cNvSpPr/>
                <p:nvPr/>
              </p:nvSpPr>
              <p:spPr>
                <a:xfrm rot="-2220000">
                  <a:off x="0" y="0"/>
                  <a:ext cx="252000" cy="24688"/>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6"/>
                <p:cNvSpPr/>
                <p:nvPr/>
              </p:nvSpPr>
              <p:spPr>
                <a:xfrm rot="2220000" flipH="1">
                  <a:off x="187857" y="1"/>
                  <a:ext cx="252000" cy="24688"/>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7" name="等腰三角形 22"/>
              <p:cNvSpPr/>
              <p:nvPr/>
            </p:nvSpPr>
            <p:spPr>
              <a:xfrm>
                <a:off x="68555" y="0"/>
                <a:ext cx="302746" cy="127806"/>
              </a:xfrm>
              <a:prstGeom prst="triangle">
                <a:avLst>
                  <a:gd name="adj" fmla="val 50000"/>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矩形 23"/>
              <p:cNvSpPr/>
              <p:nvPr/>
            </p:nvSpPr>
            <p:spPr>
              <a:xfrm>
                <a:off x="68082" y="127806"/>
                <a:ext cx="106784" cy="1407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24"/>
              <p:cNvSpPr/>
              <p:nvPr/>
            </p:nvSpPr>
            <p:spPr>
              <a:xfrm>
                <a:off x="262846" y="127806"/>
                <a:ext cx="106784" cy="1407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22" name="组合 27"/>
          <p:cNvGrpSpPr/>
          <p:nvPr/>
        </p:nvGrpSpPr>
        <p:grpSpPr>
          <a:xfrm>
            <a:off x="3195517" y="5453388"/>
            <a:ext cx="465031" cy="417416"/>
            <a:chOff x="0" y="0"/>
            <a:chExt cx="465358" cy="418456"/>
          </a:xfrm>
          <a:noFill/>
        </p:grpSpPr>
        <p:grpSp>
          <p:nvGrpSpPr>
            <p:cNvPr id="23" name="组合 28"/>
            <p:cNvGrpSpPr/>
            <p:nvPr/>
          </p:nvGrpSpPr>
          <p:grpSpPr>
            <a:xfrm>
              <a:off x="0" y="0"/>
              <a:ext cx="460390" cy="418456"/>
              <a:chOff x="0" y="0"/>
              <a:chExt cx="460390" cy="418456"/>
            </a:xfrm>
            <a:grpFill/>
          </p:grpSpPr>
          <p:sp>
            <p:nvSpPr>
              <p:cNvPr id="26" name="任意多边形 31"/>
              <p:cNvSpPr/>
              <p:nvPr/>
            </p:nvSpPr>
            <p:spPr>
              <a:xfrm>
                <a:off x="53155" y="0"/>
                <a:ext cx="407235" cy="357637"/>
              </a:xfrm>
              <a:custGeom>
                <a:avLst/>
                <a:gdLst>
                  <a:gd name="txL" fmla="*/ 0 w 407235"/>
                  <a:gd name="txT" fmla="*/ 0 h 357637"/>
                  <a:gd name="txR" fmla="*/ 407235 w 407235"/>
                  <a:gd name="txB" fmla="*/ 357637 h 357637"/>
                </a:gdLst>
                <a:ahLst/>
                <a:cxnLst>
                  <a:cxn ang="0">
                    <a:pos x="7668" y="305095"/>
                  </a:cxn>
                  <a:cxn ang="0">
                    <a:pos x="7668" y="226514"/>
                  </a:cxn>
                  <a:cxn ang="0">
                    <a:pos x="74343" y="128882"/>
                  </a:cxn>
                  <a:cxn ang="0">
                    <a:pos x="245793" y="43157"/>
                  </a:cxn>
                  <a:cxn ang="0">
                    <a:pos x="402955" y="295"/>
                  </a:cxn>
                  <a:cxn ang="0">
                    <a:pos x="360093" y="26489"/>
                  </a:cxn>
                  <a:cxn ang="0">
                    <a:pos x="331518" y="69351"/>
                  </a:cxn>
                  <a:cxn ang="0">
                    <a:pos x="279130" y="209845"/>
                  </a:cxn>
                  <a:cxn ang="0">
                    <a:pos x="212455" y="305095"/>
                  </a:cxn>
                  <a:cxn ang="0">
                    <a:pos x="121967" y="355101"/>
                  </a:cxn>
                  <a:cxn ang="0">
                    <a:pos x="45768" y="345576"/>
                  </a:cxn>
                  <a:cxn ang="0">
                    <a:pos x="7668" y="305095"/>
                  </a:cxn>
                </a:cxnLst>
                <a:rect l="txL" t="txT" r="txR" b="tx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7" name="任意多边形 32"/>
              <p:cNvSpPr/>
              <p:nvPr/>
            </p:nvSpPr>
            <p:spPr>
              <a:xfrm>
                <a:off x="0" y="296819"/>
                <a:ext cx="95196" cy="121637"/>
              </a:xfrm>
              <a:custGeom>
                <a:avLst/>
                <a:gdLst>
                  <a:gd name="txL" fmla="*/ 0 w 151739"/>
                  <a:gd name="txT" fmla="*/ 0 h 131899"/>
                  <a:gd name="txR" fmla="*/ 151739 w 151739"/>
                  <a:gd name="txB" fmla="*/ 131899 h 131899"/>
                </a:gdLst>
                <a:ahLst/>
                <a:cxnLst>
                  <a:cxn ang="0">
                    <a:pos x="36660" y="8926"/>
                  </a:cxn>
                  <a:cxn ang="0">
                    <a:pos x="16465" y="69792"/>
                  </a:cxn>
                  <a:cxn ang="0">
                    <a:pos x="7185" y="102936"/>
                  </a:cxn>
                  <a:cxn ang="0">
                    <a:pos x="2" y="86601"/>
                  </a:cxn>
                  <a:cxn ang="0">
                    <a:pos x="10585" y="49249"/>
                  </a:cxn>
                  <a:cxn ang="0">
                    <a:pos x="32067" y="3009"/>
                  </a:cxn>
                  <a:cxn ang="0">
                    <a:pos x="36660" y="8926"/>
                  </a:cxn>
                </a:cxnLst>
                <a:rect l="txL" t="txT" r="txR" b="tx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4" name="任意多边形 29"/>
            <p:cNvSpPr/>
            <p:nvPr/>
          </p:nvSpPr>
          <p:spPr>
            <a:xfrm>
              <a:off x="141938" y="0"/>
              <a:ext cx="323420" cy="355925"/>
            </a:xfrm>
            <a:custGeom>
              <a:avLst/>
              <a:gdLst>
                <a:gd name="txL" fmla="*/ 0 w 323420"/>
                <a:gd name="txT" fmla="*/ 0 h 355925"/>
                <a:gd name="txR" fmla="*/ 323420 w 323420"/>
                <a:gd name="txB" fmla="*/ 355925 h 355925"/>
              </a:gdLst>
              <a:ahLst/>
              <a:cxnLst>
                <a:cxn ang="0">
                  <a:pos x="319140" y="295"/>
                </a:cxn>
                <a:cxn ang="0">
                  <a:pos x="276278" y="26489"/>
                </a:cxn>
                <a:cxn ang="0">
                  <a:pos x="247703" y="69351"/>
                </a:cxn>
                <a:cxn ang="0">
                  <a:pos x="195315" y="209845"/>
                </a:cxn>
                <a:cxn ang="0">
                  <a:pos x="128640" y="305095"/>
                </a:cxn>
                <a:cxn ang="0">
                  <a:pos x="84656" y="336177"/>
                </a:cxn>
                <a:cxn ang="0">
                  <a:pos x="36710" y="355132"/>
                </a:cxn>
                <a:cxn ang="0">
                  <a:pos x="0" y="355925"/>
                </a:cxn>
                <a:cxn ang="0">
                  <a:pos x="82794" y="77974"/>
                </a:cxn>
                <a:cxn ang="0">
                  <a:pos x="115655" y="62635"/>
                </a:cxn>
                <a:cxn ang="0">
                  <a:pos x="161978" y="43157"/>
                </a:cxn>
                <a:cxn ang="0">
                  <a:pos x="319140" y="295"/>
                </a:cxn>
              </a:cxnLst>
              <a:rect l="txL" t="txT" r="txR" b="tx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5" name="任意多边形 30"/>
            <p:cNvSpPr/>
            <p:nvPr/>
          </p:nvSpPr>
          <p:spPr>
            <a:xfrm>
              <a:off x="67920" y="135454"/>
              <a:ext cx="181927" cy="183765"/>
            </a:xfrm>
            <a:custGeom>
              <a:avLst/>
              <a:gdLst>
                <a:gd name="txL" fmla="*/ 0 w 181927"/>
                <a:gd name="txT" fmla="*/ 0 h 183765"/>
                <a:gd name="txR" fmla="*/ 181927 w 181927"/>
                <a:gd name="txB" fmla="*/ 183765 h 183765"/>
              </a:gdLst>
              <a:ahLst/>
              <a:cxnLst>
                <a:cxn ang="0">
                  <a:pos x="5402" y="166742"/>
                </a:cxn>
                <a:cxn ang="0">
                  <a:pos x="95890" y="64349"/>
                </a:cxn>
                <a:cxn ang="0">
                  <a:pos x="181615" y="55"/>
                </a:cxn>
                <a:cxn ang="0">
                  <a:pos x="122084" y="54824"/>
                </a:cxn>
                <a:cxn ang="0">
                  <a:pos x="53027" y="133405"/>
                </a:cxn>
                <a:cxn ang="0">
                  <a:pos x="14927" y="181030"/>
                </a:cxn>
                <a:cxn ang="0">
                  <a:pos x="5402" y="166742"/>
                </a:cxn>
              </a:cxnLst>
              <a:rect l="txL" t="txT" r="txR" b="tx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8" name="矩形 33"/>
          <p:cNvSpPr/>
          <p:nvPr/>
        </p:nvSpPr>
        <p:spPr>
          <a:xfrm>
            <a:off x="5709535" y="2383874"/>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矩形 47"/>
          <p:cNvSpPr/>
          <p:nvPr/>
        </p:nvSpPr>
        <p:spPr>
          <a:xfrm>
            <a:off x="5709535" y="2867950"/>
            <a:ext cx="2415616"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0" name="矩形 35"/>
          <p:cNvSpPr/>
          <p:nvPr/>
        </p:nvSpPr>
        <p:spPr>
          <a:xfrm>
            <a:off x="8274342" y="2383874"/>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矩形 47"/>
          <p:cNvSpPr/>
          <p:nvPr/>
        </p:nvSpPr>
        <p:spPr>
          <a:xfrm>
            <a:off x="8274341" y="2867950"/>
            <a:ext cx="2399745"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2" name="矩形 37"/>
          <p:cNvSpPr/>
          <p:nvPr/>
        </p:nvSpPr>
        <p:spPr>
          <a:xfrm>
            <a:off x="5709535" y="4442386"/>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矩形 47"/>
          <p:cNvSpPr/>
          <p:nvPr/>
        </p:nvSpPr>
        <p:spPr>
          <a:xfrm>
            <a:off x="5709535" y="4926460"/>
            <a:ext cx="2415616"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4" name="矩形 39"/>
          <p:cNvSpPr/>
          <p:nvPr/>
        </p:nvSpPr>
        <p:spPr>
          <a:xfrm>
            <a:off x="8274342" y="4442386"/>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矩形 47"/>
          <p:cNvSpPr/>
          <p:nvPr/>
        </p:nvSpPr>
        <p:spPr>
          <a:xfrm>
            <a:off x="8274341" y="4926460"/>
            <a:ext cx="2399745"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grpSp>
        <p:nvGrpSpPr>
          <p:cNvPr id="40" name="组合 39"/>
          <p:cNvGrpSpPr/>
          <p:nvPr/>
        </p:nvGrpSpPr>
        <p:grpSpPr>
          <a:xfrm>
            <a:off x="307721" y="332065"/>
            <a:ext cx="3664691" cy="420564"/>
            <a:chOff x="568442" y="319364"/>
            <a:chExt cx="3664694" cy="420565"/>
          </a:xfrm>
        </p:grpSpPr>
        <p:sp>
          <p:nvSpPr>
            <p:cNvPr id="41"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42" name="等腰三角形 41"/>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文本框 42"/>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filter="fade">
                                      <p:cBhvr>
                                        <p:cTn id="9" dur="500"/>
                                        <p:tgtEl>
                                          <p:spTgt spid="8"/>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filter="fade">
                                      <p:cBhvr>
                                        <p:cTn id="19" dur="500"/>
                                        <p:tgtEl>
                                          <p:spTgt spid="5"/>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filter="fade">
                                      <p:cBhvr>
                                        <p:cTn id="24" dur="500"/>
                                        <p:tgtEl>
                                          <p:spTgt spid="7"/>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filter="fade">
                                      <p:cBhvr>
                                        <p:cTn id="35" dur="5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filter="fade">
                                      <p:cBhvr>
                                        <p:cTn id="40" dur="500"/>
                                        <p:tgtEl>
                                          <p:spTgt spid="14"/>
                                        </p:tgtEl>
                                      </p:cBhvr>
                                    </p:animEffect>
                                  </p:childTnLst>
                                </p:cTn>
                              </p:par>
                              <p:par>
                                <p:cTn id="41" presetID="10"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filter="fade">
                                      <p:cBhvr>
                                        <p:cTn id="45" dur="500"/>
                                        <p:tgtEl>
                                          <p:spTgt spid="22"/>
                                        </p:tgtEl>
                                      </p:cBhvr>
                                    </p:animEffect>
                                  </p:childTnLst>
                                </p:cTn>
                              </p:par>
                            </p:childTnLst>
                          </p:cTn>
                        </p:par>
                        <p:par>
                          <p:cTn id="46" fill="hold">
                            <p:stCondLst>
                              <p:cond delay="1000"/>
                            </p:stCondLst>
                            <p:childTnLst>
                              <p:par>
                                <p:cTn id="47" presetID="14" presetClass="entr" presetSubtype="1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filter="randombar(horizontal)">
                                      <p:cBhvr>
                                        <p:cTn id="49" dur="400"/>
                                        <p:tgtEl>
                                          <p:spTgt spid="28"/>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filter="randombar(horizontal)">
                                      <p:cBhvr>
                                        <p:cTn id="52" dur="400"/>
                                        <p:tgtEl>
                                          <p:spTgt spid="29"/>
                                        </p:tgtEl>
                                      </p:cBhvr>
                                    </p:animEffect>
                                  </p:childTnLst>
                                </p:cTn>
                              </p:par>
                            </p:childTnLst>
                          </p:cTn>
                        </p:par>
                        <p:par>
                          <p:cTn id="53" fill="hold">
                            <p:stCondLst>
                              <p:cond delay="1500"/>
                            </p:stCondLst>
                            <p:childTnLst>
                              <p:par>
                                <p:cTn id="54" presetID="14" presetClass="entr" presetSubtype="10" fill="hold" grpId="0" nodeType="afterEffect">
                                  <p:stCondLst>
                                    <p:cond delay="100"/>
                                  </p:stCondLst>
                                  <p:childTnLst>
                                    <p:set>
                                      <p:cBhvr>
                                        <p:cTn id="55" dur="1" fill="hold">
                                          <p:stCondLst>
                                            <p:cond delay="0"/>
                                          </p:stCondLst>
                                        </p:cTn>
                                        <p:tgtEl>
                                          <p:spTgt spid="30"/>
                                        </p:tgtEl>
                                        <p:attrNameLst>
                                          <p:attrName>style.visibility</p:attrName>
                                        </p:attrNameLst>
                                      </p:cBhvr>
                                      <p:to>
                                        <p:strVal val="visible"/>
                                      </p:to>
                                    </p:set>
                                    <p:animEffect filter="randombar(horizontal)">
                                      <p:cBhvr>
                                        <p:cTn id="56" dur="400"/>
                                        <p:tgtEl>
                                          <p:spTgt spid="30"/>
                                        </p:tgtEl>
                                      </p:cBhvr>
                                    </p:animEffect>
                                  </p:childTnLst>
                                </p:cTn>
                              </p:par>
                              <p:par>
                                <p:cTn id="57" presetID="14" presetClass="entr" presetSubtype="10" fill="hold" grpId="0" nodeType="withEffect">
                                  <p:stCondLst>
                                    <p:cond delay="100"/>
                                  </p:stCondLst>
                                  <p:childTnLst>
                                    <p:set>
                                      <p:cBhvr>
                                        <p:cTn id="58" dur="1" fill="hold">
                                          <p:stCondLst>
                                            <p:cond delay="0"/>
                                          </p:stCondLst>
                                        </p:cTn>
                                        <p:tgtEl>
                                          <p:spTgt spid="31"/>
                                        </p:tgtEl>
                                        <p:attrNameLst>
                                          <p:attrName>style.visibility</p:attrName>
                                        </p:attrNameLst>
                                      </p:cBhvr>
                                      <p:to>
                                        <p:strVal val="visible"/>
                                      </p:to>
                                    </p:set>
                                    <p:animEffect filter="randombar(horizontal)">
                                      <p:cBhvr>
                                        <p:cTn id="59" dur="400"/>
                                        <p:tgtEl>
                                          <p:spTgt spid="31"/>
                                        </p:tgtEl>
                                      </p:cBhvr>
                                    </p:animEffect>
                                  </p:childTnLst>
                                </p:cTn>
                              </p:par>
                            </p:childTnLst>
                          </p:cTn>
                        </p:par>
                        <p:par>
                          <p:cTn id="60" fill="hold">
                            <p:stCondLst>
                              <p:cond delay="2100"/>
                            </p:stCondLst>
                            <p:childTnLst>
                              <p:par>
                                <p:cTn id="61" presetID="14" presetClass="entr" presetSubtype="10" fill="hold" grpId="0" nodeType="afterEffect">
                                  <p:stCondLst>
                                    <p:cond delay="100"/>
                                  </p:stCondLst>
                                  <p:childTnLst>
                                    <p:set>
                                      <p:cBhvr>
                                        <p:cTn id="62" dur="1" fill="hold">
                                          <p:stCondLst>
                                            <p:cond delay="0"/>
                                          </p:stCondLst>
                                        </p:cTn>
                                        <p:tgtEl>
                                          <p:spTgt spid="32"/>
                                        </p:tgtEl>
                                        <p:attrNameLst>
                                          <p:attrName>style.visibility</p:attrName>
                                        </p:attrNameLst>
                                      </p:cBhvr>
                                      <p:to>
                                        <p:strVal val="visible"/>
                                      </p:to>
                                    </p:set>
                                    <p:animEffect filter="randombar(horizontal)">
                                      <p:cBhvr>
                                        <p:cTn id="63" dur="400"/>
                                        <p:tgtEl>
                                          <p:spTgt spid="32"/>
                                        </p:tgtEl>
                                      </p:cBhvr>
                                    </p:animEffect>
                                  </p:childTnLst>
                                </p:cTn>
                              </p:par>
                              <p:par>
                                <p:cTn id="64" presetID="14" presetClass="entr" presetSubtype="10" fill="hold" grpId="0" nodeType="withEffect">
                                  <p:stCondLst>
                                    <p:cond delay="100"/>
                                  </p:stCondLst>
                                  <p:childTnLst>
                                    <p:set>
                                      <p:cBhvr>
                                        <p:cTn id="65" dur="1" fill="hold">
                                          <p:stCondLst>
                                            <p:cond delay="0"/>
                                          </p:stCondLst>
                                        </p:cTn>
                                        <p:tgtEl>
                                          <p:spTgt spid="33"/>
                                        </p:tgtEl>
                                        <p:attrNameLst>
                                          <p:attrName>style.visibility</p:attrName>
                                        </p:attrNameLst>
                                      </p:cBhvr>
                                      <p:to>
                                        <p:strVal val="visible"/>
                                      </p:to>
                                    </p:set>
                                    <p:animEffect filter="randombar(horizontal)">
                                      <p:cBhvr>
                                        <p:cTn id="66" dur="400"/>
                                        <p:tgtEl>
                                          <p:spTgt spid="33"/>
                                        </p:tgtEl>
                                      </p:cBhvr>
                                    </p:animEffect>
                                  </p:childTnLst>
                                </p:cTn>
                              </p:par>
                            </p:childTnLst>
                          </p:cTn>
                        </p:par>
                        <p:par>
                          <p:cTn id="67" fill="hold">
                            <p:stCondLst>
                              <p:cond delay="2700"/>
                            </p:stCondLst>
                            <p:childTnLst>
                              <p:par>
                                <p:cTn id="68" presetID="14" presetClass="entr" presetSubtype="10" fill="hold" grpId="0" nodeType="afterEffect">
                                  <p:stCondLst>
                                    <p:cond delay="100"/>
                                  </p:stCondLst>
                                  <p:childTnLst>
                                    <p:set>
                                      <p:cBhvr>
                                        <p:cTn id="69" dur="1" fill="hold">
                                          <p:stCondLst>
                                            <p:cond delay="0"/>
                                          </p:stCondLst>
                                        </p:cTn>
                                        <p:tgtEl>
                                          <p:spTgt spid="34"/>
                                        </p:tgtEl>
                                        <p:attrNameLst>
                                          <p:attrName>style.visibility</p:attrName>
                                        </p:attrNameLst>
                                      </p:cBhvr>
                                      <p:to>
                                        <p:strVal val="visible"/>
                                      </p:to>
                                    </p:set>
                                    <p:animEffect filter="randombar(horizontal)">
                                      <p:cBhvr>
                                        <p:cTn id="70" dur="400"/>
                                        <p:tgtEl>
                                          <p:spTgt spid="34"/>
                                        </p:tgtEl>
                                      </p:cBhvr>
                                    </p:animEffect>
                                  </p:childTnLst>
                                </p:cTn>
                              </p:par>
                              <p:par>
                                <p:cTn id="71" presetID="14" presetClass="entr" presetSubtype="10" fill="hold" grpId="0" nodeType="withEffect">
                                  <p:stCondLst>
                                    <p:cond delay="100"/>
                                  </p:stCondLst>
                                  <p:childTnLst>
                                    <p:set>
                                      <p:cBhvr>
                                        <p:cTn id="72" dur="1" fill="hold">
                                          <p:stCondLst>
                                            <p:cond delay="0"/>
                                          </p:stCondLst>
                                        </p:cTn>
                                        <p:tgtEl>
                                          <p:spTgt spid="35"/>
                                        </p:tgtEl>
                                        <p:attrNameLst>
                                          <p:attrName>style.visibility</p:attrName>
                                        </p:attrNameLst>
                                      </p:cBhvr>
                                      <p:to>
                                        <p:strVal val="visible"/>
                                      </p:to>
                                    </p:set>
                                    <p:animEffect filter="randombar(horizontal)">
                                      <p:cBhvr>
                                        <p:cTn id="73" dur="400"/>
                                        <p:tgtEl>
                                          <p:spTgt spid="35"/>
                                        </p:tgtEl>
                                      </p:cBhvr>
                                    </p:animEffect>
                                  </p:childTnLst>
                                </p:cTn>
                              </p:par>
                            </p:childTnLst>
                          </p:cTn>
                        </p:par>
                        <p:par>
                          <p:cTn id="74" fill="hold">
                            <p:stCondLst>
                              <p:cond delay="3300"/>
                            </p:stCondLst>
                            <p:childTnLst>
                              <p:par>
                                <p:cTn id="75" presetID="2" presetClass="entr" presetSubtype="8"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fill="hold"/>
                                        <p:tgtEl>
                                          <p:spTgt spid="40"/>
                                        </p:tgtEl>
                                        <p:attrNameLst>
                                          <p:attrName>ppt_x</p:attrName>
                                        </p:attrNameLst>
                                      </p:cBhvr>
                                      <p:tavLst>
                                        <p:tav tm="0">
                                          <p:val>
                                            <p:strVal val="0-#ppt_w/2"/>
                                          </p:val>
                                        </p:tav>
                                        <p:tav tm="100000">
                                          <p:val>
                                            <p:strVal val="#ppt_x"/>
                                          </p:val>
                                        </p:tav>
                                      </p:tavLst>
                                    </p:anim>
                                    <p:anim calcmode="lin" valueType="num">
                                      <p:cBhvr additive="base">
                                        <p:cTn id="78"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p:bldP spid="29" grpId="0" bldLvl="0"/>
      <p:bldP spid="30" grpId="0" bldLvl="0"/>
      <p:bldP spid="31" grpId="0" bldLvl="0"/>
      <p:bldP spid="32" grpId="0" bldLvl="0"/>
      <p:bldP spid="33" grpId="0" bldLvl="0"/>
      <p:bldP spid="34" grpId="0" bldLvl="0"/>
      <p:bldP spid="35"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044952" y="1613843"/>
            <a:ext cx="6263640" cy="4576387"/>
            <a:chOff x="3044952" y="1613843"/>
            <a:chExt cx="6263640" cy="4576386"/>
          </a:xfrm>
        </p:grpSpPr>
        <p:graphicFrame>
          <p:nvGraphicFramePr>
            <p:cNvPr id="5" name="Diagram 4"/>
            <p:cNvGraphicFramePr/>
            <p:nvPr/>
          </p:nvGraphicFramePr>
          <p:xfrm>
            <a:off x="4154424" y="1613843"/>
            <a:ext cx="3590544" cy="4576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5949696" y="2493138"/>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1</a:t>
              </a:r>
            </a:p>
          </p:txBody>
        </p:sp>
        <p:sp>
          <p:nvSpPr>
            <p:cNvPr id="10" name="TextBox 9"/>
            <p:cNvSpPr txBox="1"/>
            <p:nvPr/>
          </p:nvSpPr>
          <p:spPr>
            <a:xfrm>
              <a:off x="5263896" y="3625037"/>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2</a:t>
              </a:r>
            </a:p>
          </p:txBody>
        </p:sp>
        <p:sp>
          <p:nvSpPr>
            <p:cNvPr id="11" name="TextBox 10"/>
            <p:cNvSpPr txBox="1"/>
            <p:nvPr/>
          </p:nvSpPr>
          <p:spPr>
            <a:xfrm>
              <a:off x="5939809" y="4795187"/>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3</a:t>
              </a:r>
            </a:p>
          </p:txBody>
        </p:sp>
        <p:sp>
          <p:nvSpPr>
            <p:cNvPr id="18" name="Freeform 17"/>
            <p:cNvSpPr/>
            <p:nvPr/>
          </p:nvSpPr>
          <p:spPr>
            <a:xfrm>
              <a:off x="3044952" y="4463073"/>
              <a:ext cx="6254496" cy="1579138"/>
            </a:xfrm>
            <a:custGeom>
              <a:avLst/>
              <a:gdLst>
                <a:gd name="connsiteX0" fmla="*/ 0 w 6254496"/>
                <a:gd name="connsiteY0" fmla="*/ 0 h 1828800"/>
                <a:gd name="connsiteX1" fmla="*/ 0 w 6254496"/>
                <a:gd name="connsiteY1" fmla="*/ 1828800 h 1828800"/>
                <a:gd name="connsiteX2" fmla="*/ 475488 w 6254496"/>
                <a:gd name="connsiteY2" fmla="*/ 1828800 h 1828800"/>
                <a:gd name="connsiteX3" fmla="*/ 6254496 w 6254496"/>
                <a:gd name="connsiteY3" fmla="*/ 1828800 h 1828800"/>
                <a:gd name="connsiteX4" fmla="*/ 6254496 w 6254496"/>
                <a:gd name="connsiteY4" fmla="*/ 1627632 h 1828800"/>
                <a:gd name="connsiteX5" fmla="*/ 6254496 w 6254496"/>
                <a:gd name="connsiteY5" fmla="*/ 118872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4496" h="1828800">
                  <a:moveTo>
                    <a:pt x="0" y="0"/>
                  </a:moveTo>
                  <a:lnTo>
                    <a:pt x="0" y="1828800"/>
                  </a:lnTo>
                  <a:lnTo>
                    <a:pt x="475488" y="1828800"/>
                  </a:lnTo>
                  <a:lnTo>
                    <a:pt x="6254496" y="1828800"/>
                  </a:lnTo>
                  <a:lnTo>
                    <a:pt x="6254496" y="1627632"/>
                  </a:lnTo>
                  <a:lnTo>
                    <a:pt x="6254496" y="1188720"/>
                  </a:lnTo>
                </a:path>
              </a:pathLst>
            </a:cu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20" name="Straight Connector 19"/>
            <p:cNvCxnSpPr/>
            <p:nvPr/>
          </p:nvCxnSpPr>
          <p:spPr>
            <a:xfrm flipV="1">
              <a:off x="9308592" y="3481891"/>
              <a:ext cx="0" cy="877825"/>
            </a:xfrm>
            <a:prstGeom prst="line">
              <a:avLst/>
            </a:prstGeom>
            <a:ln w="25400">
              <a:solidFill>
                <a:srgbClr val="17324D"/>
              </a:solidFill>
              <a:prstDash val="solid"/>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3044952" y="1826827"/>
              <a:ext cx="6236208" cy="1197864"/>
            </a:xfrm>
            <a:custGeom>
              <a:avLst/>
              <a:gdLst>
                <a:gd name="connsiteX0" fmla="*/ 6208776 w 6208776"/>
                <a:gd name="connsiteY0" fmla="*/ 320040 h 1252728"/>
                <a:gd name="connsiteX1" fmla="*/ 6208776 w 6208776"/>
                <a:gd name="connsiteY1" fmla="*/ 0 h 1252728"/>
                <a:gd name="connsiteX2" fmla="*/ 0 w 6208776"/>
                <a:gd name="connsiteY2" fmla="*/ 0 h 1252728"/>
                <a:gd name="connsiteX3" fmla="*/ 0 w 6208776"/>
                <a:gd name="connsiteY3" fmla="*/ 182880 h 1252728"/>
                <a:gd name="connsiteX4" fmla="*/ 0 w 6208776"/>
                <a:gd name="connsiteY4" fmla="*/ 1252728 h 1252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08776" h="1252728">
                  <a:moveTo>
                    <a:pt x="6208776" y="320040"/>
                  </a:moveTo>
                  <a:lnTo>
                    <a:pt x="6208776" y="0"/>
                  </a:lnTo>
                  <a:lnTo>
                    <a:pt x="0" y="0"/>
                  </a:lnTo>
                  <a:lnTo>
                    <a:pt x="0" y="182880"/>
                  </a:lnTo>
                  <a:lnTo>
                    <a:pt x="0" y="1252728"/>
                  </a:lnTo>
                </a:path>
              </a:pathLst>
            </a:cu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2" name="组合 21"/>
          <p:cNvGrpSpPr/>
          <p:nvPr/>
        </p:nvGrpSpPr>
        <p:grpSpPr>
          <a:xfrm>
            <a:off x="7865907" y="2478105"/>
            <a:ext cx="2885371" cy="912967"/>
            <a:chOff x="7523107" y="3331677"/>
            <a:chExt cx="2885371" cy="912967"/>
          </a:xfrm>
        </p:grpSpPr>
        <p:sp>
          <p:nvSpPr>
            <p:cNvPr id="23" name="矩形 22"/>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5" name="文本框 24"/>
            <p:cNvSpPr txBox="1"/>
            <p:nvPr/>
          </p:nvSpPr>
          <p:spPr>
            <a:xfrm>
              <a:off x="7523107" y="3641466"/>
              <a:ext cx="2885371" cy="603178"/>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a:t>
              </a:r>
            </a:p>
          </p:txBody>
        </p:sp>
      </p:grpSp>
      <p:grpSp>
        <p:nvGrpSpPr>
          <p:cNvPr id="26" name="组合 25"/>
          <p:cNvGrpSpPr/>
          <p:nvPr/>
        </p:nvGrpSpPr>
        <p:grpSpPr>
          <a:xfrm>
            <a:off x="7865907" y="4525990"/>
            <a:ext cx="2885371" cy="740101"/>
            <a:chOff x="7523107" y="3331677"/>
            <a:chExt cx="2885371" cy="740100"/>
          </a:xfrm>
        </p:grpSpPr>
        <p:sp>
          <p:nvSpPr>
            <p:cNvPr id="27" name="矩形 26"/>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8" name="文本框 27"/>
            <p:cNvSpPr txBox="1"/>
            <p:nvPr/>
          </p:nvSpPr>
          <p:spPr>
            <a:xfrm>
              <a:off x="7523107" y="3641466"/>
              <a:ext cx="2885371" cy="43031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a:t>
              </a:r>
            </a:p>
          </p:txBody>
        </p:sp>
      </p:grpSp>
      <p:grpSp>
        <p:nvGrpSpPr>
          <p:cNvPr id="29" name="组合 28"/>
          <p:cNvGrpSpPr/>
          <p:nvPr/>
        </p:nvGrpSpPr>
        <p:grpSpPr>
          <a:xfrm>
            <a:off x="1607453" y="3133793"/>
            <a:ext cx="2885371" cy="1088401"/>
            <a:chOff x="7523107" y="3331677"/>
            <a:chExt cx="2885371" cy="1088400"/>
          </a:xfrm>
        </p:grpSpPr>
        <p:sp>
          <p:nvSpPr>
            <p:cNvPr id="30" name="矩形 29"/>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1" name="文本框 30"/>
            <p:cNvSpPr txBox="1"/>
            <p:nvPr/>
          </p:nvSpPr>
          <p:spPr>
            <a:xfrm>
              <a:off x="7523107" y="3641467"/>
              <a:ext cx="2885371" cy="778610"/>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 The user can demonstrate on a</a:t>
              </a:r>
            </a:p>
          </p:txBody>
        </p:sp>
      </p:grpSp>
      <p:grpSp>
        <p:nvGrpSpPr>
          <p:cNvPr id="21" name="组合 20"/>
          <p:cNvGrpSpPr/>
          <p:nvPr/>
        </p:nvGrpSpPr>
        <p:grpSpPr>
          <a:xfrm>
            <a:off x="307721" y="332065"/>
            <a:ext cx="3664691" cy="420564"/>
            <a:chOff x="568442" y="319364"/>
            <a:chExt cx="3664694" cy="420565"/>
          </a:xfrm>
        </p:grpSpPr>
        <p:sp>
          <p:nvSpPr>
            <p:cNvPr id="3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33" name="等腰三角形 3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文本框 3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2</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产品介绍</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02</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theme/theme1.xml><?xml version="1.0" encoding="utf-8"?>
<a:theme xmlns:a="http://schemas.openxmlformats.org/drawingml/2006/main" name="第一PPT，www.1ppt.com">
  <a:themeElements>
    <a:clrScheme name="自定义 114">
      <a:dk1>
        <a:sysClr val="windowText" lastClr="000000"/>
      </a:dk1>
      <a:lt1>
        <a:sysClr val="window" lastClr="FFFFFF"/>
      </a:lt1>
      <a:dk2>
        <a:srgbClr val="44546A"/>
      </a:dk2>
      <a:lt2>
        <a:srgbClr val="E7E6E6"/>
      </a:lt2>
      <a:accent1>
        <a:srgbClr val="595959"/>
      </a:accent1>
      <a:accent2>
        <a:srgbClr val="595959"/>
      </a:accent2>
      <a:accent3>
        <a:srgbClr val="595959"/>
      </a:accent3>
      <a:accent4>
        <a:srgbClr val="595959"/>
      </a:accent4>
      <a:accent5>
        <a:srgbClr val="595959"/>
      </a:accent5>
      <a:accent6>
        <a:srgbClr val="595959"/>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1715</Words>
  <Application>Microsoft Office PowerPoint</Application>
  <PresentationFormat>宽屏</PresentationFormat>
  <Paragraphs>253</Paragraphs>
  <Slides>24</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FZHei-B01S</vt:lpstr>
      <vt:lpstr>等线</vt:lpstr>
      <vt:lpstr>等线 Light</vt:lpstr>
      <vt:lpstr>时尚中黑简体</vt:lpstr>
      <vt:lpstr>Agency FB</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企业介绍</dc:title>
  <dc:creator>第一PPT</dc:creator>
  <cp:keywords>www.1ppt.com</cp:keywords>
  <cp:lastModifiedBy>天 下</cp:lastModifiedBy>
  <cp:revision>31</cp:revision>
  <dcterms:created xsi:type="dcterms:W3CDTF">2018-04-21T02:59:00Z</dcterms:created>
  <dcterms:modified xsi:type="dcterms:W3CDTF">2021-01-05T22:46:17Z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