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352" r:id="rId2"/>
    <p:sldId id="309" r:id="rId3"/>
    <p:sldId id="338"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307" r:id="rId34"/>
    <p:sldId id="296" r:id="rId35"/>
    <p:sldId id="297" r:id="rId36"/>
    <p:sldId id="298" r:id="rId37"/>
    <p:sldId id="299" r:id="rId38"/>
    <p:sldId id="300" r:id="rId39"/>
    <p:sldId id="301" r:id="rId40"/>
    <p:sldId id="351" r:id="rId41"/>
  </p:sldIdLst>
  <p:sldSz cx="1219517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35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00B0F0"/>
    <a:srgbClr val="005392"/>
    <a:srgbClr val="005DA2"/>
    <a:srgbClr val="002A7E"/>
    <a:srgbClr val="FFFFFF"/>
    <a:srgbClr val="EEEEEE"/>
    <a:srgbClr val="012641"/>
    <a:srgbClr val="00233E"/>
    <a:srgbClr val="1A24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9819" autoAdjust="0"/>
  </p:normalViewPr>
  <p:slideViewPr>
    <p:cSldViewPr showGuides="1">
      <p:cViewPr varScale="1">
        <p:scale>
          <a:sx n="113" d="100"/>
          <a:sy n="113" d="100"/>
        </p:scale>
        <p:origin x="522" y="96"/>
      </p:cViewPr>
      <p:guideLst>
        <p:guide orient="horz"/>
        <p:guide pos="356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547F9F-DC68-4A99-9BE9-FAB262CC17C6}"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D5ECE6-943B-49D7-A8A9-CDF5665F1A4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40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a:t>单击此处编辑母版标题样式</a:t>
            </a:r>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E0333A8-9EDF-4AA3-BA93-953C79DC8FF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17BD75-B8B9-44DD-ACE6-194DB5ABC47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333A8-9EDF-4AA3-BA93-953C79DC8FF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17BD75-B8B9-44DD-ACE6-194DB5ABC47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2903" y="274639"/>
            <a:ext cx="3658553"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3012" y="274639"/>
            <a:ext cx="10776639"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333A8-9EDF-4AA3-BA93-953C79DC8FF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17BD75-B8B9-44DD-ACE6-194DB5ABC47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333A8-9EDF-4AA3-BA93-953C79DC8FF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17BD75-B8B9-44DD-ACE6-194DB5ABC47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E0333A8-9EDF-4AA3-BA93-953C79DC8FF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17BD75-B8B9-44DD-ACE6-194DB5ABC47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3012" y="1600201"/>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33862" y="1600201"/>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333A8-9EDF-4AA3-BA93-953C79DC8FF8}"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C17BD75-B8B9-44DD-ACE6-194DB5ABC47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333A8-9EDF-4AA3-BA93-953C79DC8FF8}"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C17BD75-B8B9-44DD-ACE6-194DB5ABC47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E0333A8-9EDF-4AA3-BA93-953C79DC8FF8}"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C17BD75-B8B9-44DD-ACE6-194DB5ABC47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333A8-9EDF-4AA3-BA93-953C79DC8FF8}"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C17BD75-B8B9-44DD-ACE6-194DB5ABC47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E0333A8-9EDF-4AA3-BA93-953C79DC8FF8}"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C17BD75-B8B9-44DD-ACE6-194DB5ABC47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E0333A8-9EDF-4AA3-BA93-953C79DC8FF8}"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C17BD75-B8B9-44DD-ACE6-194DB5ABC47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9F9F9"/>
            </a:gs>
            <a:gs pos="96300">
              <a:srgbClr val="EEEEEE"/>
            </a:gs>
            <a:gs pos="100000">
              <a:srgbClr val="E4E4E4"/>
            </a:gs>
          </a:gsLst>
          <a:lin ang="162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333A8-9EDF-4AA3-BA93-953C79DC8FF8}" type="datetimeFigureOut">
              <a:rPr lang="zh-CN" altLang="en-US" smtClean="0"/>
              <a:t>2021/1/6</a:t>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7BD75-B8B9-44DD-ACE6-194DB5ABC47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3" cstate="print"/>
          <a:stretch>
            <a:fillRect/>
          </a:stretch>
        </p:blipFill>
        <p:spPr>
          <a:xfrm>
            <a:off x="1" y="0"/>
            <a:ext cx="12218266" cy="6858000"/>
          </a:xfrm>
          <a:prstGeom prst="rect">
            <a:avLst/>
          </a:prstGeom>
        </p:spPr>
      </p:pic>
      <p:grpSp>
        <p:nvGrpSpPr>
          <p:cNvPr id="32" name="组合 31"/>
          <p:cNvGrpSpPr/>
          <p:nvPr/>
        </p:nvGrpSpPr>
        <p:grpSpPr>
          <a:xfrm flipH="1">
            <a:off x="48915" y="5013176"/>
            <a:ext cx="3169856" cy="1728192"/>
            <a:chOff x="5917425" y="3435846"/>
            <a:chExt cx="3226575" cy="1707654"/>
          </a:xfrm>
        </p:grpSpPr>
        <p:pic>
          <p:nvPicPr>
            <p:cNvPr id="34" name="Picture 2"/>
            <p:cNvPicPr>
              <a:picLocks noChangeAspect="1" noChangeArrowheads="1"/>
            </p:cNvPicPr>
            <p:nvPr/>
          </p:nvPicPr>
          <p:blipFill rotWithShape="1">
            <a:blip r:embed="rId4" cstate="print"/>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spect="1" noChangeArrowheads="1"/>
            </p:cNvPicPr>
            <p:nvPr/>
          </p:nvPicPr>
          <p:blipFill rotWithShape="1">
            <a:blip r:embed="rId4" cstate="print"/>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1" name="Freeform 19"/>
          <p:cNvSpPr>
            <a:spLocks noEditPoints="1"/>
          </p:cNvSpPr>
          <p:nvPr/>
        </p:nvSpPr>
        <p:spPr bwMode="auto">
          <a:xfrm>
            <a:off x="264939" y="271955"/>
            <a:ext cx="1512168" cy="635751"/>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rgbClr val="0070C0"/>
          </a:solidFill>
          <a:ln>
            <a:noFill/>
          </a:ln>
        </p:spPr>
        <p:txBody>
          <a:bodyPr vert="horz" wrap="square" lIns="91440" tIns="45720" rIns="91440" bIns="45720" numCol="1" anchor="t" anchorCtr="0" compatLnSpc="1"/>
          <a:lstStyle/>
          <a:p>
            <a:endParaRPr lang="zh-CN" altLang="en-US">
              <a:solidFill>
                <a:srgbClr val="FD3F03"/>
              </a:solidFill>
            </a:endParaRPr>
          </a:p>
        </p:txBody>
      </p:sp>
      <p:sp>
        <p:nvSpPr>
          <p:cNvPr id="54" name="矩形 53"/>
          <p:cNvSpPr/>
          <p:nvPr/>
        </p:nvSpPr>
        <p:spPr>
          <a:xfrm>
            <a:off x="0" y="1764432"/>
            <a:ext cx="12218267" cy="33843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2052464"/>
            <a:ext cx="6961684" cy="3104728"/>
          </a:xfrm>
          <a:prstGeom prst="rect">
            <a:avLst/>
          </a:prstGeom>
          <a:blipFill>
            <a:blip r:embed="rId5" cstate="print"/>
            <a:srcRect/>
            <a:stretch>
              <a:fillRect l="-419" t="-25949" r="-419" b="-2362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Picture 2"/>
          <p:cNvPicPr>
            <a:picLocks noChangeAspect="1" noChangeArrowheads="1"/>
          </p:cNvPicPr>
          <p:nvPr/>
        </p:nvPicPr>
        <p:blipFill rotWithShape="1">
          <a:blip r:embed="rId4" cstate="print"/>
          <a:srcRect/>
          <a:stretch>
            <a:fillRect/>
          </a:stretch>
        </p:blipFill>
        <p:spPr bwMode="auto">
          <a:xfrm>
            <a:off x="8789490" y="5021560"/>
            <a:ext cx="3265382"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矩形 16"/>
          <p:cNvSpPr/>
          <p:nvPr/>
        </p:nvSpPr>
        <p:spPr>
          <a:xfrm>
            <a:off x="5256583" y="2052464"/>
            <a:ext cx="6961684" cy="31047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10"/>
          <p:cNvSpPr>
            <a:spLocks noEditPoints="1"/>
          </p:cNvSpPr>
          <p:nvPr/>
        </p:nvSpPr>
        <p:spPr bwMode="auto">
          <a:xfrm>
            <a:off x="5665539" y="4149080"/>
            <a:ext cx="358536" cy="360040"/>
          </a:xfrm>
          <a:custGeom>
            <a:avLst/>
            <a:gdLst>
              <a:gd name="T0" fmla="*/ 245 w 490"/>
              <a:gd name="T1" fmla="*/ 0 h 490"/>
              <a:gd name="T2" fmla="*/ 490 w 490"/>
              <a:gd name="T3" fmla="*/ 245 h 490"/>
              <a:gd name="T4" fmla="*/ 245 w 490"/>
              <a:gd name="T5" fmla="*/ 490 h 490"/>
              <a:gd name="T6" fmla="*/ 0 w 490"/>
              <a:gd name="T7" fmla="*/ 245 h 490"/>
              <a:gd name="T8" fmla="*/ 245 w 490"/>
              <a:gd name="T9" fmla="*/ 0 h 490"/>
              <a:gd name="T10" fmla="*/ 436 w 490"/>
              <a:gd name="T11" fmla="*/ 250 h 490"/>
              <a:gd name="T12" fmla="*/ 427 w 490"/>
              <a:gd name="T13" fmla="*/ 256 h 490"/>
              <a:gd name="T14" fmla="*/ 394 w 490"/>
              <a:gd name="T15" fmla="*/ 256 h 490"/>
              <a:gd name="T16" fmla="*/ 386 w 490"/>
              <a:gd name="T17" fmla="*/ 253 h 490"/>
              <a:gd name="T18" fmla="*/ 245 w 490"/>
              <a:gd name="T19" fmla="*/ 105 h 490"/>
              <a:gd name="T20" fmla="*/ 104 w 490"/>
              <a:gd name="T21" fmla="*/ 253 h 490"/>
              <a:gd name="T22" fmla="*/ 96 w 490"/>
              <a:gd name="T23" fmla="*/ 256 h 490"/>
              <a:gd name="T24" fmla="*/ 63 w 490"/>
              <a:gd name="T25" fmla="*/ 256 h 490"/>
              <a:gd name="T26" fmla="*/ 54 w 490"/>
              <a:gd name="T27" fmla="*/ 250 h 490"/>
              <a:gd name="T28" fmla="*/ 56 w 490"/>
              <a:gd name="T29" fmla="*/ 239 h 490"/>
              <a:gd name="T30" fmla="*/ 236 w 490"/>
              <a:gd name="T31" fmla="*/ 52 h 490"/>
              <a:gd name="T32" fmla="*/ 245 w 490"/>
              <a:gd name="T33" fmla="*/ 48 h 490"/>
              <a:gd name="T34" fmla="*/ 254 w 490"/>
              <a:gd name="T35" fmla="*/ 52 h 490"/>
              <a:gd name="T36" fmla="*/ 434 w 490"/>
              <a:gd name="T37" fmla="*/ 239 h 490"/>
              <a:gd name="T38" fmla="*/ 436 w 490"/>
              <a:gd name="T39" fmla="*/ 250 h 490"/>
              <a:gd name="T40" fmla="*/ 113 w 490"/>
              <a:gd name="T41" fmla="*/ 267 h 490"/>
              <a:gd name="T42" fmla="*/ 113 w 490"/>
              <a:gd name="T43" fmla="*/ 267 h 490"/>
              <a:gd name="T44" fmla="*/ 113 w 490"/>
              <a:gd name="T45" fmla="*/ 379 h 490"/>
              <a:gd name="T46" fmla="*/ 129 w 490"/>
              <a:gd name="T47" fmla="*/ 398 h 490"/>
              <a:gd name="T48" fmla="*/ 202 w 490"/>
              <a:gd name="T49" fmla="*/ 398 h 490"/>
              <a:gd name="T50" fmla="*/ 202 w 490"/>
              <a:gd name="T51" fmla="*/ 276 h 490"/>
              <a:gd name="T52" fmla="*/ 221 w 490"/>
              <a:gd name="T53" fmla="*/ 257 h 490"/>
              <a:gd name="T54" fmla="*/ 269 w 490"/>
              <a:gd name="T55" fmla="*/ 257 h 490"/>
              <a:gd name="T56" fmla="*/ 288 w 490"/>
              <a:gd name="T57" fmla="*/ 276 h 490"/>
              <a:gd name="T58" fmla="*/ 288 w 490"/>
              <a:gd name="T59" fmla="*/ 398 h 490"/>
              <a:gd name="T60" fmla="*/ 361 w 490"/>
              <a:gd name="T61" fmla="*/ 398 h 490"/>
              <a:gd name="T62" fmla="*/ 377 w 490"/>
              <a:gd name="T63" fmla="*/ 379 h 490"/>
              <a:gd name="T64" fmla="*/ 377 w 490"/>
              <a:gd name="T65" fmla="*/ 268 h 490"/>
              <a:gd name="T66" fmla="*/ 245 w 490"/>
              <a:gd name="T67" fmla="*/ 130 h 490"/>
              <a:gd name="T68" fmla="*/ 113 w 490"/>
              <a:gd name="T69" fmla="*/ 2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9" name="Rectangle 3"/>
          <p:cNvSpPr txBox="1">
            <a:spLocks noChangeArrowheads="1"/>
          </p:cNvSpPr>
          <p:nvPr/>
        </p:nvSpPr>
        <p:spPr bwMode="auto">
          <a:xfrm>
            <a:off x="5591489" y="3140968"/>
            <a:ext cx="6338746" cy="1080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6400" b="1" dirty="0">
                <a:solidFill>
                  <a:schemeClr val="bg1"/>
                </a:solidFill>
                <a:latin typeface="微软雅黑" panose="020B0503020204020204" pitchFamily="34" charset="-122"/>
                <a:ea typeface="微软雅黑" panose="020B0503020204020204" pitchFamily="34" charset="-122"/>
              </a:rPr>
              <a:t>输入企业代用名</a:t>
            </a:r>
            <a:endParaRPr lang="zh-CN" sz="6400" b="1" dirty="0">
              <a:solidFill>
                <a:schemeClr val="bg1"/>
              </a:solidFill>
              <a:latin typeface="微软雅黑" panose="020B0503020204020204" pitchFamily="34" charset="-122"/>
              <a:ea typeface="微软雅黑" panose="020B0503020204020204" pitchFamily="34" charset="-122"/>
            </a:endParaRPr>
          </a:p>
        </p:txBody>
      </p:sp>
      <p:sp>
        <p:nvSpPr>
          <p:cNvPr id="20" name="Rectangle 4"/>
          <p:cNvSpPr txBox="1">
            <a:spLocks noChangeArrowheads="1"/>
          </p:cNvSpPr>
          <p:nvPr/>
        </p:nvSpPr>
        <p:spPr bwMode="auto">
          <a:xfrm>
            <a:off x="6024075" y="4173371"/>
            <a:ext cx="5235536"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2400" b="0" dirty="0">
                <a:latin typeface="微软雅黑" panose="020B0503020204020204" pitchFamily="34" charset="-122"/>
                <a:ea typeface="微软雅黑" panose="020B0503020204020204" pitchFamily="34" charset="-122"/>
              </a:rPr>
              <a:t>企业宣传</a:t>
            </a:r>
            <a:r>
              <a:rPr lang="en-US" altLang="zh-CN" sz="2400" b="0" dirty="0">
                <a:latin typeface="微软雅黑" panose="020B0503020204020204" pitchFamily="34" charset="-122"/>
                <a:ea typeface="微软雅黑" panose="020B0503020204020204" pitchFamily="34" charset="-122"/>
              </a:rPr>
              <a:t>/</a:t>
            </a:r>
            <a:r>
              <a:rPr lang="zh-CN" altLang="en-US" sz="2400" b="0" dirty="0">
                <a:latin typeface="微软雅黑" panose="020B0503020204020204" pitchFamily="34" charset="-122"/>
                <a:ea typeface="微软雅黑" panose="020B0503020204020204" pitchFamily="34" charset="-122"/>
              </a:rPr>
              <a:t>企业形象</a:t>
            </a:r>
            <a:r>
              <a:rPr lang="en-US" altLang="zh-CN" sz="2400" b="0" dirty="0">
                <a:latin typeface="微软雅黑" panose="020B0503020204020204" pitchFamily="34" charset="-122"/>
                <a:ea typeface="微软雅黑" panose="020B0503020204020204" pitchFamily="34" charset="-122"/>
              </a:rPr>
              <a:t>/</a:t>
            </a:r>
            <a:r>
              <a:rPr lang="zh-CN" altLang="en-US" sz="2400" b="0" dirty="0">
                <a:latin typeface="微软雅黑" panose="020B0503020204020204" pitchFamily="34" charset="-122"/>
                <a:ea typeface="微软雅黑" panose="020B0503020204020204" pitchFamily="34" charset="-122"/>
              </a:rPr>
              <a:t>产品介绍</a:t>
            </a:r>
            <a:endParaRPr lang="zh-CN" sz="2400" b="0" dirty="0">
              <a:latin typeface="微软雅黑" panose="020B0503020204020204" pitchFamily="34" charset="-122"/>
              <a:ea typeface="微软雅黑" panose="020B0503020204020204" pitchFamily="34" charset="-122"/>
            </a:endParaRPr>
          </a:p>
        </p:txBody>
      </p:sp>
      <p:sp>
        <p:nvSpPr>
          <p:cNvPr id="21" name="Rectangle 3"/>
          <p:cNvSpPr txBox="1">
            <a:spLocks noChangeArrowheads="1"/>
          </p:cNvSpPr>
          <p:nvPr/>
        </p:nvSpPr>
        <p:spPr bwMode="auto">
          <a:xfrm>
            <a:off x="5521523" y="2420888"/>
            <a:ext cx="6338746" cy="1080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sz="4400" b="1" dirty="0">
                <a:solidFill>
                  <a:schemeClr val="bg1"/>
                </a:solidFill>
                <a:latin typeface="微软雅黑" panose="020B0503020204020204" pitchFamily="34" charset="-122"/>
                <a:ea typeface="微软雅黑" panose="020B0503020204020204" pitchFamily="34" charset="-122"/>
              </a:rPr>
              <a:t>COMPANY NAME</a:t>
            </a:r>
            <a:endParaRPr lang="zh-CN" sz="4400" b="1"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5665539" y="1052736"/>
            <a:ext cx="489852" cy="489852"/>
            <a:chOff x="6673651" y="1268760"/>
            <a:chExt cx="489852" cy="489852"/>
          </a:xfrm>
        </p:grpSpPr>
        <p:sp>
          <p:nvSpPr>
            <p:cNvPr id="3" name="椭圆 2"/>
            <p:cNvSpPr/>
            <p:nvPr/>
          </p:nvSpPr>
          <p:spPr>
            <a:xfrm>
              <a:off x="6673651" y="1268760"/>
              <a:ext cx="489852" cy="489852"/>
            </a:xfrm>
            <a:prstGeom prst="ellipse">
              <a:avLst/>
            </a:prstGeom>
            <a:solidFill>
              <a:srgbClr val="0070C0"/>
            </a:solidFill>
            <a:ln w="104775">
              <a:solidFill>
                <a:srgbClr val="0070C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p:nvPr/>
          </p:nvSpPr>
          <p:spPr bwMode="auto">
            <a:xfrm>
              <a:off x="6759159" y="1412847"/>
              <a:ext cx="318836" cy="21893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6" name="组合 5"/>
          <p:cNvGrpSpPr/>
          <p:nvPr/>
        </p:nvGrpSpPr>
        <p:grpSpPr>
          <a:xfrm>
            <a:off x="6615847" y="1052736"/>
            <a:ext cx="489852" cy="489852"/>
            <a:chOff x="7551951" y="1268760"/>
            <a:chExt cx="489852" cy="489852"/>
          </a:xfrm>
        </p:grpSpPr>
        <p:sp>
          <p:nvSpPr>
            <p:cNvPr id="49" name="椭圆 48"/>
            <p:cNvSpPr/>
            <p:nvPr/>
          </p:nvSpPr>
          <p:spPr>
            <a:xfrm>
              <a:off x="7551951" y="1268760"/>
              <a:ext cx="489852" cy="489852"/>
            </a:xfrm>
            <a:prstGeom prst="ellipse">
              <a:avLst/>
            </a:prstGeom>
            <a:solidFill>
              <a:srgbClr val="0070C0"/>
            </a:solidFill>
            <a:ln w="104775">
              <a:solidFill>
                <a:srgbClr val="0070C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KSO_Shape"/>
            <p:cNvSpPr/>
            <p:nvPr/>
          </p:nvSpPr>
          <p:spPr bwMode="auto">
            <a:xfrm>
              <a:off x="7664361" y="1409455"/>
              <a:ext cx="265031" cy="225716"/>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7" name="组合 6"/>
          <p:cNvGrpSpPr/>
          <p:nvPr/>
        </p:nvGrpSpPr>
        <p:grpSpPr>
          <a:xfrm>
            <a:off x="7537747" y="1052736"/>
            <a:ext cx="489852" cy="489852"/>
            <a:chOff x="8401843" y="1268760"/>
            <a:chExt cx="489852" cy="489852"/>
          </a:xfrm>
        </p:grpSpPr>
        <p:sp>
          <p:nvSpPr>
            <p:cNvPr id="50" name="椭圆 49"/>
            <p:cNvSpPr/>
            <p:nvPr/>
          </p:nvSpPr>
          <p:spPr>
            <a:xfrm>
              <a:off x="8401843" y="1268760"/>
              <a:ext cx="489852" cy="489852"/>
            </a:xfrm>
            <a:prstGeom prst="ellipse">
              <a:avLst/>
            </a:prstGeom>
            <a:solidFill>
              <a:srgbClr val="0070C0"/>
            </a:solidFill>
            <a:ln w="104775">
              <a:solidFill>
                <a:srgbClr val="0070C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KSO_Shape"/>
            <p:cNvSpPr/>
            <p:nvPr/>
          </p:nvSpPr>
          <p:spPr bwMode="auto">
            <a:xfrm>
              <a:off x="8517998" y="1388043"/>
              <a:ext cx="257542" cy="254966"/>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8" name="组合 7"/>
          <p:cNvGrpSpPr/>
          <p:nvPr/>
        </p:nvGrpSpPr>
        <p:grpSpPr>
          <a:xfrm>
            <a:off x="8488055" y="1052736"/>
            <a:ext cx="489852" cy="489852"/>
            <a:chOff x="9280143" y="1268760"/>
            <a:chExt cx="489852" cy="489852"/>
          </a:xfrm>
        </p:grpSpPr>
        <p:sp>
          <p:nvSpPr>
            <p:cNvPr id="52" name="椭圆 51"/>
            <p:cNvSpPr/>
            <p:nvPr/>
          </p:nvSpPr>
          <p:spPr>
            <a:xfrm>
              <a:off x="9280143" y="1268760"/>
              <a:ext cx="489852" cy="489852"/>
            </a:xfrm>
            <a:prstGeom prst="ellipse">
              <a:avLst/>
            </a:prstGeom>
            <a:solidFill>
              <a:srgbClr val="0070C0"/>
            </a:solidFill>
            <a:ln w="104775">
              <a:solidFill>
                <a:srgbClr val="0070C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KSO_Shape"/>
            <p:cNvSpPr/>
            <p:nvPr/>
          </p:nvSpPr>
          <p:spPr bwMode="auto">
            <a:xfrm>
              <a:off x="9406316" y="1402734"/>
              <a:ext cx="265395" cy="22558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9" name="组合 8"/>
          <p:cNvGrpSpPr/>
          <p:nvPr/>
        </p:nvGrpSpPr>
        <p:grpSpPr>
          <a:xfrm>
            <a:off x="9424159" y="1052736"/>
            <a:ext cx="489852" cy="489852"/>
            <a:chOff x="10144239" y="1268760"/>
            <a:chExt cx="489852" cy="489852"/>
          </a:xfrm>
        </p:grpSpPr>
        <p:sp>
          <p:nvSpPr>
            <p:cNvPr id="53" name="椭圆 52"/>
            <p:cNvSpPr/>
            <p:nvPr/>
          </p:nvSpPr>
          <p:spPr>
            <a:xfrm>
              <a:off x="10144239" y="1268760"/>
              <a:ext cx="489852" cy="489852"/>
            </a:xfrm>
            <a:prstGeom prst="ellipse">
              <a:avLst/>
            </a:prstGeom>
            <a:solidFill>
              <a:srgbClr val="0070C0"/>
            </a:solidFill>
            <a:ln w="104775">
              <a:solidFill>
                <a:srgbClr val="0070C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KSO_Shape"/>
            <p:cNvSpPr/>
            <p:nvPr/>
          </p:nvSpPr>
          <p:spPr bwMode="auto">
            <a:xfrm>
              <a:off x="10268895" y="1400067"/>
              <a:ext cx="240540" cy="230918"/>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sp>
        <p:nvSpPr>
          <p:cNvPr id="55" name="矩形 3"/>
          <p:cNvSpPr>
            <a:spLocks noChangeArrowheads="1"/>
          </p:cNvSpPr>
          <p:nvPr/>
        </p:nvSpPr>
        <p:spPr bwMode="auto">
          <a:xfrm>
            <a:off x="5590991" y="5961980"/>
            <a:ext cx="1787976" cy="34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b="1">
                <a:solidFill>
                  <a:srgbClr val="0070C0"/>
                </a:solidFill>
                <a:latin typeface="微软雅黑" panose="020B0503020204020204" pitchFamily="34" charset="-122"/>
                <a:ea typeface="微软雅黑" panose="020B0503020204020204" pitchFamily="34" charset="-122"/>
                <a:cs typeface="Arial" panose="020B0604020202020204" pitchFamily="34" charset="0"/>
              </a:rPr>
              <a:t>汇报人：</a:t>
            </a:r>
            <a:r>
              <a:rPr lang="en-US" altLang="zh-CN" b="1">
                <a:solidFill>
                  <a:srgbClr val="0070C0"/>
                </a:solidFill>
                <a:latin typeface="微软雅黑" panose="020B0503020204020204" pitchFamily="34" charset="-122"/>
                <a:ea typeface="微软雅黑" panose="020B0503020204020204" pitchFamily="34" charset="-122"/>
                <a:cs typeface="Arial" panose="020B0604020202020204" pitchFamily="34" charset="0"/>
              </a:rPr>
              <a:t>xiazaii</a:t>
            </a:r>
            <a:endParaRPr lang="zh-CN" altLang="en-US" b="1"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6" name="矩形 3"/>
          <p:cNvSpPr>
            <a:spLocks noChangeArrowheads="1"/>
          </p:cNvSpPr>
          <p:nvPr/>
        </p:nvSpPr>
        <p:spPr bwMode="auto">
          <a:xfrm>
            <a:off x="7969795" y="5962295"/>
            <a:ext cx="1985145" cy="34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部门：销售部主管</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additive="base">
                                        <p:cTn id="12" dur="500" fill="hold"/>
                                        <p:tgtEl>
                                          <p:spTgt spid="54"/>
                                        </p:tgtEl>
                                        <p:attrNameLst>
                                          <p:attrName>ppt_x</p:attrName>
                                        </p:attrNameLst>
                                      </p:cBhvr>
                                      <p:tavLst>
                                        <p:tav tm="0">
                                          <p:val>
                                            <p:strVal val="0-#ppt_w/2"/>
                                          </p:val>
                                        </p:tav>
                                        <p:tav tm="100000">
                                          <p:val>
                                            <p:strVal val="#ppt_x"/>
                                          </p:val>
                                        </p:tav>
                                      </p:tavLst>
                                    </p:anim>
                                    <p:anim calcmode="lin" valueType="num">
                                      <p:cBhvr additive="base">
                                        <p:cTn id="13" dur="500" fill="hold"/>
                                        <p:tgtEl>
                                          <p:spTgt spid="5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21"/>
                                        </p:tgtEl>
                                        <p:attrNameLst>
                                          <p:attrName>style.visibility</p:attrName>
                                        </p:attrNameLst>
                                      </p:cBhvr>
                                      <p:to>
                                        <p:strVal val="visible"/>
                                      </p:to>
                                    </p:set>
                                    <p:anim by="(-#ppt_w*2)" calcmode="lin" valueType="num">
                                      <p:cBhvr rctx="PPT">
                                        <p:cTn id="22" dur="500" autoRev="1" fill="hold">
                                          <p:stCondLst>
                                            <p:cond delay="0"/>
                                          </p:stCondLst>
                                        </p:cTn>
                                        <p:tgtEl>
                                          <p:spTgt spid="21"/>
                                        </p:tgtEl>
                                        <p:attrNameLst>
                                          <p:attrName>ppt_w</p:attrName>
                                        </p:attrNameLst>
                                      </p:cBhvr>
                                    </p:anim>
                                    <p:anim by="(#ppt_w*0.50)" calcmode="lin" valueType="num">
                                      <p:cBhvr>
                                        <p:cTn id="23" dur="500" decel="50000" autoRev="1" fill="hold">
                                          <p:stCondLst>
                                            <p:cond delay="0"/>
                                          </p:stCondLst>
                                        </p:cTn>
                                        <p:tgtEl>
                                          <p:spTgt spid="21"/>
                                        </p:tgtEl>
                                        <p:attrNameLst>
                                          <p:attrName>ppt_x</p:attrName>
                                        </p:attrNameLst>
                                      </p:cBhvr>
                                    </p:anim>
                                    <p:anim from="(-#ppt_h/2)" to="(#ppt_y)" calcmode="lin" valueType="num">
                                      <p:cBhvr>
                                        <p:cTn id="24" dur="1000" fill="hold">
                                          <p:stCondLst>
                                            <p:cond delay="0"/>
                                          </p:stCondLst>
                                        </p:cTn>
                                        <p:tgtEl>
                                          <p:spTgt spid="21"/>
                                        </p:tgtEl>
                                        <p:attrNameLst>
                                          <p:attrName>ppt_y</p:attrName>
                                        </p:attrNameLst>
                                      </p:cBhvr>
                                    </p:anim>
                                    <p:animRot by="21600000">
                                      <p:cBhvr>
                                        <p:cTn id="25" dur="1000" fill="hold">
                                          <p:stCondLst>
                                            <p:cond delay="0"/>
                                          </p:stCondLst>
                                        </p:cTn>
                                        <p:tgtEl>
                                          <p:spTgt spid="21"/>
                                        </p:tgtEl>
                                        <p:attrNameLst>
                                          <p:attrName>r</p:attrName>
                                        </p:attrNameLst>
                                      </p:cBhvr>
                                    </p:animRot>
                                  </p:childTnLst>
                                </p:cTn>
                              </p:par>
                            </p:childTnLst>
                          </p:cTn>
                        </p:par>
                        <p:par>
                          <p:cTn id="26" fill="hold">
                            <p:stCondLst>
                              <p:cond delay="3599"/>
                            </p:stCondLst>
                            <p:childTnLst>
                              <p:par>
                                <p:cTn id="27" presetID="56" presetClass="entr" presetSubtype="0" fill="hold" grpId="0" nodeType="afterEffect">
                                  <p:stCondLst>
                                    <p:cond delay="0"/>
                                  </p:stCondLst>
                                  <p:iterate type="lt">
                                    <p:tmPct val="10000"/>
                                  </p:iterate>
                                  <p:childTnLst>
                                    <p:set>
                                      <p:cBhvr>
                                        <p:cTn id="28" dur="1" fill="hold">
                                          <p:stCondLst>
                                            <p:cond delay="0"/>
                                          </p:stCondLst>
                                        </p:cTn>
                                        <p:tgtEl>
                                          <p:spTgt spid="19"/>
                                        </p:tgtEl>
                                        <p:attrNameLst>
                                          <p:attrName>style.visibility</p:attrName>
                                        </p:attrNameLst>
                                      </p:cBhvr>
                                      <p:to>
                                        <p:strVal val="visible"/>
                                      </p:to>
                                    </p:set>
                                    <p:anim by="(-#ppt_w*2)" calcmode="lin" valueType="num">
                                      <p:cBhvr rctx="PPT">
                                        <p:cTn id="29" dur="500" autoRev="1" fill="hold">
                                          <p:stCondLst>
                                            <p:cond delay="0"/>
                                          </p:stCondLst>
                                        </p:cTn>
                                        <p:tgtEl>
                                          <p:spTgt spid="19"/>
                                        </p:tgtEl>
                                        <p:attrNameLst>
                                          <p:attrName>ppt_w</p:attrName>
                                        </p:attrNameLst>
                                      </p:cBhvr>
                                    </p:anim>
                                    <p:anim by="(#ppt_w*0.50)" calcmode="lin" valueType="num">
                                      <p:cBhvr>
                                        <p:cTn id="30" dur="500" decel="50000" autoRev="1" fill="hold">
                                          <p:stCondLst>
                                            <p:cond delay="0"/>
                                          </p:stCondLst>
                                        </p:cTn>
                                        <p:tgtEl>
                                          <p:spTgt spid="19"/>
                                        </p:tgtEl>
                                        <p:attrNameLst>
                                          <p:attrName>ppt_x</p:attrName>
                                        </p:attrNameLst>
                                      </p:cBhvr>
                                    </p:anim>
                                    <p:anim from="(-#ppt_h/2)" to="(#ppt_y)" calcmode="lin" valueType="num">
                                      <p:cBhvr>
                                        <p:cTn id="31" dur="1000" fill="hold">
                                          <p:stCondLst>
                                            <p:cond delay="0"/>
                                          </p:stCondLst>
                                        </p:cTn>
                                        <p:tgtEl>
                                          <p:spTgt spid="19"/>
                                        </p:tgtEl>
                                        <p:attrNameLst>
                                          <p:attrName>ppt_y</p:attrName>
                                        </p:attrNameLst>
                                      </p:cBhvr>
                                    </p:anim>
                                    <p:animRot by="21600000">
                                      <p:cBhvr>
                                        <p:cTn id="32" dur="1000" fill="hold">
                                          <p:stCondLst>
                                            <p:cond delay="0"/>
                                          </p:stCondLst>
                                        </p:cTn>
                                        <p:tgtEl>
                                          <p:spTgt spid="19"/>
                                        </p:tgtEl>
                                        <p:attrNameLst>
                                          <p:attrName>r</p:attrName>
                                        </p:attrNameLst>
                                      </p:cBhvr>
                                    </p:animRot>
                                  </p:childTnLst>
                                </p:cTn>
                              </p:par>
                            </p:childTnLst>
                          </p:cTn>
                        </p:par>
                        <p:par>
                          <p:cTn id="33" fill="hold">
                            <p:stCondLst>
                              <p:cond delay="5199"/>
                            </p:stCondLst>
                            <p:childTnLst>
                              <p:par>
                                <p:cTn id="34" presetID="2" presetClass="entr" presetSubtype="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1+#ppt_w/2"/>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par>
                          <p:cTn id="38" fill="hold">
                            <p:stCondLst>
                              <p:cond delay="5699"/>
                            </p:stCondLst>
                            <p:childTnLst>
                              <p:par>
                                <p:cTn id="39" presetID="22" presetClass="entr" presetSubtype="8"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par>
                                <p:cTn id="42" presetID="53" presetClass="entr" presetSubtype="16" fill="hold" nodeType="withEffect">
                                  <p:stCondLst>
                                    <p:cond delay="50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par>
                                <p:cTn id="47" presetID="53" presetClass="entr" presetSubtype="16" fill="hold" nodeType="withEffect">
                                  <p:stCondLst>
                                    <p:cond delay="50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par>
                                <p:cTn id="52" presetID="53" presetClass="entr" presetSubtype="16" fill="hold" nodeType="withEffect">
                                  <p:stCondLst>
                                    <p:cond delay="500"/>
                                  </p:stCondLst>
                                  <p:childTnLst>
                                    <p:set>
                                      <p:cBhvr>
                                        <p:cTn id="53" dur="1" fill="hold">
                                          <p:stCondLst>
                                            <p:cond delay="0"/>
                                          </p:stCondLst>
                                        </p:cTn>
                                        <p:tgtEl>
                                          <p:spTgt spid="7"/>
                                        </p:tgtEl>
                                        <p:attrNameLst>
                                          <p:attrName>style.visibility</p:attrName>
                                        </p:attrNameLst>
                                      </p:cBhvr>
                                      <p:to>
                                        <p:strVal val="visible"/>
                                      </p:to>
                                    </p:set>
                                    <p:anim calcmode="lin" valueType="num">
                                      <p:cBhvr>
                                        <p:cTn id="54" dur="500" fill="hold"/>
                                        <p:tgtEl>
                                          <p:spTgt spid="7"/>
                                        </p:tgtEl>
                                        <p:attrNameLst>
                                          <p:attrName>ppt_w</p:attrName>
                                        </p:attrNameLst>
                                      </p:cBhvr>
                                      <p:tavLst>
                                        <p:tav tm="0">
                                          <p:val>
                                            <p:fltVal val="0"/>
                                          </p:val>
                                        </p:tav>
                                        <p:tav tm="100000">
                                          <p:val>
                                            <p:strVal val="#ppt_w"/>
                                          </p:val>
                                        </p:tav>
                                      </p:tavLst>
                                    </p:anim>
                                    <p:anim calcmode="lin" valueType="num">
                                      <p:cBhvr>
                                        <p:cTn id="55" dur="500" fill="hold"/>
                                        <p:tgtEl>
                                          <p:spTgt spid="7"/>
                                        </p:tgtEl>
                                        <p:attrNameLst>
                                          <p:attrName>ppt_h</p:attrName>
                                        </p:attrNameLst>
                                      </p:cBhvr>
                                      <p:tavLst>
                                        <p:tav tm="0">
                                          <p:val>
                                            <p:fltVal val="0"/>
                                          </p:val>
                                        </p:tav>
                                        <p:tav tm="100000">
                                          <p:val>
                                            <p:strVal val="#ppt_h"/>
                                          </p:val>
                                        </p:tav>
                                      </p:tavLst>
                                    </p:anim>
                                    <p:animEffect transition="in" filter="fade">
                                      <p:cBhvr>
                                        <p:cTn id="56" dur="500"/>
                                        <p:tgtEl>
                                          <p:spTgt spid="7"/>
                                        </p:tgtEl>
                                      </p:cBhvr>
                                    </p:animEffect>
                                  </p:childTnLst>
                                </p:cTn>
                              </p:par>
                              <p:par>
                                <p:cTn id="57" presetID="53" presetClass="entr" presetSubtype="16" fill="hold" nodeType="withEffect">
                                  <p:stCondLst>
                                    <p:cond delay="500"/>
                                  </p:stCondLst>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ppt_w</p:attrName>
                                        </p:attrNameLst>
                                      </p:cBhvr>
                                      <p:tavLst>
                                        <p:tav tm="0">
                                          <p:val>
                                            <p:fltVal val="0"/>
                                          </p:val>
                                        </p:tav>
                                        <p:tav tm="100000">
                                          <p:val>
                                            <p:strVal val="#ppt_w"/>
                                          </p:val>
                                        </p:tav>
                                      </p:tavLst>
                                    </p:anim>
                                    <p:anim calcmode="lin" valueType="num">
                                      <p:cBhvr>
                                        <p:cTn id="60" dur="500" fill="hold"/>
                                        <p:tgtEl>
                                          <p:spTgt spid="8"/>
                                        </p:tgtEl>
                                        <p:attrNameLst>
                                          <p:attrName>ppt_h</p:attrName>
                                        </p:attrNameLst>
                                      </p:cBhvr>
                                      <p:tavLst>
                                        <p:tav tm="0">
                                          <p:val>
                                            <p:fltVal val="0"/>
                                          </p:val>
                                        </p:tav>
                                        <p:tav tm="100000">
                                          <p:val>
                                            <p:strVal val="#ppt_h"/>
                                          </p:val>
                                        </p:tav>
                                      </p:tavLst>
                                    </p:anim>
                                    <p:animEffect transition="in" filter="fade">
                                      <p:cBhvr>
                                        <p:cTn id="61" dur="500"/>
                                        <p:tgtEl>
                                          <p:spTgt spid="8"/>
                                        </p:tgtEl>
                                      </p:cBhvr>
                                    </p:animEffect>
                                  </p:childTnLst>
                                </p:cTn>
                              </p:par>
                              <p:par>
                                <p:cTn id="62" presetID="53" presetClass="entr" presetSubtype="16" fill="hold" nodeType="withEffect">
                                  <p:stCondLst>
                                    <p:cond delay="50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6199"/>
                            </p:stCondLst>
                            <p:childTnLst>
                              <p:par>
                                <p:cTn id="68" presetID="22" presetClass="entr" presetSubtype="8"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left)">
                                      <p:cBhvr>
                                        <p:cTn id="70" dur="500"/>
                                        <p:tgtEl>
                                          <p:spTgt spid="55"/>
                                        </p:tgtEl>
                                      </p:cBhvr>
                                    </p:animEffect>
                                  </p:childTnLst>
                                </p:cTn>
                              </p:par>
                            </p:childTnLst>
                          </p:cTn>
                        </p:par>
                        <p:par>
                          <p:cTn id="71" fill="hold">
                            <p:stCondLst>
                              <p:cond delay="6699"/>
                            </p:stCondLst>
                            <p:childTnLst>
                              <p:par>
                                <p:cTn id="72" presetID="22" presetClass="entr" presetSubtype="8"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wipe(left)">
                                      <p:cBhvr>
                                        <p:cTn id="74" dur="500"/>
                                        <p:tgtEl>
                                          <p:spTgt spid="56"/>
                                        </p:tgtEl>
                                      </p:cBhvr>
                                    </p:animEffect>
                                  </p:childTnLst>
                                </p:cTn>
                              </p:par>
                            </p:childTnLst>
                          </p:cTn>
                        </p:par>
                        <p:par>
                          <p:cTn id="75" fill="hold">
                            <p:stCondLst>
                              <p:cond delay="7199"/>
                            </p:stCondLst>
                            <p:childTnLst>
                              <p:par>
                                <p:cTn id="76" presetID="31" presetClass="entr" presetSubtype="0" fill="hold" grpId="0" nodeType="afterEffect">
                                  <p:stCondLst>
                                    <p:cond delay="0"/>
                                  </p:stCondLst>
                                  <p:childTnLst>
                                    <p:set>
                                      <p:cBhvr>
                                        <p:cTn id="77" dur="1" fill="hold">
                                          <p:stCondLst>
                                            <p:cond delay="0"/>
                                          </p:stCondLst>
                                        </p:cTn>
                                        <p:tgtEl>
                                          <p:spTgt spid="51"/>
                                        </p:tgtEl>
                                        <p:attrNameLst>
                                          <p:attrName>style.visibility</p:attrName>
                                        </p:attrNameLst>
                                      </p:cBhvr>
                                      <p:to>
                                        <p:strVal val="visible"/>
                                      </p:to>
                                    </p:set>
                                    <p:anim calcmode="lin" valueType="num">
                                      <p:cBhvr>
                                        <p:cTn id="78" dur="500" fill="hold"/>
                                        <p:tgtEl>
                                          <p:spTgt spid="51"/>
                                        </p:tgtEl>
                                        <p:attrNameLst>
                                          <p:attrName>ppt_w</p:attrName>
                                        </p:attrNameLst>
                                      </p:cBhvr>
                                      <p:tavLst>
                                        <p:tav tm="0">
                                          <p:val>
                                            <p:fltVal val="0"/>
                                          </p:val>
                                        </p:tav>
                                        <p:tav tm="100000">
                                          <p:val>
                                            <p:strVal val="#ppt_w"/>
                                          </p:val>
                                        </p:tav>
                                      </p:tavLst>
                                    </p:anim>
                                    <p:anim calcmode="lin" valueType="num">
                                      <p:cBhvr>
                                        <p:cTn id="79" dur="500" fill="hold"/>
                                        <p:tgtEl>
                                          <p:spTgt spid="51"/>
                                        </p:tgtEl>
                                        <p:attrNameLst>
                                          <p:attrName>ppt_h</p:attrName>
                                        </p:attrNameLst>
                                      </p:cBhvr>
                                      <p:tavLst>
                                        <p:tav tm="0">
                                          <p:val>
                                            <p:fltVal val="0"/>
                                          </p:val>
                                        </p:tav>
                                        <p:tav tm="100000">
                                          <p:val>
                                            <p:strVal val="#ppt_h"/>
                                          </p:val>
                                        </p:tav>
                                      </p:tavLst>
                                    </p:anim>
                                    <p:anim calcmode="lin" valueType="num">
                                      <p:cBhvr>
                                        <p:cTn id="80" dur="500" fill="hold"/>
                                        <p:tgtEl>
                                          <p:spTgt spid="51"/>
                                        </p:tgtEl>
                                        <p:attrNameLst>
                                          <p:attrName>style.rotation</p:attrName>
                                        </p:attrNameLst>
                                      </p:cBhvr>
                                      <p:tavLst>
                                        <p:tav tm="0">
                                          <p:val>
                                            <p:fltVal val="90"/>
                                          </p:val>
                                        </p:tav>
                                        <p:tav tm="100000">
                                          <p:val>
                                            <p:fltVal val="0"/>
                                          </p:val>
                                        </p:tav>
                                      </p:tavLst>
                                    </p:anim>
                                    <p:animEffect transition="in" filter="fade">
                                      <p:cBhvr>
                                        <p:cTn id="8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4" grpId="0" animBg="1"/>
      <p:bldP spid="2" grpId="0" animBg="1"/>
      <p:bldP spid="17" grpId="0" animBg="1"/>
      <p:bldP spid="18" grpId="0" animBg="1"/>
      <p:bldP spid="19" grpId="0"/>
      <p:bldP spid="20" grpId="0"/>
      <p:bldP spid="21" grpId="0"/>
      <p:bldP spid="55" grpId="0"/>
      <p:bldP spid="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KSO_Shape"/>
          <p:cNvSpPr/>
          <p:nvPr/>
        </p:nvSpPr>
        <p:spPr bwMode="auto">
          <a:xfrm>
            <a:off x="135681" y="260648"/>
            <a:ext cx="592733" cy="40701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0070C0"/>
                </a:solidFill>
                <a:latin typeface="Impact MT Std" pitchFamily="34" charset="0"/>
                <a:ea typeface="微软雅黑" panose="020B0503020204020204" pitchFamily="34" charset="-122"/>
              </a:rPr>
              <a:t>企业理念</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第一章：公司与团队</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a:solidFill>
                  <a:srgbClr val="34495E"/>
                </a:solidFill>
                <a:latin typeface="Impact MT Std" pitchFamily="34" charset="0"/>
                <a:ea typeface="微软雅黑" panose="020B0503020204020204" pitchFamily="34" charset="-122"/>
              </a:rPr>
              <a:t>10</a:t>
            </a:r>
          </a:p>
        </p:txBody>
      </p:sp>
      <p:sp>
        <p:nvSpPr>
          <p:cNvPr id="13" name="Rectangle 2"/>
          <p:cNvSpPr/>
          <p:nvPr/>
        </p:nvSpPr>
        <p:spPr>
          <a:xfrm>
            <a:off x="1652834" y="1628800"/>
            <a:ext cx="5257193" cy="2736304"/>
          </a:xfrm>
          <a:prstGeom prst="rect">
            <a:avLst/>
          </a:prstGeom>
          <a:blipFill>
            <a:blip r:embed="rId3" cstate="print"/>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95000"/>
                </a:schemeClr>
              </a:solidFill>
            </a:endParaRPr>
          </a:p>
        </p:txBody>
      </p:sp>
      <p:sp>
        <p:nvSpPr>
          <p:cNvPr id="15" name="Rectangle 3"/>
          <p:cNvSpPr/>
          <p:nvPr/>
        </p:nvSpPr>
        <p:spPr>
          <a:xfrm>
            <a:off x="5705027" y="1844824"/>
            <a:ext cx="1996480" cy="432048"/>
          </a:xfrm>
          <a:prstGeom prst="rect">
            <a:avLst/>
          </a:prstGeom>
          <a:solidFill>
            <a:srgbClr val="0070C0">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16" name="矩形 15"/>
          <p:cNvSpPr/>
          <p:nvPr/>
        </p:nvSpPr>
        <p:spPr>
          <a:xfrm>
            <a:off x="5705028" y="1887162"/>
            <a:ext cx="1996480" cy="369324"/>
          </a:xfrm>
          <a:prstGeom prst="rect">
            <a:avLst/>
          </a:prstGeom>
        </p:spPr>
        <p:txBody>
          <a:bodyPr wrap="square" lIns="91431" tIns="45716" rIns="91431" bIns="45716">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以人为本</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8062234" y="1800148"/>
            <a:ext cx="1551767" cy="369324"/>
          </a:xfrm>
          <a:prstGeom prst="rect">
            <a:avLst/>
          </a:prstGeom>
        </p:spPr>
        <p:txBody>
          <a:bodyPr wrap="squar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47"/>
          <p:cNvSpPr>
            <a:spLocks noChangeArrowheads="1"/>
          </p:cNvSpPr>
          <p:nvPr/>
        </p:nvSpPr>
        <p:spPr bwMode="auto">
          <a:xfrm>
            <a:off x="8061547" y="2101389"/>
            <a:ext cx="2808312"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19" name="Rectangle 3"/>
          <p:cNvSpPr/>
          <p:nvPr/>
        </p:nvSpPr>
        <p:spPr>
          <a:xfrm>
            <a:off x="5705027" y="2780928"/>
            <a:ext cx="1996480" cy="432048"/>
          </a:xfrm>
          <a:prstGeom prst="rect">
            <a:avLst/>
          </a:prstGeom>
          <a:solidFill>
            <a:srgbClr val="00B0F0">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20" name="矩形 19"/>
          <p:cNvSpPr/>
          <p:nvPr/>
        </p:nvSpPr>
        <p:spPr>
          <a:xfrm>
            <a:off x="5705028" y="2823266"/>
            <a:ext cx="1996480" cy="369324"/>
          </a:xfrm>
          <a:prstGeom prst="rect">
            <a:avLst/>
          </a:prstGeom>
        </p:spPr>
        <p:txBody>
          <a:bodyPr wrap="square" lIns="91431" tIns="45716" rIns="91431" bIns="45716">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创新发展</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8062234" y="2736252"/>
            <a:ext cx="1551767" cy="369324"/>
          </a:xfrm>
          <a:prstGeom prst="rect">
            <a:avLst/>
          </a:prstGeom>
        </p:spPr>
        <p:txBody>
          <a:bodyPr wrap="squar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矩形 47"/>
          <p:cNvSpPr>
            <a:spLocks noChangeArrowheads="1"/>
          </p:cNvSpPr>
          <p:nvPr/>
        </p:nvSpPr>
        <p:spPr bwMode="auto">
          <a:xfrm>
            <a:off x="8061547" y="3037493"/>
            <a:ext cx="2808312"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23" name="Rectangle 3"/>
          <p:cNvSpPr/>
          <p:nvPr/>
        </p:nvSpPr>
        <p:spPr>
          <a:xfrm>
            <a:off x="5757291" y="3717032"/>
            <a:ext cx="1996480" cy="432048"/>
          </a:xfrm>
          <a:prstGeom prst="rect">
            <a:avLst/>
          </a:prstGeom>
          <a:solidFill>
            <a:srgbClr val="0070C0">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24" name="矩形 23"/>
          <p:cNvSpPr/>
          <p:nvPr/>
        </p:nvSpPr>
        <p:spPr>
          <a:xfrm>
            <a:off x="5757292" y="3759370"/>
            <a:ext cx="1996480" cy="369324"/>
          </a:xfrm>
          <a:prstGeom prst="rect">
            <a:avLst/>
          </a:prstGeom>
        </p:spPr>
        <p:txBody>
          <a:bodyPr wrap="square" lIns="91431" tIns="45716" rIns="91431" bIns="45716">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先进力量</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8114498" y="3672356"/>
            <a:ext cx="1551767" cy="369324"/>
          </a:xfrm>
          <a:prstGeom prst="rect">
            <a:avLst/>
          </a:prstGeom>
        </p:spPr>
        <p:txBody>
          <a:bodyPr wrap="squar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矩形 47"/>
          <p:cNvSpPr>
            <a:spLocks noChangeArrowheads="1"/>
          </p:cNvSpPr>
          <p:nvPr/>
        </p:nvSpPr>
        <p:spPr bwMode="auto">
          <a:xfrm>
            <a:off x="8113811" y="3973597"/>
            <a:ext cx="2808312"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27" name="Freeform 12"/>
          <p:cNvSpPr/>
          <p:nvPr/>
        </p:nvSpPr>
        <p:spPr bwMode="auto">
          <a:xfrm>
            <a:off x="1608509" y="4672806"/>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a:lstStyle/>
          <a:p>
            <a:endParaRPr lang="zh-CN" altLang="en-US">
              <a:solidFill>
                <a:schemeClr val="tx1">
                  <a:lumMod val="50000"/>
                  <a:lumOff val="50000"/>
                </a:schemeClr>
              </a:solidFill>
            </a:endParaRPr>
          </a:p>
        </p:txBody>
      </p:sp>
      <p:sp>
        <p:nvSpPr>
          <p:cNvPr id="28" name="Freeform 12"/>
          <p:cNvSpPr/>
          <p:nvPr/>
        </p:nvSpPr>
        <p:spPr bwMode="auto">
          <a:xfrm flipH="1" flipV="1">
            <a:off x="10249469" y="5707087"/>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a:lstStyle/>
          <a:p>
            <a:endParaRPr lang="zh-CN" altLang="en-US">
              <a:solidFill>
                <a:schemeClr val="tx1">
                  <a:lumMod val="50000"/>
                  <a:lumOff val="50000"/>
                </a:schemeClr>
              </a:solidFill>
            </a:endParaRPr>
          </a:p>
        </p:txBody>
      </p:sp>
      <p:sp>
        <p:nvSpPr>
          <p:cNvPr id="29" name="TextBox 28"/>
          <p:cNvSpPr txBox="1"/>
          <p:nvPr/>
        </p:nvSpPr>
        <p:spPr>
          <a:xfrm>
            <a:off x="1968549" y="4987007"/>
            <a:ext cx="8545239" cy="905248"/>
          </a:xfrm>
          <a:prstGeom prst="rect">
            <a:avLst/>
          </a:prstGeom>
          <a:noFill/>
        </p:spPr>
        <p:txBody>
          <a:bodyPr wrap="square" rtlCol="0">
            <a:spAutoFit/>
          </a:bodyPr>
          <a:lstStyle/>
          <a:p>
            <a:pPr>
              <a:lnSpc>
                <a:spcPct val="130000"/>
              </a:lnSpc>
              <a:spcBef>
                <a:spcPct val="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50" fill="hold"/>
                                        <p:tgtEl>
                                          <p:spTgt spid="3"/>
                                        </p:tgtEl>
                                        <p:attrNameLst>
                                          <p:attrName>ppt_x</p:attrName>
                                        </p:attrNameLst>
                                      </p:cBhvr>
                                      <p:tavLst>
                                        <p:tav tm="0">
                                          <p:val>
                                            <p:strVal val="0-#ppt_w/2"/>
                                          </p:val>
                                        </p:tav>
                                        <p:tav tm="100000">
                                          <p:val>
                                            <p:strVal val="#ppt_x"/>
                                          </p:val>
                                        </p:tav>
                                      </p:tavLst>
                                    </p:anim>
                                    <p:anim calcmode="lin" valueType="num">
                                      <p:cBhvr additive="base">
                                        <p:cTn id="16" dur="25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0-#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2" presetClass="entr" presetSubtype="2"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right)">
                                      <p:cBhvr>
                                        <p:cTn id="25" dur="500"/>
                                        <p:tgtEl>
                                          <p:spTgt spid="15"/>
                                        </p:tgtEl>
                                      </p:cBhvr>
                                    </p:animEffect>
                                  </p:childTnLst>
                                </p:cTn>
                              </p:par>
                              <p:par>
                                <p:cTn id="26" presetID="14" presetClass="entr" presetSubtype="10" fill="hold" grpId="0" nodeType="withEffect">
                                  <p:stCondLst>
                                    <p:cond delay="50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400"/>
                                        <p:tgtEl>
                                          <p:spTgt spid="16"/>
                                        </p:tgtEl>
                                      </p:cBhvr>
                                    </p:animEffect>
                                  </p:childTnLst>
                                </p:cTn>
                              </p:par>
                              <p:par>
                                <p:cTn id="29" presetID="14" presetClass="entr" presetSubtype="10" fill="hold" grpId="0" nodeType="with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400"/>
                                        <p:tgtEl>
                                          <p:spTgt spid="17"/>
                                        </p:tgtEl>
                                      </p:cBhvr>
                                    </p:animEffect>
                                  </p:childTnLst>
                                </p:cTn>
                              </p:par>
                              <p:par>
                                <p:cTn id="32" presetID="14" presetClass="entr" presetSubtype="10" fill="hold" grpId="0" nodeType="withEffect">
                                  <p:stCondLst>
                                    <p:cond delay="50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400"/>
                                        <p:tgtEl>
                                          <p:spTgt spid="18"/>
                                        </p:tgtEl>
                                      </p:cBhvr>
                                    </p:animEffect>
                                  </p:childTnLst>
                                </p:cTn>
                              </p:par>
                            </p:childTnLst>
                          </p:cTn>
                        </p:par>
                        <p:par>
                          <p:cTn id="35" fill="hold">
                            <p:stCondLst>
                              <p:cond delay="1500"/>
                            </p:stCondLst>
                            <p:childTnLst>
                              <p:par>
                                <p:cTn id="36" presetID="22" presetClass="entr" presetSubtype="2"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right)">
                                      <p:cBhvr>
                                        <p:cTn id="38" dur="500"/>
                                        <p:tgtEl>
                                          <p:spTgt spid="19"/>
                                        </p:tgtEl>
                                      </p:cBhvr>
                                    </p:animEffect>
                                  </p:childTnLst>
                                </p:cTn>
                              </p:par>
                              <p:par>
                                <p:cTn id="39" presetID="14" presetClass="entr" presetSubtype="10" fill="hold" grpId="0" nodeType="withEffect">
                                  <p:stCondLst>
                                    <p:cond delay="500"/>
                                  </p:stCondLst>
                                  <p:childTnLst>
                                    <p:set>
                                      <p:cBhvr>
                                        <p:cTn id="40" dur="1" fill="hold">
                                          <p:stCondLst>
                                            <p:cond delay="0"/>
                                          </p:stCondLst>
                                        </p:cTn>
                                        <p:tgtEl>
                                          <p:spTgt spid="20"/>
                                        </p:tgtEl>
                                        <p:attrNameLst>
                                          <p:attrName>style.visibility</p:attrName>
                                        </p:attrNameLst>
                                      </p:cBhvr>
                                      <p:to>
                                        <p:strVal val="visible"/>
                                      </p:to>
                                    </p:set>
                                    <p:animEffect transition="in" filter="randombar(horizontal)">
                                      <p:cBhvr>
                                        <p:cTn id="41" dur="400"/>
                                        <p:tgtEl>
                                          <p:spTgt spid="20"/>
                                        </p:tgtEl>
                                      </p:cBhvr>
                                    </p:animEffect>
                                  </p:childTnLst>
                                </p:cTn>
                              </p:par>
                              <p:par>
                                <p:cTn id="42" presetID="14" presetClass="entr" presetSubtype="10" fill="hold" grpId="0" nodeType="withEffect">
                                  <p:stCondLst>
                                    <p:cond delay="500"/>
                                  </p:stCondLst>
                                  <p:childTnLst>
                                    <p:set>
                                      <p:cBhvr>
                                        <p:cTn id="43" dur="1" fill="hold">
                                          <p:stCondLst>
                                            <p:cond delay="0"/>
                                          </p:stCondLst>
                                        </p:cTn>
                                        <p:tgtEl>
                                          <p:spTgt spid="21"/>
                                        </p:tgtEl>
                                        <p:attrNameLst>
                                          <p:attrName>style.visibility</p:attrName>
                                        </p:attrNameLst>
                                      </p:cBhvr>
                                      <p:to>
                                        <p:strVal val="visible"/>
                                      </p:to>
                                    </p:set>
                                    <p:animEffect transition="in" filter="randombar(horizontal)">
                                      <p:cBhvr>
                                        <p:cTn id="44" dur="400"/>
                                        <p:tgtEl>
                                          <p:spTgt spid="21"/>
                                        </p:tgtEl>
                                      </p:cBhvr>
                                    </p:animEffect>
                                  </p:childTnLst>
                                </p:cTn>
                              </p:par>
                              <p:par>
                                <p:cTn id="45" presetID="14" presetClass="entr" presetSubtype="10" fill="hold" grpId="0" nodeType="withEffect">
                                  <p:stCondLst>
                                    <p:cond delay="500"/>
                                  </p:stCondLst>
                                  <p:childTnLst>
                                    <p:set>
                                      <p:cBhvr>
                                        <p:cTn id="46" dur="1" fill="hold">
                                          <p:stCondLst>
                                            <p:cond delay="0"/>
                                          </p:stCondLst>
                                        </p:cTn>
                                        <p:tgtEl>
                                          <p:spTgt spid="22"/>
                                        </p:tgtEl>
                                        <p:attrNameLst>
                                          <p:attrName>style.visibility</p:attrName>
                                        </p:attrNameLst>
                                      </p:cBhvr>
                                      <p:to>
                                        <p:strVal val="visible"/>
                                      </p:to>
                                    </p:set>
                                    <p:animEffect transition="in" filter="randombar(horizontal)">
                                      <p:cBhvr>
                                        <p:cTn id="47" dur="400"/>
                                        <p:tgtEl>
                                          <p:spTgt spid="22"/>
                                        </p:tgtEl>
                                      </p:cBhvr>
                                    </p:animEffect>
                                  </p:childTnLst>
                                </p:cTn>
                              </p:par>
                            </p:childTnLst>
                          </p:cTn>
                        </p:par>
                        <p:par>
                          <p:cTn id="48" fill="hold">
                            <p:stCondLst>
                              <p:cond delay="2000"/>
                            </p:stCondLst>
                            <p:childTnLst>
                              <p:par>
                                <p:cTn id="49" presetID="22" presetClass="entr" presetSubtype="2"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right)">
                                      <p:cBhvr>
                                        <p:cTn id="51" dur="500"/>
                                        <p:tgtEl>
                                          <p:spTgt spid="23"/>
                                        </p:tgtEl>
                                      </p:cBhvr>
                                    </p:animEffect>
                                  </p:childTnLst>
                                </p:cTn>
                              </p:par>
                              <p:par>
                                <p:cTn id="52" presetID="14" presetClass="entr" presetSubtype="10" fill="hold" grpId="0" nodeType="withEffect">
                                  <p:stCondLst>
                                    <p:cond delay="500"/>
                                  </p:stCondLst>
                                  <p:childTnLst>
                                    <p:set>
                                      <p:cBhvr>
                                        <p:cTn id="53" dur="1" fill="hold">
                                          <p:stCondLst>
                                            <p:cond delay="0"/>
                                          </p:stCondLst>
                                        </p:cTn>
                                        <p:tgtEl>
                                          <p:spTgt spid="24"/>
                                        </p:tgtEl>
                                        <p:attrNameLst>
                                          <p:attrName>style.visibility</p:attrName>
                                        </p:attrNameLst>
                                      </p:cBhvr>
                                      <p:to>
                                        <p:strVal val="visible"/>
                                      </p:to>
                                    </p:set>
                                    <p:animEffect transition="in" filter="randombar(horizontal)">
                                      <p:cBhvr>
                                        <p:cTn id="54" dur="400"/>
                                        <p:tgtEl>
                                          <p:spTgt spid="24"/>
                                        </p:tgtEl>
                                      </p:cBhvr>
                                    </p:animEffect>
                                  </p:childTnLst>
                                </p:cTn>
                              </p:par>
                              <p:par>
                                <p:cTn id="55" presetID="14" presetClass="entr" presetSubtype="10" fill="hold" grpId="0" nodeType="withEffect">
                                  <p:stCondLst>
                                    <p:cond delay="500"/>
                                  </p:stCondLst>
                                  <p:childTnLst>
                                    <p:set>
                                      <p:cBhvr>
                                        <p:cTn id="56" dur="1" fill="hold">
                                          <p:stCondLst>
                                            <p:cond delay="0"/>
                                          </p:stCondLst>
                                        </p:cTn>
                                        <p:tgtEl>
                                          <p:spTgt spid="25"/>
                                        </p:tgtEl>
                                        <p:attrNameLst>
                                          <p:attrName>style.visibility</p:attrName>
                                        </p:attrNameLst>
                                      </p:cBhvr>
                                      <p:to>
                                        <p:strVal val="visible"/>
                                      </p:to>
                                    </p:set>
                                    <p:animEffect transition="in" filter="randombar(horizontal)">
                                      <p:cBhvr>
                                        <p:cTn id="57" dur="400"/>
                                        <p:tgtEl>
                                          <p:spTgt spid="25"/>
                                        </p:tgtEl>
                                      </p:cBhvr>
                                    </p:animEffect>
                                  </p:childTnLst>
                                </p:cTn>
                              </p:par>
                              <p:par>
                                <p:cTn id="58" presetID="14" presetClass="entr" presetSubtype="10" fill="hold" grpId="0" nodeType="withEffect">
                                  <p:stCondLst>
                                    <p:cond delay="500"/>
                                  </p:stCondLst>
                                  <p:childTnLst>
                                    <p:set>
                                      <p:cBhvr>
                                        <p:cTn id="59" dur="1" fill="hold">
                                          <p:stCondLst>
                                            <p:cond delay="0"/>
                                          </p:stCondLst>
                                        </p:cTn>
                                        <p:tgtEl>
                                          <p:spTgt spid="26"/>
                                        </p:tgtEl>
                                        <p:attrNameLst>
                                          <p:attrName>style.visibility</p:attrName>
                                        </p:attrNameLst>
                                      </p:cBhvr>
                                      <p:to>
                                        <p:strVal val="visible"/>
                                      </p:to>
                                    </p:set>
                                    <p:animEffect transition="in" filter="randombar(horizontal)">
                                      <p:cBhvr>
                                        <p:cTn id="60" dur="400"/>
                                        <p:tgtEl>
                                          <p:spTgt spid="26"/>
                                        </p:tgtEl>
                                      </p:cBhvr>
                                    </p:animEffect>
                                  </p:childTnLst>
                                </p:cTn>
                              </p:par>
                            </p:childTnLst>
                          </p:cTn>
                        </p:par>
                        <p:par>
                          <p:cTn id="61" fill="hold">
                            <p:stCondLst>
                              <p:cond delay="2500"/>
                            </p:stCondLst>
                            <p:childTnLst>
                              <p:par>
                                <p:cTn id="62" presetID="1"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childTnLst>
                                </p:cTn>
                              </p:par>
                              <p:par>
                                <p:cTn id="64" presetID="35" presetClass="path" presetSubtype="0" accel="50000" decel="50000" fill="hold" grpId="1" nodeType="withEffect">
                                  <p:stCondLst>
                                    <p:cond delay="0"/>
                                  </p:stCondLst>
                                  <p:childTnLst>
                                    <p:animMotion origin="layout" path="M -3.56836E-6 -3.7037E-7 L 0.36686 0.15278 " pathEditMode="relative" rAng="0" ptsTypes="AA">
                                      <p:cBhvr>
                                        <p:cTn id="65" dur="500" spd="-99900" fill="hold"/>
                                        <p:tgtEl>
                                          <p:spTgt spid="27"/>
                                        </p:tgtEl>
                                        <p:attrNameLst>
                                          <p:attrName>ppt_x</p:attrName>
                                          <p:attrName>ppt_y</p:attrName>
                                        </p:attrNameLst>
                                      </p:cBhvr>
                                      <p:rCtr x="18343" y="7639"/>
                                    </p:animMotion>
                                  </p:childTnLst>
                                </p:cTn>
                              </p:par>
                              <p:par>
                                <p:cTn id="66" presetID="1" presetClass="entr" presetSubtype="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childTnLst>
                                </p:cTn>
                              </p:par>
                              <p:par>
                                <p:cTn id="68" presetID="35" presetClass="path" presetSubtype="0" accel="50000" decel="50000" fill="hold" grpId="1" nodeType="withEffect">
                                  <p:stCondLst>
                                    <p:cond delay="0"/>
                                  </p:stCondLst>
                                  <p:childTnLst>
                                    <p:animMotion origin="layout" path="M 7.85742E-7 -3.33333E-6 L -0.39495 -0.11018 " pathEditMode="relative" rAng="0" ptsTypes="AA">
                                      <p:cBhvr>
                                        <p:cTn id="69" dur="500" spd="-99900" fill="hold"/>
                                        <p:tgtEl>
                                          <p:spTgt spid="28"/>
                                        </p:tgtEl>
                                        <p:attrNameLst>
                                          <p:attrName>ppt_x</p:attrName>
                                          <p:attrName>ppt_y</p:attrName>
                                        </p:attrNameLst>
                                      </p:cBhvr>
                                      <p:rCtr x="-19748" y="-5509"/>
                                    </p:animMotion>
                                  </p:childTnLst>
                                </p:cTn>
                              </p:par>
                            </p:childTnLst>
                          </p:cTn>
                        </p:par>
                        <p:par>
                          <p:cTn id="70" fill="hold">
                            <p:stCondLst>
                              <p:cond delay="2500"/>
                            </p:stCondLst>
                            <p:childTnLst>
                              <p:par>
                                <p:cTn id="71" presetID="18" presetClass="entr" presetSubtype="3"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strips(upRight)">
                                      <p:cBhvr>
                                        <p:cTn id="7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13" grpId="0" animBg="1"/>
      <p:bldP spid="15" grpId="0" animBg="1"/>
      <p:bldP spid="16" grpId="0"/>
      <p:bldP spid="17" grpId="0"/>
      <p:bldP spid="18" grpId="0"/>
      <p:bldP spid="19" grpId="0" animBg="1"/>
      <p:bldP spid="20" grpId="0"/>
      <p:bldP spid="21" grpId="0"/>
      <p:bldP spid="22" grpId="0"/>
      <p:bldP spid="23" grpId="0" animBg="1"/>
      <p:bldP spid="24" grpId="0"/>
      <p:bldP spid="25" grpId="0"/>
      <p:bldP spid="26" grpId="0"/>
      <p:bldP spid="27" grpId="0" animBg="1"/>
      <p:bldP spid="27" grpId="1" animBg="1"/>
      <p:bldP spid="28" grpId="0" animBg="1"/>
      <p:bldP spid="28" grpId="1" animBg="1"/>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p:cNvPicPr>
            <a:picLocks noChangeAspect="1"/>
          </p:cNvPicPr>
          <p:nvPr/>
        </p:nvPicPr>
        <p:blipFill>
          <a:blip r:embed="rId3" cstate="print"/>
          <a:stretch>
            <a:fillRect/>
          </a:stretch>
        </p:blipFill>
        <p:spPr>
          <a:xfrm>
            <a:off x="1" y="0"/>
            <a:ext cx="12218266" cy="6858000"/>
          </a:xfrm>
          <a:prstGeom prst="rect">
            <a:avLst/>
          </a:prstGeom>
        </p:spPr>
      </p:pic>
      <p:sp>
        <p:nvSpPr>
          <p:cNvPr id="63" name="圆角矩形 62"/>
          <p:cNvSpPr/>
          <p:nvPr/>
        </p:nvSpPr>
        <p:spPr>
          <a:xfrm>
            <a:off x="-311125" y="1700808"/>
            <a:ext cx="1008112" cy="345638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Freeform 5"/>
          <p:cNvSpPr/>
          <p:nvPr/>
        </p:nvSpPr>
        <p:spPr bwMode="auto">
          <a:xfrm>
            <a:off x="1777107" y="1968222"/>
            <a:ext cx="3240360" cy="2921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D9D9">
              <a:alpha val="56078"/>
            </a:srgbClr>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67" name="圆角矩形 66"/>
          <p:cNvSpPr/>
          <p:nvPr/>
        </p:nvSpPr>
        <p:spPr>
          <a:xfrm>
            <a:off x="5449515" y="2600316"/>
            <a:ext cx="6552728" cy="1620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6673651" y="2600316"/>
            <a:ext cx="5544616" cy="16207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TextBox 68"/>
          <p:cNvSpPr txBox="1"/>
          <p:nvPr/>
        </p:nvSpPr>
        <p:spPr>
          <a:xfrm flipH="1">
            <a:off x="5881563" y="2788464"/>
            <a:ext cx="360040" cy="1107996"/>
          </a:xfrm>
          <a:prstGeom prst="rect">
            <a:avLst/>
          </a:prstGeom>
          <a:noFill/>
        </p:spPr>
        <p:txBody>
          <a:bodyPr wrap="square" rtlCol="0">
            <a:spAutoFit/>
          </a:bodyPr>
          <a:lstStyle/>
          <a:p>
            <a:pPr algn="ctr"/>
            <a:r>
              <a:rPr lang="en-US" sz="6600" b="1" dirty="0">
                <a:solidFill>
                  <a:schemeClr val="bg1"/>
                </a:solidFill>
                <a:latin typeface="Impact MT Std" pitchFamily="34" charset="0"/>
              </a:rPr>
              <a:t>2</a:t>
            </a:r>
            <a:endParaRPr lang="id-ID" sz="6600" b="1" dirty="0">
              <a:solidFill>
                <a:schemeClr val="bg1"/>
              </a:solidFill>
              <a:latin typeface="Impact MT Std" pitchFamily="34" charset="0"/>
            </a:endParaRPr>
          </a:p>
        </p:txBody>
      </p:sp>
      <p:sp>
        <p:nvSpPr>
          <p:cNvPr id="70" name="文本框 9"/>
          <p:cNvSpPr txBox="1"/>
          <p:nvPr/>
        </p:nvSpPr>
        <p:spPr>
          <a:xfrm>
            <a:off x="6961683" y="2672324"/>
            <a:ext cx="2103040" cy="500137"/>
          </a:xfrm>
          <a:prstGeom prst="rect">
            <a:avLst/>
          </a:prstGeom>
          <a:noFill/>
        </p:spPr>
        <p:txBody>
          <a:bodyPr wrap="square" lIns="68580" tIns="34290" rIns="68580" bIns="34290" rtlCol="0">
            <a:spAutoFit/>
          </a:bodyPr>
          <a:lstStyle/>
          <a:p>
            <a:pPr marL="0" lvl="1"/>
            <a:r>
              <a:rPr lang="zh-CN" altLang="en-US" sz="2800" dirty="0">
                <a:solidFill>
                  <a:schemeClr val="bg1"/>
                </a:solidFill>
                <a:latin typeface="微软雅黑" panose="020B0503020204020204" pitchFamily="34" charset="-122"/>
                <a:ea typeface="微软雅黑" panose="020B0503020204020204" pitchFamily="34" charset="-122"/>
              </a:rPr>
              <a:t>项目介绍</a:t>
            </a:r>
          </a:p>
        </p:txBody>
      </p:sp>
      <p:grpSp>
        <p:nvGrpSpPr>
          <p:cNvPr id="71" name="组合 70"/>
          <p:cNvGrpSpPr/>
          <p:nvPr/>
        </p:nvGrpSpPr>
        <p:grpSpPr>
          <a:xfrm>
            <a:off x="7037176" y="3248388"/>
            <a:ext cx="1436675" cy="215444"/>
            <a:chOff x="4369395" y="3284984"/>
            <a:chExt cx="1436675" cy="215444"/>
          </a:xfrm>
        </p:grpSpPr>
        <p:sp>
          <p:nvSpPr>
            <p:cNvPr id="72"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项目来源</a:t>
              </a:r>
            </a:p>
          </p:txBody>
        </p:sp>
        <p:grpSp>
          <p:nvGrpSpPr>
            <p:cNvPr id="73" name="组合 72"/>
            <p:cNvGrpSpPr/>
            <p:nvPr/>
          </p:nvGrpSpPr>
          <p:grpSpPr>
            <a:xfrm>
              <a:off x="4369395" y="3316401"/>
              <a:ext cx="168551" cy="168551"/>
              <a:chOff x="5005199" y="3717032"/>
              <a:chExt cx="168551" cy="168551"/>
            </a:xfrm>
          </p:grpSpPr>
          <p:sp>
            <p:nvSpPr>
              <p:cNvPr id="74" name="椭圆 73"/>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5" name="等腰三角形 7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76" name="组合 75"/>
          <p:cNvGrpSpPr/>
          <p:nvPr/>
        </p:nvGrpSpPr>
        <p:grpSpPr>
          <a:xfrm>
            <a:off x="8477336" y="3248388"/>
            <a:ext cx="1436675" cy="215444"/>
            <a:chOff x="4369395" y="3284984"/>
            <a:chExt cx="1436675" cy="215444"/>
          </a:xfrm>
        </p:grpSpPr>
        <p:sp>
          <p:nvSpPr>
            <p:cNvPr id="77"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需求分析</a:t>
              </a:r>
            </a:p>
          </p:txBody>
        </p:sp>
        <p:grpSp>
          <p:nvGrpSpPr>
            <p:cNvPr id="89" name="组合 88"/>
            <p:cNvGrpSpPr/>
            <p:nvPr/>
          </p:nvGrpSpPr>
          <p:grpSpPr>
            <a:xfrm>
              <a:off x="4369395" y="3316401"/>
              <a:ext cx="168551" cy="168551"/>
              <a:chOff x="5005199" y="3717032"/>
              <a:chExt cx="168551" cy="168551"/>
            </a:xfrm>
          </p:grpSpPr>
          <p:sp>
            <p:nvSpPr>
              <p:cNvPr id="90" name="椭圆 89"/>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1" name="等腰三角形 9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92" name="组合 91"/>
          <p:cNvGrpSpPr/>
          <p:nvPr/>
        </p:nvGrpSpPr>
        <p:grpSpPr>
          <a:xfrm>
            <a:off x="9917496" y="3248388"/>
            <a:ext cx="1724707" cy="215444"/>
            <a:chOff x="4369395" y="3284984"/>
            <a:chExt cx="1724707" cy="215444"/>
          </a:xfrm>
        </p:grpSpPr>
        <p:sp>
          <p:nvSpPr>
            <p:cNvPr id="93" name="文本框 9"/>
            <p:cNvSpPr txBox="1"/>
            <p:nvPr/>
          </p:nvSpPr>
          <p:spPr>
            <a:xfrm>
              <a:off x="4581935" y="3284984"/>
              <a:ext cx="1512167"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需要解决的问题</a:t>
              </a:r>
            </a:p>
          </p:txBody>
        </p:sp>
        <p:grpSp>
          <p:nvGrpSpPr>
            <p:cNvPr id="94" name="组合 93"/>
            <p:cNvGrpSpPr/>
            <p:nvPr/>
          </p:nvGrpSpPr>
          <p:grpSpPr>
            <a:xfrm>
              <a:off x="4369395" y="3316401"/>
              <a:ext cx="168551" cy="168551"/>
              <a:chOff x="5005199" y="3717032"/>
              <a:chExt cx="168551" cy="168551"/>
            </a:xfrm>
          </p:grpSpPr>
          <p:sp>
            <p:nvSpPr>
              <p:cNvPr id="95" name="椭圆 94"/>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6" name="等腰三角形 9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97" name="组合 96"/>
          <p:cNvGrpSpPr/>
          <p:nvPr/>
        </p:nvGrpSpPr>
        <p:grpSpPr>
          <a:xfrm>
            <a:off x="7033691" y="3537000"/>
            <a:ext cx="1436675" cy="215444"/>
            <a:chOff x="4369395" y="3284984"/>
            <a:chExt cx="1436675" cy="215444"/>
          </a:xfrm>
        </p:grpSpPr>
        <p:sp>
          <p:nvSpPr>
            <p:cNvPr id="9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行业前景</a:t>
              </a:r>
            </a:p>
          </p:txBody>
        </p:sp>
        <p:grpSp>
          <p:nvGrpSpPr>
            <p:cNvPr id="99" name="组合 98"/>
            <p:cNvGrpSpPr/>
            <p:nvPr/>
          </p:nvGrpSpPr>
          <p:grpSpPr>
            <a:xfrm>
              <a:off x="4369395" y="3316401"/>
              <a:ext cx="168551" cy="168551"/>
              <a:chOff x="5005199" y="3717032"/>
              <a:chExt cx="168551" cy="168551"/>
            </a:xfrm>
          </p:grpSpPr>
          <p:sp>
            <p:nvSpPr>
              <p:cNvPr id="100" name="椭圆 99"/>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1" name="等腰三角形 10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02" name="组合 101"/>
          <p:cNvGrpSpPr/>
          <p:nvPr/>
        </p:nvGrpSpPr>
        <p:grpSpPr>
          <a:xfrm>
            <a:off x="8477336" y="3536420"/>
            <a:ext cx="1436675" cy="215444"/>
            <a:chOff x="4369395" y="3284984"/>
            <a:chExt cx="1436675" cy="215444"/>
          </a:xfrm>
        </p:grpSpPr>
        <p:sp>
          <p:nvSpPr>
            <p:cNvPr id="10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竞争对手分析</a:t>
              </a:r>
            </a:p>
          </p:txBody>
        </p:sp>
        <p:grpSp>
          <p:nvGrpSpPr>
            <p:cNvPr id="104" name="组合 103"/>
            <p:cNvGrpSpPr/>
            <p:nvPr/>
          </p:nvGrpSpPr>
          <p:grpSpPr>
            <a:xfrm>
              <a:off x="4369395" y="3316401"/>
              <a:ext cx="168551" cy="168551"/>
              <a:chOff x="5005199" y="3717032"/>
              <a:chExt cx="168551" cy="168551"/>
            </a:xfrm>
          </p:grpSpPr>
          <p:sp>
            <p:nvSpPr>
              <p:cNvPr id="105" name="椭圆 104"/>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6" name="等腰三角形 10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07" name="组合 106"/>
          <p:cNvGrpSpPr/>
          <p:nvPr/>
        </p:nvGrpSpPr>
        <p:grpSpPr>
          <a:xfrm>
            <a:off x="9917496" y="3536420"/>
            <a:ext cx="1436675" cy="215444"/>
            <a:chOff x="4369395" y="3284984"/>
            <a:chExt cx="1436675" cy="215444"/>
          </a:xfrm>
        </p:grpSpPr>
        <p:sp>
          <p:nvSpPr>
            <p:cNvPr id="10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我们的优势</a:t>
              </a:r>
            </a:p>
          </p:txBody>
        </p:sp>
        <p:grpSp>
          <p:nvGrpSpPr>
            <p:cNvPr id="109" name="组合 108"/>
            <p:cNvGrpSpPr/>
            <p:nvPr/>
          </p:nvGrpSpPr>
          <p:grpSpPr>
            <a:xfrm>
              <a:off x="4369395" y="3316401"/>
              <a:ext cx="168551" cy="168551"/>
              <a:chOff x="5005199" y="3717032"/>
              <a:chExt cx="168551" cy="168551"/>
            </a:xfrm>
          </p:grpSpPr>
          <p:sp>
            <p:nvSpPr>
              <p:cNvPr id="110" name="椭圆 109"/>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1" name="等腰三角形 11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12" name="组合 111"/>
          <p:cNvGrpSpPr/>
          <p:nvPr/>
        </p:nvGrpSpPr>
        <p:grpSpPr>
          <a:xfrm>
            <a:off x="7037176" y="3825032"/>
            <a:ext cx="1436675" cy="215444"/>
            <a:chOff x="4369395" y="3284984"/>
            <a:chExt cx="1436675" cy="215444"/>
          </a:xfrm>
        </p:grpSpPr>
        <p:sp>
          <p:nvSpPr>
            <p:cNvPr id="11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可行性分析</a:t>
              </a:r>
            </a:p>
          </p:txBody>
        </p:sp>
        <p:grpSp>
          <p:nvGrpSpPr>
            <p:cNvPr id="114" name="组合 113"/>
            <p:cNvGrpSpPr/>
            <p:nvPr/>
          </p:nvGrpSpPr>
          <p:grpSpPr>
            <a:xfrm>
              <a:off x="4369395" y="3316401"/>
              <a:ext cx="168551" cy="168551"/>
              <a:chOff x="5005199" y="3717032"/>
              <a:chExt cx="168551" cy="168551"/>
            </a:xfrm>
          </p:grpSpPr>
          <p:sp>
            <p:nvSpPr>
              <p:cNvPr id="115" name="椭圆 114"/>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6" name="等腰三角形 11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sp>
        <p:nvSpPr>
          <p:cNvPr id="117" name="矩形 116"/>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标题 4"/>
          <p:cNvSpPr txBox="1"/>
          <p:nvPr/>
        </p:nvSpPr>
        <p:spPr>
          <a:xfrm>
            <a:off x="985019" y="363228"/>
            <a:ext cx="1224136"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0070C0"/>
                </a:solidFill>
                <a:latin typeface="Impact MT Std" pitchFamily="34" charset="0"/>
                <a:ea typeface="微软雅黑" panose="020B0503020204020204" pitchFamily="34" charset="-122"/>
              </a:rPr>
              <a:t>第二章</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a:solidFill>
                <a:srgbClr val="0070C0"/>
              </a:solidFill>
              <a:latin typeface="Impact MT Std" pitchFamily="34" charset="0"/>
              <a:ea typeface="微软雅黑" panose="020B0503020204020204" pitchFamily="34" charset="-122"/>
            </a:endParaRPr>
          </a:p>
        </p:txBody>
      </p:sp>
      <p:sp>
        <p:nvSpPr>
          <p:cNvPr id="120" name="KSO_Shape"/>
          <p:cNvSpPr/>
          <p:nvPr/>
        </p:nvSpPr>
        <p:spPr bwMode="auto">
          <a:xfrm>
            <a:off x="192931" y="207853"/>
            <a:ext cx="526486" cy="448389"/>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121" name="KSO_Shape"/>
          <p:cNvSpPr/>
          <p:nvPr/>
        </p:nvSpPr>
        <p:spPr bwMode="auto">
          <a:xfrm>
            <a:off x="2703368" y="2917276"/>
            <a:ext cx="1379367" cy="1174757"/>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00B0F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500" fill="hold"/>
                                        <p:tgtEl>
                                          <p:spTgt spid="119"/>
                                        </p:tgtEl>
                                        <p:attrNameLst>
                                          <p:attrName>ppt_x</p:attrName>
                                        </p:attrNameLst>
                                      </p:cBhvr>
                                      <p:tavLst>
                                        <p:tav tm="0">
                                          <p:val>
                                            <p:strVal val="0-#ppt_w/2"/>
                                          </p:val>
                                        </p:tav>
                                        <p:tav tm="100000">
                                          <p:val>
                                            <p:strVal val="#ppt_x"/>
                                          </p:val>
                                        </p:tav>
                                      </p:tavLst>
                                    </p:anim>
                                    <p:anim calcmode="lin" valueType="num">
                                      <p:cBhvr additive="base">
                                        <p:cTn id="8" dur="500" fill="hold"/>
                                        <p:tgtEl>
                                          <p:spTgt spid="11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250" fill="hold"/>
                                        <p:tgtEl>
                                          <p:spTgt spid="117"/>
                                        </p:tgtEl>
                                        <p:attrNameLst>
                                          <p:attrName>ppt_x</p:attrName>
                                        </p:attrNameLst>
                                      </p:cBhvr>
                                      <p:tavLst>
                                        <p:tav tm="0">
                                          <p:val>
                                            <p:strVal val="0-#ppt_w/2"/>
                                          </p:val>
                                        </p:tav>
                                        <p:tav tm="100000">
                                          <p:val>
                                            <p:strVal val="#ppt_x"/>
                                          </p:val>
                                        </p:tav>
                                      </p:tavLst>
                                    </p:anim>
                                    <p:anim calcmode="lin" valueType="num">
                                      <p:cBhvr additive="base">
                                        <p:cTn id="12" dur="250" fill="hold"/>
                                        <p:tgtEl>
                                          <p:spTgt spid="117"/>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0"/>
                                        </p:tgtEl>
                                        <p:attrNameLst>
                                          <p:attrName>style.visibility</p:attrName>
                                        </p:attrNameLst>
                                      </p:cBhvr>
                                      <p:to>
                                        <p:strVal val="visible"/>
                                      </p:to>
                                    </p:set>
                                    <p:animEffect transition="in" filter="fade">
                                      <p:cBhvr>
                                        <p:cTn id="15" dur="1000"/>
                                        <p:tgtEl>
                                          <p:spTgt spid="120"/>
                                        </p:tgtEl>
                                      </p:cBhvr>
                                    </p:animEffect>
                                    <p:anim calcmode="lin" valueType="num">
                                      <p:cBhvr>
                                        <p:cTn id="16" dur="1000" fill="hold"/>
                                        <p:tgtEl>
                                          <p:spTgt spid="120"/>
                                        </p:tgtEl>
                                        <p:attrNameLst>
                                          <p:attrName>ppt_x</p:attrName>
                                        </p:attrNameLst>
                                      </p:cBhvr>
                                      <p:tavLst>
                                        <p:tav tm="0">
                                          <p:val>
                                            <p:strVal val="#ppt_x"/>
                                          </p:val>
                                        </p:tav>
                                        <p:tav tm="100000">
                                          <p:val>
                                            <p:strVal val="#ppt_x"/>
                                          </p:val>
                                        </p:tav>
                                      </p:tavLst>
                                    </p:anim>
                                    <p:anim calcmode="lin" valueType="num">
                                      <p:cBhvr>
                                        <p:cTn id="17" dur="1000" fill="hold"/>
                                        <p:tgtEl>
                                          <p:spTgt spid="120"/>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 presetClass="entr" presetSubtype="8" fill="hold" grpId="0"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additive="base">
                                        <p:cTn id="21" dur="500" fill="hold"/>
                                        <p:tgtEl>
                                          <p:spTgt spid="63"/>
                                        </p:tgtEl>
                                        <p:attrNameLst>
                                          <p:attrName>ppt_x</p:attrName>
                                        </p:attrNameLst>
                                      </p:cBhvr>
                                      <p:tavLst>
                                        <p:tav tm="0">
                                          <p:val>
                                            <p:strVal val="0-#ppt_w/2"/>
                                          </p:val>
                                        </p:tav>
                                        <p:tav tm="100000">
                                          <p:val>
                                            <p:strVal val="#ppt_x"/>
                                          </p:val>
                                        </p:tav>
                                      </p:tavLst>
                                    </p:anim>
                                    <p:anim calcmode="lin" valueType="num">
                                      <p:cBhvr additive="base">
                                        <p:cTn id="22" dur="500" fill="hold"/>
                                        <p:tgtEl>
                                          <p:spTgt spid="63"/>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31"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750" fill="hold"/>
                                        <p:tgtEl>
                                          <p:spTgt spid="64"/>
                                        </p:tgtEl>
                                        <p:attrNameLst>
                                          <p:attrName>ppt_w</p:attrName>
                                        </p:attrNameLst>
                                      </p:cBhvr>
                                      <p:tavLst>
                                        <p:tav tm="0">
                                          <p:val>
                                            <p:fltVal val="0"/>
                                          </p:val>
                                        </p:tav>
                                        <p:tav tm="100000">
                                          <p:val>
                                            <p:strVal val="#ppt_w"/>
                                          </p:val>
                                        </p:tav>
                                      </p:tavLst>
                                    </p:anim>
                                    <p:anim calcmode="lin" valueType="num">
                                      <p:cBhvr>
                                        <p:cTn id="27" dur="750" fill="hold"/>
                                        <p:tgtEl>
                                          <p:spTgt spid="64"/>
                                        </p:tgtEl>
                                        <p:attrNameLst>
                                          <p:attrName>ppt_h</p:attrName>
                                        </p:attrNameLst>
                                      </p:cBhvr>
                                      <p:tavLst>
                                        <p:tav tm="0">
                                          <p:val>
                                            <p:fltVal val="0"/>
                                          </p:val>
                                        </p:tav>
                                        <p:tav tm="100000">
                                          <p:val>
                                            <p:strVal val="#ppt_h"/>
                                          </p:val>
                                        </p:tav>
                                      </p:tavLst>
                                    </p:anim>
                                    <p:anim calcmode="lin" valueType="num">
                                      <p:cBhvr>
                                        <p:cTn id="28" dur="750" fill="hold"/>
                                        <p:tgtEl>
                                          <p:spTgt spid="64"/>
                                        </p:tgtEl>
                                        <p:attrNameLst>
                                          <p:attrName>style.rotation</p:attrName>
                                        </p:attrNameLst>
                                      </p:cBhvr>
                                      <p:tavLst>
                                        <p:tav tm="0">
                                          <p:val>
                                            <p:fltVal val="90"/>
                                          </p:val>
                                        </p:tav>
                                        <p:tav tm="100000">
                                          <p:val>
                                            <p:fltVal val="0"/>
                                          </p:val>
                                        </p:tav>
                                      </p:tavLst>
                                    </p:anim>
                                    <p:animEffect transition="in" filter="fade">
                                      <p:cBhvr>
                                        <p:cTn id="29" dur="750"/>
                                        <p:tgtEl>
                                          <p:spTgt spid="64"/>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121"/>
                                        </p:tgtEl>
                                        <p:attrNameLst>
                                          <p:attrName>style.visibility</p:attrName>
                                        </p:attrNameLst>
                                      </p:cBhvr>
                                      <p:to>
                                        <p:strVal val="visible"/>
                                      </p:to>
                                    </p:set>
                                    <p:animEffect transition="in" filter="fade">
                                      <p:cBhvr>
                                        <p:cTn id="32" dur="1000"/>
                                        <p:tgtEl>
                                          <p:spTgt spid="121"/>
                                        </p:tgtEl>
                                      </p:cBhvr>
                                    </p:animEffect>
                                    <p:anim calcmode="lin" valueType="num">
                                      <p:cBhvr>
                                        <p:cTn id="33" dur="1000" fill="hold"/>
                                        <p:tgtEl>
                                          <p:spTgt spid="121"/>
                                        </p:tgtEl>
                                        <p:attrNameLst>
                                          <p:attrName>ppt_x</p:attrName>
                                        </p:attrNameLst>
                                      </p:cBhvr>
                                      <p:tavLst>
                                        <p:tav tm="0">
                                          <p:val>
                                            <p:strVal val="#ppt_x"/>
                                          </p:val>
                                        </p:tav>
                                        <p:tav tm="100000">
                                          <p:val>
                                            <p:strVal val="#ppt_x"/>
                                          </p:val>
                                        </p:tav>
                                      </p:tavLst>
                                    </p:anim>
                                    <p:anim calcmode="lin" valueType="num">
                                      <p:cBhvr>
                                        <p:cTn id="34" dur="1000" fill="hold"/>
                                        <p:tgtEl>
                                          <p:spTgt spid="121"/>
                                        </p:tgtEl>
                                        <p:attrNameLst>
                                          <p:attrName>ppt_y</p:attrName>
                                        </p:attrNameLst>
                                      </p:cBhvr>
                                      <p:tavLst>
                                        <p:tav tm="0">
                                          <p:val>
                                            <p:strVal val="#ppt_y+.1"/>
                                          </p:val>
                                        </p:tav>
                                        <p:tav tm="100000">
                                          <p:val>
                                            <p:strVal val="#ppt_y"/>
                                          </p:val>
                                        </p:tav>
                                      </p:tavLst>
                                    </p:anim>
                                  </p:childTnLst>
                                </p:cTn>
                              </p:par>
                              <p:par>
                                <p:cTn id="35" presetID="2" presetClass="entr" presetSubtype="8" fill="hold" grpId="0" nodeType="withEffect">
                                  <p:stCondLst>
                                    <p:cond delay="500"/>
                                  </p:stCondLst>
                                  <p:childTnLst>
                                    <p:set>
                                      <p:cBhvr>
                                        <p:cTn id="36" dur="1" fill="hold">
                                          <p:stCondLst>
                                            <p:cond delay="0"/>
                                          </p:stCondLst>
                                        </p:cTn>
                                        <p:tgtEl>
                                          <p:spTgt spid="67"/>
                                        </p:tgtEl>
                                        <p:attrNameLst>
                                          <p:attrName>style.visibility</p:attrName>
                                        </p:attrNameLst>
                                      </p:cBhvr>
                                      <p:to>
                                        <p:strVal val="visible"/>
                                      </p:to>
                                    </p:set>
                                    <p:anim calcmode="lin" valueType="num">
                                      <p:cBhvr additive="base">
                                        <p:cTn id="37" dur="500" fill="hold"/>
                                        <p:tgtEl>
                                          <p:spTgt spid="67"/>
                                        </p:tgtEl>
                                        <p:attrNameLst>
                                          <p:attrName>ppt_x</p:attrName>
                                        </p:attrNameLst>
                                      </p:cBhvr>
                                      <p:tavLst>
                                        <p:tav tm="0">
                                          <p:val>
                                            <p:strVal val="0-#ppt_w/2"/>
                                          </p:val>
                                        </p:tav>
                                        <p:tav tm="100000">
                                          <p:val>
                                            <p:strVal val="#ppt_x"/>
                                          </p:val>
                                        </p:tav>
                                      </p:tavLst>
                                    </p:anim>
                                    <p:anim calcmode="lin" valueType="num">
                                      <p:cBhvr additive="base">
                                        <p:cTn id="38" dur="500" fill="hold"/>
                                        <p:tgtEl>
                                          <p:spTgt spid="67"/>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50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500" fill="hold"/>
                                        <p:tgtEl>
                                          <p:spTgt spid="68"/>
                                        </p:tgtEl>
                                        <p:attrNameLst>
                                          <p:attrName>ppt_x</p:attrName>
                                        </p:attrNameLst>
                                      </p:cBhvr>
                                      <p:tavLst>
                                        <p:tav tm="0">
                                          <p:val>
                                            <p:strVal val="0-#ppt_w/2"/>
                                          </p:val>
                                        </p:tav>
                                        <p:tav tm="100000">
                                          <p:val>
                                            <p:strVal val="#ppt_x"/>
                                          </p:val>
                                        </p:tav>
                                      </p:tavLst>
                                    </p:anim>
                                    <p:anim calcmode="lin" valueType="num">
                                      <p:cBhvr additive="base">
                                        <p:cTn id="42" dur="500" fill="hold"/>
                                        <p:tgtEl>
                                          <p:spTgt spid="68"/>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50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0-#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50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0-#ppt_w/2"/>
                                          </p:val>
                                        </p:tav>
                                        <p:tav tm="100000">
                                          <p:val>
                                            <p:strVal val="#ppt_x"/>
                                          </p:val>
                                        </p:tav>
                                      </p:tavLst>
                                    </p:anim>
                                    <p:anim calcmode="lin" valueType="num">
                                      <p:cBhvr additive="base">
                                        <p:cTn id="50" dur="500" fill="hold"/>
                                        <p:tgtEl>
                                          <p:spTgt spid="70"/>
                                        </p:tgtEl>
                                        <p:attrNameLst>
                                          <p:attrName>ppt_y</p:attrName>
                                        </p:attrNameLst>
                                      </p:cBhvr>
                                      <p:tavLst>
                                        <p:tav tm="0">
                                          <p:val>
                                            <p:strVal val="#ppt_y"/>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71"/>
                                        </p:tgtEl>
                                        <p:attrNameLst>
                                          <p:attrName>style.visibility</p:attrName>
                                        </p:attrNameLst>
                                      </p:cBhvr>
                                      <p:to>
                                        <p:strVal val="visible"/>
                                      </p:to>
                                    </p:set>
                                    <p:anim calcmode="lin" valueType="num">
                                      <p:cBhvr>
                                        <p:cTn id="53" dur="500" fill="hold"/>
                                        <p:tgtEl>
                                          <p:spTgt spid="71"/>
                                        </p:tgtEl>
                                        <p:attrNameLst>
                                          <p:attrName>ppt_w</p:attrName>
                                        </p:attrNameLst>
                                      </p:cBhvr>
                                      <p:tavLst>
                                        <p:tav tm="0">
                                          <p:val>
                                            <p:fltVal val="0"/>
                                          </p:val>
                                        </p:tav>
                                        <p:tav tm="100000">
                                          <p:val>
                                            <p:strVal val="#ppt_w"/>
                                          </p:val>
                                        </p:tav>
                                      </p:tavLst>
                                    </p:anim>
                                    <p:anim calcmode="lin" valueType="num">
                                      <p:cBhvr>
                                        <p:cTn id="54" dur="500" fill="hold"/>
                                        <p:tgtEl>
                                          <p:spTgt spid="71"/>
                                        </p:tgtEl>
                                        <p:attrNameLst>
                                          <p:attrName>ppt_h</p:attrName>
                                        </p:attrNameLst>
                                      </p:cBhvr>
                                      <p:tavLst>
                                        <p:tav tm="0">
                                          <p:val>
                                            <p:fltVal val="0"/>
                                          </p:val>
                                        </p:tav>
                                        <p:tav tm="100000">
                                          <p:val>
                                            <p:strVal val="#ppt_h"/>
                                          </p:val>
                                        </p:tav>
                                      </p:tavLst>
                                    </p:anim>
                                    <p:animEffect transition="in" filter="fade">
                                      <p:cBhvr>
                                        <p:cTn id="55" dur="500"/>
                                        <p:tgtEl>
                                          <p:spTgt spid="71"/>
                                        </p:tgtEl>
                                      </p:cBhvr>
                                    </p:animEffect>
                                  </p:childTnLst>
                                </p:cTn>
                              </p:par>
                              <p:par>
                                <p:cTn id="56" presetID="53" presetClass="entr" presetSubtype="16" fill="hold" nodeType="withEffect">
                                  <p:stCondLst>
                                    <p:cond delay="500"/>
                                  </p:stCondLst>
                                  <p:childTnLst>
                                    <p:set>
                                      <p:cBhvr>
                                        <p:cTn id="57" dur="1" fill="hold">
                                          <p:stCondLst>
                                            <p:cond delay="0"/>
                                          </p:stCondLst>
                                        </p:cTn>
                                        <p:tgtEl>
                                          <p:spTgt spid="76"/>
                                        </p:tgtEl>
                                        <p:attrNameLst>
                                          <p:attrName>style.visibility</p:attrName>
                                        </p:attrNameLst>
                                      </p:cBhvr>
                                      <p:to>
                                        <p:strVal val="visible"/>
                                      </p:to>
                                    </p:set>
                                    <p:anim calcmode="lin" valueType="num">
                                      <p:cBhvr>
                                        <p:cTn id="58" dur="500" fill="hold"/>
                                        <p:tgtEl>
                                          <p:spTgt spid="76"/>
                                        </p:tgtEl>
                                        <p:attrNameLst>
                                          <p:attrName>ppt_w</p:attrName>
                                        </p:attrNameLst>
                                      </p:cBhvr>
                                      <p:tavLst>
                                        <p:tav tm="0">
                                          <p:val>
                                            <p:fltVal val="0"/>
                                          </p:val>
                                        </p:tav>
                                        <p:tav tm="100000">
                                          <p:val>
                                            <p:strVal val="#ppt_w"/>
                                          </p:val>
                                        </p:tav>
                                      </p:tavLst>
                                    </p:anim>
                                    <p:anim calcmode="lin" valueType="num">
                                      <p:cBhvr>
                                        <p:cTn id="59" dur="500" fill="hold"/>
                                        <p:tgtEl>
                                          <p:spTgt spid="76"/>
                                        </p:tgtEl>
                                        <p:attrNameLst>
                                          <p:attrName>ppt_h</p:attrName>
                                        </p:attrNameLst>
                                      </p:cBhvr>
                                      <p:tavLst>
                                        <p:tav tm="0">
                                          <p:val>
                                            <p:fltVal val="0"/>
                                          </p:val>
                                        </p:tav>
                                        <p:tav tm="100000">
                                          <p:val>
                                            <p:strVal val="#ppt_h"/>
                                          </p:val>
                                        </p:tav>
                                      </p:tavLst>
                                    </p:anim>
                                    <p:animEffect transition="in" filter="fade">
                                      <p:cBhvr>
                                        <p:cTn id="60" dur="500"/>
                                        <p:tgtEl>
                                          <p:spTgt spid="76"/>
                                        </p:tgtEl>
                                      </p:cBhvr>
                                    </p:animEffect>
                                  </p:childTnLst>
                                </p:cTn>
                              </p:par>
                              <p:par>
                                <p:cTn id="61" presetID="53" presetClass="entr" presetSubtype="16" fill="hold" nodeType="withEffect">
                                  <p:stCondLst>
                                    <p:cond delay="500"/>
                                  </p:stCondLst>
                                  <p:childTnLst>
                                    <p:set>
                                      <p:cBhvr>
                                        <p:cTn id="62" dur="1" fill="hold">
                                          <p:stCondLst>
                                            <p:cond delay="0"/>
                                          </p:stCondLst>
                                        </p:cTn>
                                        <p:tgtEl>
                                          <p:spTgt spid="92"/>
                                        </p:tgtEl>
                                        <p:attrNameLst>
                                          <p:attrName>style.visibility</p:attrName>
                                        </p:attrNameLst>
                                      </p:cBhvr>
                                      <p:to>
                                        <p:strVal val="visible"/>
                                      </p:to>
                                    </p:set>
                                    <p:anim calcmode="lin" valueType="num">
                                      <p:cBhvr>
                                        <p:cTn id="63" dur="500" fill="hold"/>
                                        <p:tgtEl>
                                          <p:spTgt spid="92"/>
                                        </p:tgtEl>
                                        <p:attrNameLst>
                                          <p:attrName>ppt_w</p:attrName>
                                        </p:attrNameLst>
                                      </p:cBhvr>
                                      <p:tavLst>
                                        <p:tav tm="0">
                                          <p:val>
                                            <p:fltVal val="0"/>
                                          </p:val>
                                        </p:tav>
                                        <p:tav tm="100000">
                                          <p:val>
                                            <p:strVal val="#ppt_w"/>
                                          </p:val>
                                        </p:tav>
                                      </p:tavLst>
                                    </p:anim>
                                    <p:anim calcmode="lin" valueType="num">
                                      <p:cBhvr>
                                        <p:cTn id="64" dur="500" fill="hold"/>
                                        <p:tgtEl>
                                          <p:spTgt spid="92"/>
                                        </p:tgtEl>
                                        <p:attrNameLst>
                                          <p:attrName>ppt_h</p:attrName>
                                        </p:attrNameLst>
                                      </p:cBhvr>
                                      <p:tavLst>
                                        <p:tav tm="0">
                                          <p:val>
                                            <p:fltVal val="0"/>
                                          </p:val>
                                        </p:tav>
                                        <p:tav tm="100000">
                                          <p:val>
                                            <p:strVal val="#ppt_h"/>
                                          </p:val>
                                        </p:tav>
                                      </p:tavLst>
                                    </p:anim>
                                    <p:animEffect transition="in" filter="fade">
                                      <p:cBhvr>
                                        <p:cTn id="65" dur="500"/>
                                        <p:tgtEl>
                                          <p:spTgt spid="92"/>
                                        </p:tgtEl>
                                      </p:cBhvr>
                                    </p:animEffect>
                                  </p:childTnLst>
                                </p:cTn>
                              </p:par>
                              <p:par>
                                <p:cTn id="66" presetID="53" presetClass="entr" presetSubtype="16" fill="hold" nodeType="withEffect">
                                  <p:stCondLst>
                                    <p:cond delay="500"/>
                                  </p:stCondLst>
                                  <p:childTnLst>
                                    <p:set>
                                      <p:cBhvr>
                                        <p:cTn id="67" dur="1" fill="hold">
                                          <p:stCondLst>
                                            <p:cond delay="0"/>
                                          </p:stCondLst>
                                        </p:cTn>
                                        <p:tgtEl>
                                          <p:spTgt spid="97"/>
                                        </p:tgtEl>
                                        <p:attrNameLst>
                                          <p:attrName>style.visibility</p:attrName>
                                        </p:attrNameLst>
                                      </p:cBhvr>
                                      <p:to>
                                        <p:strVal val="visible"/>
                                      </p:to>
                                    </p:set>
                                    <p:anim calcmode="lin" valueType="num">
                                      <p:cBhvr>
                                        <p:cTn id="68" dur="500" fill="hold"/>
                                        <p:tgtEl>
                                          <p:spTgt spid="97"/>
                                        </p:tgtEl>
                                        <p:attrNameLst>
                                          <p:attrName>ppt_w</p:attrName>
                                        </p:attrNameLst>
                                      </p:cBhvr>
                                      <p:tavLst>
                                        <p:tav tm="0">
                                          <p:val>
                                            <p:fltVal val="0"/>
                                          </p:val>
                                        </p:tav>
                                        <p:tav tm="100000">
                                          <p:val>
                                            <p:strVal val="#ppt_w"/>
                                          </p:val>
                                        </p:tav>
                                      </p:tavLst>
                                    </p:anim>
                                    <p:anim calcmode="lin" valueType="num">
                                      <p:cBhvr>
                                        <p:cTn id="69" dur="500" fill="hold"/>
                                        <p:tgtEl>
                                          <p:spTgt spid="97"/>
                                        </p:tgtEl>
                                        <p:attrNameLst>
                                          <p:attrName>ppt_h</p:attrName>
                                        </p:attrNameLst>
                                      </p:cBhvr>
                                      <p:tavLst>
                                        <p:tav tm="0">
                                          <p:val>
                                            <p:fltVal val="0"/>
                                          </p:val>
                                        </p:tav>
                                        <p:tav tm="100000">
                                          <p:val>
                                            <p:strVal val="#ppt_h"/>
                                          </p:val>
                                        </p:tav>
                                      </p:tavLst>
                                    </p:anim>
                                    <p:animEffect transition="in" filter="fade">
                                      <p:cBhvr>
                                        <p:cTn id="70" dur="500"/>
                                        <p:tgtEl>
                                          <p:spTgt spid="97"/>
                                        </p:tgtEl>
                                      </p:cBhvr>
                                    </p:animEffect>
                                  </p:childTnLst>
                                </p:cTn>
                              </p:par>
                              <p:par>
                                <p:cTn id="71" presetID="53" presetClass="entr" presetSubtype="16" fill="hold" nodeType="withEffect">
                                  <p:stCondLst>
                                    <p:cond delay="500"/>
                                  </p:stCondLst>
                                  <p:childTnLst>
                                    <p:set>
                                      <p:cBhvr>
                                        <p:cTn id="72" dur="1" fill="hold">
                                          <p:stCondLst>
                                            <p:cond delay="0"/>
                                          </p:stCondLst>
                                        </p:cTn>
                                        <p:tgtEl>
                                          <p:spTgt spid="102"/>
                                        </p:tgtEl>
                                        <p:attrNameLst>
                                          <p:attrName>style.visibility</p:attrName>
                                        </p:attrNameLst>
                                      </p:cBhvr>
                                      <p:to>
                                        <p:strVal val="visible"/>
                                      </p:to>
                                    </p:set>
                                    <p:anim calcmode="lin" valueType="num">
                                      <p:cBhvr>
                                        <p:cTn id="73" dur="500" fill="hold"/>
                                        <p:tgtEl>
                                          <p:spTgt spid="102"/>
                                        </p:tgtEl>
                                        <p:attrNameLst>
                                          <p:attrName>ppt_w</p:attrName>
                                        </p:attrNameLst>
                                      </p:cBhvr>
                                      <p:tavLst>
                                        <p:tav tm="0">
                                          <p:val>
                                            <p:fltVal val="0"/>
                                          </p:val>
                                        </p:tav>
                                        <p:tav tm="100000">
                                          <p:val>
                                            <p:strVal val="#ppt_w"/>
                                          </p:val>
                                        </p:tav>
                                      </p:tavLst>
                                    </p:anim>
                                    <p:anim calcmode="lin" valueType="num">
                                      <p:cBhvr>
                                        <p:cTn id="74" dur="500" fill="hold"/>
                                        <p:tgtEl>
                                          <p:spTgt spid="102"/>
                                        </p:tgtEl>
                                        <p:attrNameLst>
                                          <p:attrName>ppt_h</p:attrName>
                                        </p:attrNameLst>
                                      </p:cBhvr>
                                      <p:tavLst>
                                        <p:tav tm="0">
                                          <p:val>
                                            <p:fltVal val="0"/>
                                          </p:val>
                                        </p:tav>
                                        <p:tav tm="100000">
                                          <p:val>
                                            <p:strVal val="#ppt_h"/>
                                          </p:val>
                                        </p:tav>
                                      </p:tavLst>
                                    </p:anim>
                                    <p:animEffect transition="in" filter="fade">
                                      <p:cBhvr>
                                        <p:cTn id="75" dur="500"/>
                                        <p:tgtEl>
                                          <p:spTgt spid="102"/>
                                        </p:tgtEl>
                                      </p:cBhvr>
                                    </p:animEffect>
                                  </p:childTnLst>
                                </p:cTn>
                              </p:par>
                              <p:par>
                                <p:cTn id="76" presetID="53" presetClass="entr" presetSubtype="16" fill="hold" nodeType="withEffect">
                                  <p:stCondLst>
                                    <p:cond delay="500"/>
                                  </p:stCondLst>
                                  <p:childTnLst>
                                    <p:set>
                                      <p:cBhvr>
                                        <p:cTn id="77" dur="1" fill="hold">
                                          <p:stCondLst>
                                            <p:cond delay="0"/>
                                          </p:stCondLst>
                                        </p:cTn>
                                        <p:tgtEl>
                                          <p:spTgt spid="107"/>
                                        </p:tgtEl>
                                        <p:attrNameLst>
                                          <p:attrName>style.visibility</p:attrName>
                                        </p:attrNameLst>
                                      </p:cBhvr>
                                      <p:to>
                                        <p:strVal val="visible"/>
                                      </p:to>
                                    </p:set>
                                    <p:anim calcmode="lin" valueType="num">
                                      <p:cBhvr>
                                        <p:cTn id="78" dur="500" fill="hold"/>
                                        <p:tgtEl>
                                          <p:spTgt spid="107"/>
                                        </p:tgtEl>
                                        <p:attrNameLst>
                                          <p:attrName>ppt_w</p:attrName>
                                        </p:attrNameLst>
                                      </p:cBhvr>
                                      <p:tavLst>
                                        <p:tav tm="0">
                                          <p:val>
                                            <p:fltVal val="0"/>
                                          </p:val>
                                        </p:tav>
                                        <p:tav tm="100000">
                                          <p:val>
                                            <p:strVal val="#ppt_w"/>
                                          </p:val>
                                        </p:tav>
                                      </p:tavLst>
                                    </p:anim>
                                    <p:anim calcmode="lin" valueType="num">
                                      <p:cBhvr>
                                        <p:cTn id="79" dur="500" fill="hold"/>
                                        <p:tgtEl>
                                          <p:spTgt spid="107"/>
                                        </p:tgtEl>
                                        <p:attrNameLst>
                                          <p:attrName>ppt_h</p:attrName>
                                        </p:attrNameLst>
                                      </p:cBhvr>
                                      <p:tavLst>
                                        <p:tav tm="0">
                                          <p:val>
                                            <p:fltVal val="0"/>
                                          </p:val>
                                        </p:tav>
                                        <p:tav tm="100000">
                                          <p:val>
                                            <p:strVal val="#ppt_h"/>
                                          </p:val>
                                        </p:tav>
                                      </p:tavLst>
                                    </p:anim>
                                    <p:animEffect transition="in" filter="fade">
                                      <p:cBhvr>
                                        <p:cTn id="80" dur="500"/>
                                        <p:tgtEl>
                                          <p:spTgt spid="107"/>
                                        </p:tgtEl>
                                      </p:cBhvr>
                                    </p:animEffect>
                                  </p:childTnLst>
                                </p:cTn>
                              </p:par>
                              <p:par>
                                <p:cTn id="81" presetID="53" presetClass="entr" presetSubtype="16" fill="hold" nodeType="withEffect">
                                  <p:stCondLst>
                                    <p:cond delay="500"/>
                                  </p:stCondLst>
                                  <p:childTnLst>
                                    <p:set>
                                      <p:cBhvr>
                                        <p:cTn id="82" dur="1" fill="hold">
                                          <p:stCondLst>
                                            <p:cond delay="0"/>
                                          </p:stCondLst>
                                        </p:cTn>
                                        <p:tgtEl>
                                          <p:spTgt spid="112"/>
                                        </p:tgtEl>
                                        <p:attrNameLst>
                                          <p:attrName>style.visibility</p:attrName>
                                        </p:attrNameLst>
                                      </p:cBhvr>
                                      <p:to>
                                        <p:strVal val="visible"/>
                                      </p:to>
                                    </p:set>
                                    <p:anim calcmode="lin" valueType="num">
                                      <p:cBhvr>
                                        <p:cTn id="83" dur="500" fill="hold"/>
                                        <p:tgtEl>
                                          <p:spTgt spid="112"/>
                                        </p:tgtEl>
                                        <p:attrNameLst>
                                          <p:attrName>ppt_w</p:attrName>
                                        </p:attrNameLst>
                                      </p:cBhvr>
                                      <p:tavLst>
                                        <p:tav tm="0">
                                          <p:val>
                                            <p:fltVal val="0"/>
                                          </p:val>
                                        </p:tav>
                                        <p:tav tm="100000">
                                          <p:val>
                                            <p:strVal val="#ppt_w"/>
                                          </p:val>
                                        </p:tav>
                                      </p:tavLst>
                                    </p:anim>
                                    <p:anim calcmode="lin" valueType="num">
                                      <p:cBhvr>
                                        <p:cTn id="84" dur="500" fill="hold"/>
                                        <p:tgtEl>
                                          <p:spTgt spid="112"/>
                                        </p:tgtEl>
                                        <p:attrNameLst>
                                          <p:attrName>ppt_h</p:attrName>
                                        </p:attrNameLst>
                                      </p:cBhvr>
                                      <p:tavLst>
                                        <p:tav tm="0">
                                          <p:val>
                                            <p:fltVal val="0"/>
                                          </p:val>
                                        </p:tav>
                                        <p:tav tm="100000">
                                          <p:val>
                                            <p:strVal val="#ppt_h"/>
                                          </p:val>
                                        </p:tav>
                                      </p:tavLst>
                                    </p:anim>
                                    <p:animEffect transition="in" filter="fade">
                                      <p:cBhvr>
                                        <p:cTn id="85"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7" grpId="0" animBg="1"/>
      <p:bldP spid="68" grpId="0" animBg="1"/>
      <p:bldP spid="69" grpId="0"/>
      <p:bldP spid="70" grpId="0"/>
      <p:bldP spid="117" grpId="0" animBg="1"/>
      <p:bldP spid="119" grpId="0"/>
      <p:bldP spid="120" grpId="0" animBg="1"/>
      <p:bldP spid="1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0070C0"/>
                </a:solidFill>
                <a:latin typeface="Impact MT Std" pitchFamily="34" charset="0"/>
                <a:ea typeface="微软雅黑" panose="020B0503020204020204" pitchFamily="34" charset="-122"/>
              </a:rPr>
              <a:t>项目来源</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a:solidFill>
                <a:srgbClr val="0070C0"/>
              </a:solidFill>
              <a:latin typeface="Impact MT Std" pitchFamily="34" charset="0"/>
              <a:ea typeface="微软雅黑" panose="020B0503020204020204" pitchFamily="34" charset="-122"/>
            </a:endParaRPr>
          </a:p>
        </p:txBody>
      </p:sp>
      <p:sp>
        <p:nvSpPr>
          <p:cNvPr id="12" name="KSO_Shape"/>
          <p:cNvSpPr/>
          <p:nvPr/>
        </p:nvSpPr>
        <p:spPr bwMode="auto">
          <a:xfrm>
            <a:off x="160606" y="260648"/>
            <a:ext cx="542883" cy="40701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23093" y="6577616"/>
            <a:ext cx="2088232" cy="307768"/>
          </a:xfrm>
          <a:prstGeom prst="rect">
            <a:avLst/>
          </a:prstGeom>
        </p:spPr>
        <p:txBody>
          <a:bodyPr wrap="square" lIns="91431" tIns="45716" rIns="91431" bIns="45716">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第二章：项目介绍</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a:solidFill>
                  <a:srgbClr val="34495E"/>
                </a:solidFill>
                <a:latin typeface="Impact MT Std" pitchFamily="34" charset="0"/>
                <a:ea typeface="微软雅黑" panose="020B0503020204020204" pitchFamily="34" charset="-122"/>
              </a:rPr>
              <a:t>12</a:t>
            </a:r>
          </a:p>
        </p:txBody>
      </p:sp>
      <p:sp>
        <p:nvSpPr>
          <p:cNvPr id="143" name="矩形 47"/>
          <p:cNvSpPr>
            <a:spLocks noChangeArrowheads="1"/>
          </p:cNvSpPr>
          <p:nvPr/>
        </p:nvSpPr>
        <p:spPr bwMode="auto">
          <a:xfrm>
            <a:off x="1494274" y="5339890"/>
            <a:ext cx="9203453"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描述说明，在此录入上述图表的综合描述说明，在此录入上述图表的综合描述说明，在此录入上述图表的综合描述说明。</a:t>
            </a:r>
          </a:p>
        </p:txBody>
      </p:sp>
      <p:grpSp>
        <p:nvGrpSpPr>
          <p:cNvPr id="144" name="组合 143"/>
          <p:cNvGrpSpPr/>
          <p:nvPr/>
        </p:nvGrpSpPr>
        <p:grpSpPr>
          <a:xfrm>
            <a:off x="1808962" y="1522299"/>
            <a:ext cx="4082454" cy="136082"/>
            <a:chOff x="1507396" y="1628800"/>
            <a:chExt cx="4320480" cy="144016"/>
          </a:xfrm>
        </p:grpSpPr>
        <p:cxnSp>
          <p:nvCxnSpPr>
            <p:cNvPr id="145" name="直接连接符 144"/>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56" name="组合 155"/>
          <p:cNvGrpSpPr/>
          <p:nvPr/>
        </p:nvGrpSpPr>
        <p:grpSpPr>
          <a:xfrm>
            <a:off x="6416181" y="1522299"/>
            <a:ext cx="4082454" cy="136082"/>
            <a:chOff x="1507396" y="1628800"/>
            <a:chExt cx="4320480" cy="144016"/>
          </a:xfrm>
        </p:grpSpPr>
        <p:cxnSp>
          <p:nvCxnSpPr>
            <p:cNvPr id="157" name="直接连接符 156"/>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8" name="TextBox 132"/>
          <p:cNvSpPr txBox="1"/>
          <p:nvPr/>
        </p:nvSpPr>
        <p:spPr>
          <a:xfrm>
            <a:off x="5712147" y="1260563"/>
            <a:ext cx="319318"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10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69" name="TextBox 133"/>
          <p:cNvSpPr txBox="1"/>
          <p:nvPr/>
        </p:nvSpPr>
        <p:spPr>
          <a:xfrm>
            <a:off x="5265739" y="1260563"/>
            <a:ext cx="336952"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20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0" name="TextBox 134"/>
          <p:cNvSpPr txBox="1"/>
          <p:nvPr/>
        </p:nvSpPr>
        <p:spPr>
          <a:xfrm>
            <a:off x="4812133" y="1260563"/>
            <a:ext cx="340158"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30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1" name="TextBox 135"/>
          <p:cNvSpPr txBox="1"/>
          <p:nvPr/>
        </p:nvSpPr>
        <p:spPr>
          <a:xfrm>
            <a:off x="4358528" y="1260563"/>
            <a:ext cx="335348"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40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2" name="TextBox 136"/>
          <p:cNvSpPr txBox="1"/>
          <p:nvPr/>
        </p:nvSpPr>
        <p:spPr>
          <a:xfrm>
            <a:off x="3904922" y="1260563"/>
            <a:ext cx="354584"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50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3" name="TextBox 137"/>
          <p:cNvSpPr txBox="1"/>
          <p:nvPr/>
        </p:nvSpPr>
        <p:spPr>
          <a:xfrm>
            <a:off x="3451316" y="1260563"/>
            <a:ext cx="354584"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60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4" name="TextBox 138"/>
          <p:cNvSpPr txBox="1"/>
          <p:nvPr/>
        </p:nvSpPr>
        <p:spPr>
          <a:xfrm>
            <a:off x="2997711" y="1260563"/>
            <a:ext cx="320922"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70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5" name="TextBox 139"/>
          <p:cNvSpPr txBox="1"/>
          <p:nvPr/>
        </p:nvSpPr>
        <p:spPr>
          <a:xfrm>
            <a:off x="2544105" y="1260563"/>
            <a:ext cx="354584"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80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6" name="TextBox 140"/>
          <p:cNvSpPr txBox="1"/>
          <p:nvPr/>
        </p:nvSpPr>
        <p:spPr>
          <a:xfrm>
            <a:off x="2090499" y="1260563"/>
            <a:ext cx="354584"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90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7" name="TextBox 141"/>
          <p:cNvSpPr txBox="1"/>
          <p:nvPr/>
        </p:nvSpPr>
        <p:spPr>
          <a:xfrm>
            <a:off x="1594482" y="1260563"/>
            <a:ext cx="397866"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100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8" name="TextBox 142"/>
          <p:cNvSpPr txBox="1"/>
          <p:nvPr/>
        </p:nvSpPr>
        <p:spPr>
          <a:xfrm>
            <a:off x="6246124" y="1260563"/>
            <a:ext cx="319318"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10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79" name="TextBox 143"/>
          <p:cNvSpPr txBox="1"/>
          <p:nvPr/>
        </p:nvSpPr>
        <p:spPr>
          <a:xfrm>
            <a:off x="6697719" y="1260563"/>
            <a:ext cx="336952"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20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80" name="TextBox 144"/>
          <p:cNvSpPr txBox="1"/>
          <p:nvPr/>
        </p:nvSpPr>
        <p:spPr>
          <a:xfrm>
            <a:off x="7151324" y="1260563"/>
            <a:ext cx="340158"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30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81" name="TextBox 145"/>
          <p:cNvSpPr txBox="1"/>
          <p:nvPr/>
        </p:nvSpPr>
        <p:spPr>
          <a:xfrm>
            <a:off x="7604930" y="1260563"/>
            <a:ext cx="335348"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40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82" name="TextBox 146"/>
          <p:cNvSpPr txBox="1"/>
          <p:nvPr/>
        </p:nvSpPr>
        <p:spPr>
          <a:xfrm>
            <a:off x="8058536" y="1260563"/>
            <a:ext cx="354584"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50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83" name="TextBox 147"/>
          <p:cNvSpPr txBox="1"/>
          <p:nvPr/>
        </p:nvSpPr>
        <p:spPr>
          <a:xfrm>
            <a:off x="8512141" y="1260563"/>
            <a:ext cx="354584"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60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84" name="TextBox 148"/>
          <p:cNvSpPr txBox="1"/>
          <p:nvPr/>
        </p:nvSpPr>
        <p:spPr>
          <a:xfrm>
            <a:off x="8965747" y="1260563"/>
            <a:ext cx="320922"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70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85" name="TextBox 149"/>
          <p:cNvSpPr txBox="1"/>
          <p:nvPr/>
        </p:nvSpPr>
        <p:spPr>
          <a:xfrm>
            <a:off x="9419352" y="1260563"/>
            <a:ext cx="354584"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80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86" name="TextBox 150"/>
          <p:cNvSpPr txBox="1"/>
          <p:nvPr/>
        </p:nvSpPr>
        <p:spPr>
          <a:xfrm>
            <a:off x="9872958" y="1260563"/>
            <a:ext cx="354584" cy="266868"/>
          </a:xfrm>
          <a:prstGeom prst="rect">
            <a:avLst/>
          </a:prstGeom>
          <a:noFill/>
        </p:spPr>
        <p:txBody>
          <a:bodyPr wrap="none" rtlCol="0">
            <a:spAutoFit/>
          </a:bodyPr>
          <a:lstStyle/>
          <a:p>
            <a:r>
              <a:rPr lang="en-US" altLang="zh-CN" sz="1135">
                <a:solidFill>
                  <a:schemeClr val="tx1">
                    <a:lumMod val="65000"/>
                    <a:lumOff val="35000"/>
                  </a:schemeClr>
                </a:solidFill>
                <a:latin typeface="Impact MT Std" pitchFamily="34" charset="0"/>
                <a:ea typeface="微软雅黑" panose="020B0503020204020204" pitchFamily="34" charset="-122"/>
              </a:rPr>
              <a:t>90</a:t>
            </a:r>
            <a:endParaRPr lang="zh-CN" altLang="en-US" sz="1135">
              <a:solidFill>
                <a:schemeClr val="tx1">
                  <a:lumMod val="65000"/>
                  <a:lumOff val="35000"/>
                </a:schemeClr>
              </a:solidFill>
              <a:latin typeface="Impact MT Std" pitchFamily="34" charset="0"/>
              <a:ea typeface="微软雅黑" panose="020B0503020204020204" pitchFamily="34" charset="-122"/>
            </a:endParaRPr>
          </a:p>
        </p:txBody>
      </p:sp>
      <p:sp>
        <p:nvSpPr>
          <p:cNvPr id="187" name="TextBox 151"/>
          <p:cNvSpPr txBox="1"/>
          <p:nvPr/>
        </p:nvSpPr>
        <p:spPr>
          <a:xfrm>
            <a:off x="10284155" y="1260563"/>
            <a:ext cx="397866" cy="266868"/>
          </a:xfrm>
          <a:prstGeom prst="rect">
            <a:avLst/>
          </a:prstGeom>
          <a:noFill/>
        </p:spPr>
        <p:txBody>
          <a:bodyPr wrap="none" rtlCol="0">
            <a:spAutoFit/>
          </a:bodyPr>
          <a:lstStyle/>
          <a:p>
            <a:r>
              <a:rPr lang="en-US" altLang="zh-CN" sz="1135" dirty="0">
                <a:solidFill>
                  <a:schemeClr val="tx1">
                    <a:lumMod val="65000"/>
                    <a:lumOff val="35000"/>
                  </a:schemeClr>
                </a:solidFill>
                <a:latin typeface="Impact MT Std" pitchFamily="34" charset="0"/>
                <a:ea typeface="微软雅黑" panose="020B0503020204020204" pitchFamily="34" charset="-122"/>
              </a:rPr>
              <a:t>100</a:t>
            </a:r>
            <a:endParaRPr lang="zh-CN" altLang="en-US" sz="1135" dirty="0">
              <a:solidFill>
                <a:schemeClr val="tx1">
                  <a:lumMod val="65000"/>
                  <a:lumOff val="35000"/>
                </a:schemeClr>
              </a:solidFill>
              <a:latin typeface="Impact MT Std" pitchFamily="34" charset="0"/>
              <a:ea typeface="微软雅黑" panose="020B0503020204020204" pitchFamily="34" charset="-122"/>
            </a:endParaRPr>
          </a:p>
        </p:txBody>
      </p:sp>
      <p:sp>
        <p:nvSpPr>
          <p:cNvPr id="188" name="五边形 187"/>
          <p:cNvSpPr/>
          <p:nvPr/>
        </p:nvSpPr>
        <p:spPr>
          <a:xfrm flipH="1">
            <a:off x="2997710" y="1900324"/>
            <a:ext cx="2893705" cy="306150"/>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latin typeface="Impact MT Std" pitchFamily="34" charset="0"/>
            </a:endParaRPr>
          </a:p>
        </p:txBody>
      </p:sp>
      <p:sp>
        <p:nvSpPr>
          <p:cNvPr id="189" name="五边形 188"/>
          <p:cNvSpPr/>
          <p:nvPr/>
        </p:nvSpPr>
        <p:spPr>
          <a:xfrm flipH="1">
            <a:off x="4044470" y="2385969"/>
            <a:ext cx="1846947" cy="306150"/>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190" name="五边形 189"/>
          <p:cNvSpPr/>
          <p:nvPr/>
        </p:nvSpPr>
        <p:spPr>
          <a:xfrm flipH="1">
            <a:off x="3341848" y="2871615"/>
            <a:ext cx="2549568" cy="306150"/>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191" name="五边形 190"/>
          <p:cNvSpPr/>
          <p:nvPr/>
        </p:nvSpPr>
        <p:spPr>
          <a:xfrm flipH="1">
            <a:off x="1838307" y="3357260"/>
            <a:ext cx="4053111" cy="306150"/>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192" name="五边形 191"/>
          <p:cNvSpPr/>
          <p:nvPr/>
        </p:nvSpPr>
        <p:spPr>
          <a:xfrm flipH="1">
            <a:off x="2544107" y="3842906"/>
            <a:ext cx="3347311" cy="306150"/>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193" name="五边形 192"/>
          <p:cNvSpPr/>
          <p:nvPr/>
        </p:nvSpPr>
        <p:spPr>
          <a:xfrm flipH="1">
            <a:off x="3623385" y="4328551"/>
            <a:ext cx="2268031" cy="306150"/>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194" name="五边形 193"/>
          <p:cNvSpPr/>
          <p:nvPr/>
        </p:nvSpPr>
        <p:spPr>
          <a:xfrm flipH="1">
            <a:off x="4530596" y="4814644"/>
            <a:ext cx="1360820" cy="306150"/>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195" name="TextBox 159"/>
          <p:cNvSpPr txBox="1"/>
          <p:nvPr/>
        </p:nvSpPr>
        <p:spPr>
          <a:xfrm>
            <a:off x="2352798" y="1907990"/>
            <a:ext cx="524503" cy="295915"/>
          </a:xfrm>
          <a:prstGeom prst="rect">
            <a:avLst/>
          </a:prstGeom>
          <a:noFill/>
        </p:spPr>
        <p:txBody>
          <a:bodyPr wrap="none" rtlCol="0">
            <a:spAutoFit/>
          </a:bodyPr>
          <a:lstStyle/>
          <a:p>
            <a:r>
              <a:rPr lang="zh-CN" altLang="en-US" sz="1325" dirty="0">
                <a:solidFill>
                  <a:schemeClr val="tx1">
                    <a:lumMod val="65000"/>
                    <a:lumOff val="35000"/>
                  </a:schemeClr>
                </a:solidFill>
                <a:latin typeface="Impact MT Std" pitchFamily="34" charset="0"/>
                <a:ea typeface="微软雅黑" panose="020B0503020204020204" pitchFamily="34" charset="-122"/>
              </a:rPr>
              <a:t>文字</a:t>
            </a:r>
          </a:p>
        </p:txBody>
      </p:sp>
      <p:sp>
        <p:nvSpPr>
          <p:cNvPr id="196" name="TextBox 160"/>
          <p:cNvSpPr txBox="1"/>
          <p:nvPr/>
        </p:nvSpPr>
        <p:spPr>
          <a:xfrm>
            <a:off x="3420859" y="2394226"/>
            <a:ext cx="524503"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p>
        </p:txBody>
      </p:sp>
      <p:sp>
        <p:nvSpPr>
          <p:cNvPr id="197" name="TextBox 161"/>
          <p:cNvSpPr txBox="1"/>
          <p:nvPr/>
        </p:nvSpPr>
        <p:spPr>
          <a:xfrm>
            <a:off x="2744635" y="2879504"/>
            <a:ext cx="524503"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p>
        </p:txBody>
      </p:sp>
      <p:sp>
        <p:nvSpPr>
          <p:cNvPr id="198" name="TextBox 162"/>
          <p:cNvSpPr txBox="1"/>
          <p:nvPr/>
        </p:nvSpPr>
        <p:spPr>
          <a:xfrm>
            <a:off x="1295182" y="3357263"/>
            <a:ext cx="524503" cy="295915"/>
          </a:xfrm>
          <a:prstGeom prst="rect">
            <a:avLst/>
          </a:prstGeom>
          <a:noFill/>
        </p:spPr>
        <p:txBody>
          <a:bodyPr wrap="none" rtlCol="0">
            <a:spAutoFit/>
          </a:bodyPr>
          <a:lstStyle/>
          <a:p>
            <a:r>
              <a:rPr lang="zh-CN" altLang="en-US" sz="1325" dirty="0">
                <a:solidFill>
                  <a:schemeClr val="tx1">
                    <a:lumMod val="65000"/>
                    <a:lumOff val="35000"/>
                  </a:schemeClr>
                </a:solidFill>
                <a:latin typeface="微软雅黑" panose="020B0503020204020204" pitchFamily="34" charset="-122"/>
                <a:ea typeface="微软雅黑" panose="020B0503020204020204" pitchFamily="34" charset="-122"/>
              </a:rPr>
              <a:t>文字</a:t>
            </a:r>
          </a:p>
        </p:txBody>
      </p:sp>
      <p:sp>
        <p:nvSpPr>
          <p:cNvPr id="199" name="TextBox 163"/>
          <p:cNvSpPr txBox="1"/>
          <p:nvPr/>
        </p:nvSpPr>
        <p:spPr>
          <a:xfrm>
            <a:off x="2005463" y="3850573"/>
            <a:ext cx="524503"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p>
        </p:txBody>
      </p:sp>
      <p:sp>
        <p:nvSpPr>
          <p:cNvPr id="200" name="TextBox 164"/>
          <p:cNvSpPr txBox="1"/>
          <p:nvPr/>
        </p:nvSpPr>
        <p:spPr>
          <a:xfrm>
            <a:off x="2997713" y="4336809"/>
            <a:ext cx="524503"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p>
        </p:txBody>
      </p:sp>
      <p:sp>
        <p:nvSpPr>
          <p:cNvPr id="201" name="TextBox 165"/>
          <p:cNvSpPr txBox="1"/>
          <p:nvPr/>
        </p:nvSpPr>
        <p:spPr>
          <a:xfrm>
            <a:off x="3897305" y="4822087"/>
            <a:ext cx="524503"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p>
        </p:txBody>
      </p:sp>
      <p:sp>
        <p:nvSpPr>
          <p:cNvPr id="202" name="五边形 201"/>
          <p:cNvSpPr/>
          <p:nvPr/>
        </p:nvSpPr>
        <p:spPr>
          <a:xfrm>
            <a:off x="6416182" y="1900324"/>
            <a:ext cx="1532885" cy="306150"/>
          </a:xfrm>
          <a:prstGeom prst="homePlate">
            <a:avLst/>
          </a:prstGeom>
          <a:solidFill>
            <a:srgbClr val="00B0F0">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latin typeface="Impact MT Std" pitchFamily="34" charset="0"/>
            </a:endParaRPr>
          </a:p>
        </p:txBody>
      </p:sp>
      <p:sp>
        <p:nvSpPr>
          <p:cNvPr id="203" name="五边形 202"/>
          <p:cNvSpPr/>
          <p:nvPr/>
        </p:nvSpPr>
        <p:spPr>
          <a:xfrm>
            <a:off x="6416184" y="2385969"/>
            <a:ext cx="2893702" cy="306150"/>
          </a:xfrm>
          <a:prstGeom prst="homePlate">
            <a:avLst/>
          </a:prstGeom>
          <a:solidFill>
            <a:srgbClr val="00B0F0">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204" name="五边形 203"/>
          <p:cNvSpPr/>
          <p:nvPr/>
        </p:nvSpPr>
        <p:spPr>
          <a:xfrm>
            <a:off x="6416181" y="2871615"/>
            <a:ext cx="1814423" cy="306150"/>
          </a:xfrm>
          <a:prstGeom prst="homePlate">
            <a:avLst/>
          </a:prstGeom>
          <a:solidFill>
            <a:srgbClr val="00B0F0">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205" name="五边形 204"/>
          <p:cNvSpPr/>
          <p:nvPr/>
        </p:nvSpPr>
        <p:spPr>
          <a:xfrm>
            <a:off x="6416183" y="3357260"/>
            <a:ext cx="3867974" cy="306150"/>
          </a:xfrm>
          <a:prstGeom prst="homePlate">
            <a:avLst/>
          </a:prstGeom>
          <a:solidFill>
            <a:srgbClr val="00B0F0">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206" name="五边形 205"/>
          <p:cNvSpPr/>
          <p:nvPr/>
        </p:nvSpPr>
        <p:spPr>
          <a:xfrm>
            <a:off x="6416184" y="3842906"/>
            <a:ext cx="2799457" cy="306150"/>
          </a:xfrm>
          <a:prstGeom prst="homePlate">
            <a:avLst/>
          </a:prstGeom>
          <a:solidFill>
            <a:srgbClr val="00B0F0">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207" name="五边形 206"/>
          <p:cNvSpPr/>
          <p:nvPr/>
        </p:nvSpPr>
        <p:spPr>
          <a:xfrm>
            <a:off x="6416184" y="4328551"/>
            <a:ext cx="3244692" cy="306150"/>
          </a:xfrm>
          <a:prstGeom prst="homePlate">
            <a:avLst/>
          </a:prstGeom>
          <a:solidFill>
            <a:srgbClr val="00B0F0">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208" name="五边形 207"/>
          <p:cNvSpPr/>
          <p:nvPr/>
        </p:nvSpPr>
        <p:spPr>
          <a:xfrm>
            <a:off x="6416184" y="4814646"/>
            <a:ext cx="2391212" cy="298261"/>
          </a:xfrm>
          <a:prstGeom prst="homePlate">
            <a:avLst/>
          </a:prstGeom>
          <a:solidFill>
            <a:srgbClr val="00B0F0">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lumMod val="65000"/>
                  <a:lumOff val="35000"/>
                </a:schemeClr>
              </a:solidFill>
            </a:endParaRPr>
          </a:p>
        </p:txBody>
      </p:sp>
      <p:sp>
        <p:nvSpPr>
          <p:cNvPr id="209" name="TextBox 173"/>
          <p:cNvSpPr txBox="1"/>
          <p:nvPr/>
        </p:nvSpPr>
        <p:spPr>
          <a:xfrm>
            <a:off x="8028818" y="1907990"/>
            <a:ext cx="524503" cy="295915"/>
          </a:xfrm>
          <a:prstGeom prst="rect">
            <a:avLst/>
          </a:prstGeom>
          <a:noFill/>
        </p:spPr>
        <p:txBody>
          <a:bodyPr wrap="none" rtlCol="0">
            <a:spAutoFit/>
          </a:bodyPr>
          <a:lstStyle/>
          <a:p>
            <a:r>
              <a:rPr lang="zh-CN" altLang="en-US" sz="1325">
                <a:solidFill>
                  <a:schemeClr val="tx1">
                    <a:lumMod val="65000"/>
                    <a:lumOff val="35000"/>
                  </a:schemeClr>
                </a:solidFill>
                <a:latin typeface="Impact MT Std" pitchFamily="34" charset="0"/>
                <a:ea typeface="微软雅黑" panose="020B0503020204020204" pitchFamily="34" charset="-122"/>
              </a:rPr>
              <a:t>文字</a:t>
            </a:r>
          </a:p>
        </p:txBody>
      </p:sp>
      <p:sp>
        <p:nvSpPr>
          <p:cNvPr id="210" name="TextBox 174"/>
          <p:cNvSpPr txBox="1"/>
          <p:nvPr/>
        </p:nvSpPr>
        <p:spPr>
          <a:xfrm>
            <a:off x="9382267" y="2394226"/>
            <a:ext cx="524503"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p>
        </p:txBody>
      </p:sp>
      <p:sp>
        <p:nvSpPr>
          <p:cNvPr id="211" name="TextBox 175"/>
          <p:cNvSpPr txBox="1"/>
          <p:nvPr/>
        </p:nvSpPr>
        <p:spPr>
          <a:xfrm>
            <a:off x="8293613" y="2879504"/>
            <a:ext cx="524503"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p>
        </p:txBody>
      </p:sp>
      <p:sp>
        <p:nvSpPr>
          <p:cNvPr id="212" name="TextBox 176"/>
          <p:cNvSpPr txBox="1"/>
          <p:nvPr/>
        </p:nvSpPr>
        <p:spPr>
          <a:xfrm>
            <a:off x="10284158" y="3357263"/>
            <a:ext cx="524503"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p>
        </p:txBody>
      </p:sp>
      <p:sp>
        <p:nvSpPr>
          <p:cNvPr id="213" name="TextBox 177"/>
          <p:cNvSpPr txBox="1"/>
          <p:nvPr/>
        </p:nvSpPr>
        <p:spPr>
          <a:xfrm>
            <a:off x="9334531" y="3850573"/>
            <a:ext cx="524503"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p>
        </p:txBody>
      </p:sp>
      <p:sp>
        <p:nvSpPr>
          <p:cNvPr id="214" name="TextBox 178"/>
          <p:cNvSpPr txBox="1"/>
          <p:nvPr/>
        </p:nvSpPr>
        <p:spPr>
          <a:xfrm>
            <a:off x="9719809" y="4336809"/>
            <a:ext cx="524503"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p>
        </p:txBody>
      </p:sp>
      <p:sp>
        <p:nvSpPr>
          <p:cNvPr id="215" name="TextBox 179"/>
          <p:cNvSpPr txBox="1"/>
          <p:nvPr/>
        </p:nvSpPr>
        <p:spPr>
          <a:xfrm>
            <a:off x="8886350" y="4822087"/>
            <a:ext cx="524503" cy="295915"/>
          </a:xfrm>
          <a:prstGeom prst="rect">
            <a:avLst/>
          </a:prstGeom>
          <a:noFill/>
        </p:spPr>
        <p:txBody>
          <a:bodyPr wrap="none" rtlCol="0">
            <a:spAutoFit/>
          </a:bodyPr>
          <a:lstStyle/>
          <a:p>
            <a:r>
              <a:rPr lang="zh-CN" altLang="en-US" sz="1325">
                <a:solidFill>
                  <a:schemeClr val="tx1">
                    <a:lumMod val="65000"/>
                    <a:lumOff val="35000"/>
                  </a:schemeClr>
                </a:solidFill>
                <a:latin typeface="微软雅黑" panose="020B0503020204020204" pitchFamily="34" charset="-122"/>
                <a:ea typeface="微软雅黑" panose="020B0503020204020204" pitchFamily="34" charset="-122"/>
              </a:rPr>
              <a:t>文字</a:t>
            </a:r>
          </a:p>
        </p:txBody>
      </p:sp>
      <p:sp>
        <p:nvSpPr>
          <p:cNvPr id="216" name="TextBox 180"/>
          <p:cNvSpPr txBox="1"/>
          <p:nvPr/>
        </p:nvSpPr>
        <p:spPr>
          <a:xfrm>
            <a:off x="5980972" y="1864365"/>
            <a:ext cx="308098" cy="383182"/>
          </a:xfrm>
          <a:prstGeom prst="rect">
            <a:avLst/>
          </a:prstGeom>
          <a:noFill/>
        </p:spPr>
        <p:txBody>
          <a:bodyPr wrap="none" rtlCol="0">
            <a:spAutoFit/>
          </a:bodyPr>
          <a:lstStyle/>
          <a:p>
            <a:r>
              <a:rPr lang="en-US" altLang="zh-CN" sz="1890">
                <a:solidFill>
                  <a:schemeClr val="tx1">
                    <a:lumMod val="65000"/>
                    <a:lumOff val="35000"/>
                  </a:schemeClr>
                </a:solidFill>
                <a:latin typeface="Impact MT Std" pitchFamily="34" charset="0"/>
                <a:ea typeface="微软雅黑" panose="020B0503020204020204" pitchFamily="34" charset="-122"/>
              </a:rPr>
              <a:t>A</a:t>
            </a:r>
            <a:endParaRPr lang="zh-CN" altLang="en-US" sz="1890">
              <a:solidFill>
                <a:schemeClr val="tx1">
                  <a:lumMod val="65000"/>
                  <a:lumOff val="35000"/>
                </a:schemeClr>
              </a:solidFill>
              <a:latin typeface="Impact MT Std" pitchFamily="34" charset="0"/>
              <a:ea typeface="微软雅黑" panose="020B0503020204020204" pitchFamily="34" charset="-122"/>
            </a:endParaRPr>
          </a:p>
        </p:txBody>
      </p:sp>
      <p:sp>
        <p:nvSpPr>
          <p:cNvPr id="217" name="TextBox 181"/>
          <p:cNvSpPr txBox="1"/>
          <p:nvPr/>
        </p:nvSpPr>
        <p:spPr>
          <a:xfrm>
            <a:off x="5980972" y="2350011"/>
            <a:ext cx="317716" cy="383182"/>
          </a:xfrm>
          <a:prstGeom prst="rect">
            <a:avLst/>
          </a:prstGeom>
          <a:noFill/>
        </p:spPr>
        <p:txBody>
          <a:bodyPr wrap="none" rtlCol="0">
            <a:spAutoFit/>
          </a:bodyPr>
          <a:lstStyle/>
          <a:p>
            <a:r>
              <a:rPr lang="en-US" altLang="zh-CN" sz="1890">
                <a:solidFill>
                  <a:schemeClr val="tx1">
                    <a:lumMod val="65000"/>
                    <a:lumOff val="35000"/>
                  </a:schemeClr>
                </a:solidFill>
                <a:latin typeface="Impact MT Std" pitchFamily="34" charset="0"/>
                <a:ea typeface="微软雅黑" panose="020B0503020204020204" pitchFamily="34" charset="-122"/>
              </a:rPr>
              <a:t>B</a:t>
            </a:r>
            <a:endParaRPr lang="zh-CN" altLang="en-US" sz="1890">
              <a:solidFill>
                <a:schemeClr val="tx1">
                  <a:lumMod val="65000"/>
                  <a:lumOff val="35000"/>
                </a:schemeClr>
              </a:solidFill>
              <a:latin typeface="Impact MT Std" pitchFamily="34" charset="0"/>
              <a:ea typeface="微软雅黑" panose="020B0503020204020204" pitchFamily="34" charset="-122"/>
            </a:endParaRPr>
          </a:p>
        </p:txBody>
      </p:sp>
      <p:sp>
        <p:nvSpPr>
          <p:cNvPr id="218" name="TextBox 182"/>
          <p:cNvSpPr txBox="1"/>
          <p:nvPr/>
        </p:nvSpPr>
        <p:spPr>
          <a:xfrm>
            <a:off x="5980972" y="2835656"/>
            <a:ext cx="319318" cy="383182"/>
          </a:xfrm>
          <a:prstGeom prst="rect">
            <a:avLst/>
          </a:prstGeom>
          <a:noFill/>
        </p:spPr>
        <p:txBody>
          <a:bodyPr wrap="none" rtlCol="0">
            <a:spAutoFit/>
          </a:bodyPr>
          <a:lstStyle/>
          <a:p>
            <a:r>
              <a:rPr lang="en-US" altLang="zh-CN" sz="1890">
                <a:solidFill>
                  <a:schemeClr val="tx1">
                    <a:lumMod val="65000"/>
                    <a:lumOff val="35000"/>
                  </a:schemeClr>
                </a:solidFill>
                <a:latin typeface="Impact MT Std" pitchFamily="34" charset="0"/>
                <a:ea typeface="微软雅黑" panose="020B0503020204020204" pitchFamily="34" charset="-122"/>
              </a:rPr>
              <a:t>C</a:t>
            </a:r>
            <a:endParaRPr lang="zh-CN" altLang="en-US" sz="1890">
              <a:solidFill>
                <a:schemeClr val="tx1">
                  <a:lumMod val="65000"/>
                  <a:lumOff val="35000"/>
                </a:schemeClr>
              </a:solidFill>
              <a:latin typeface="Impact MT Std" pitchFamily="34" charset="0"/>
              <a:ea typeface="微软雅黑" panose="020B0503020204020204" pitchFamily="34" charset="-122"/>
            </a:endParaRPr>
          </a:p>
        </p:txBody>
      </p:sp>
      <p:sp>
        <p:nvSpPr>
          <p:cNvPr id="219" name="TextBox 183"/>
          <p:cNvSpPr txBox="1"/>
          <p:nvPr/>
        </p:nvSpPr>
        <p:spPr>
          <a:xfrm>
            <a:off x="5980972" y="3321302"/>
            <a:ext cx="319318" cy="383182"/>
          </a:xfrm>
          <a:prstGeom prst="rect">
            <a:avLst/>
          </a:prstGeom>
          <a:noFill/>
        </p:spPr>
        <p:txBody>
          <a:bodyPr wrap="none" rtlCol="0">
            <a:spAutoFit/>
          </a:bodyPr>
          <a:lstStyle/>
          <a:p>
            <a:r>
              <a:rPr lang="en-US" altLang="zh-CN" sz="1890">
                <a:solidFill>
                  <a:schemeClr val="tx1">
                    <a:lumMod val="65000"/>
                    <a:lumOff val="35000"/>
                  </a:schemeClr>
                </a:solidFill>
                <a:latin typeface="Impact MT Std" pitchFamily="34" charset="0"/>
                <a:ea typeface="微软雅黑" panose="020B0503020204020204" pitchFamily="34" charset="-122"/>
              </a:rPr>
              <a:t>D</a:t>
            </a:r>
            <a:endParaRPr lang="zh-CN" altLang="en-US" sz="1890">
              <a:solidFill>
                <a:schemeClr val="tx1">
                  <a:lumMod val="65000"/>
                  <a:lumOff val="35000"/>
                </a:schemeClr>
              </a:solidFill>
              <a:latin typeface="Impact MT Std" pitchFamily="34" charset="0"/>
              <a:ea typeface="微软雅黑" panose="020B0503020204020204" pitchFamily="34" charset="-122"/>
            </a:endParaRPr>
          </a:p>
        </p:txBody>
      </p:sp>
      <p:sp>
        <p:nvSpPr>
          <p:cNvPr id="220" name="TextBox 184"/>
          <p:cNvSpPr txBox="1"/>
          <p:nvPr/>
        </p:nvSpPr>
        <p:spPr>
          <a:xfrm>
            <a:off x="5980972" y="3806947"/>
            <a:ext cx="285656" cy="383182"/>
          </a:xfrm>
          <a:prstGeom prst="rect">
            <a:avLst/>
          </a:prstGeom>
          <a:noFill/>
        </p:spPr>
        <p:txBody>
          <a:bodyPr wrap="none" rtlCol="0">
            <a:spAutoFit/>
          </a:bodyPr>
          <a:lstStyle/>
          <a:p>
            <a:r>
              <a:rPr lang="en-US" altLang="zh-CN" sz="1890">
                <a:solidFill>
                  <a:schemeClr val="tx1">
                    <a:lumMod val="65000"/>
                    <a:lumOff val="35000"/>
                  </a:schemeClr>
                </a:solidFill>
                <a:latin typeface="Impact MT Std" pitchFamily="34" charset="0"/>
                <a:ea typeface="微软雅黑" panose="020B0503020204020204" pitchFamily="34" charset="-122"/>
              </a:rPr>
              <a:t>E</a:t>
            </a:r>
            <a:endParaRPr lang="zh-CN" altLang="en-US" sz="1890">
              <a:solidFill>
                <a:schemeClr val="tx1">
                  <a:lumMod val="65000"/>
                  <a:lumOff val="35000"/>
                </a:schemeClr>
              </a:solidFill>
              <a:latin typeface="Impact MT Std" pitchFamily="34" charset="0"/>
              <a:ea typeface="微软雅黑" panose="020B0503020204020204" pitchFamily="34" charset="-122"/>
            </a:endParaRPr>
          </a:p>
        </p:txBody>
      </p:sp>
      <p:sp>
        <p:nvSpPr>
          <p:cNvPr id="221" name="TextBox 185"/>
          <p:cNvSpPr txBox="1"/>
          <p:nvPr/>
        </p:nvSpPr>
        <p:spPr>
          <a:xfrm>
            <a:off x="5980972" y="4292593"/>
            <a:ext cx="280846" cy="383182"/>
          </a:xfrm>
          <a:prstGeom prst="rect">
            <a:avLst/>
          </a:prstGeom>
          <a:noFill/>
        </p:spPr>
        <p:txBody>
          <a:bodyPr wrap="none" rtlCol="0">
            <a:spAutoFit/>
          </a:bodyPr>
          <a:lstStyle/>
          <a:p>
            <a:r>
              <a:rPr lang="en-US" altLang="zh-CN" sz="1890">
                <a:solidFill>
                  <a:schemeClr val="tx1">
                    <a:lumMod val="65000"/>
                    <a:lumOff val="35000"/>
                  </a:schemeClr>
                </a:solidFill>
                <a:latin typeface="Impact MT Std" pitchFamily="34" charset="0"/>
                <a:ea typeface="微软雅黑" panose="020B0503020204020204" pitchFamily="34" charset="-122"/>
              </a:rPr>
              <a:t>F</a:t>
            </a:r>
            <a:endParaRPr lang="zh-CN" altLang="en-US" sz="1890">
              <a:solidFill>
                <a:schemeClr val="tx1">
                  <a:lumMod val="65000"/>
                  <a:lumOff val="35000"/>
                </a:schemeClr>
              </a:solidFill>
              <a:latin typeface="Impact MT Std" pitchFamily="34" charset="0"/>
              <a:ea typeface="微软雅黑" panose="020B0503020204020204" pitchFamily="34" charset="-122"/>
            </a:endParaRPr>
          </a:p>
        </p:txBody>
      </p:sp>
      <p:sp>
        <p:nvSpPr>
          <p:cNvPr id="222" name="TextBox 186"/>
          <p:cNvSpPr txBox="1"/>
          <p:nvPr/>
        </p:nvSpPr>
        <p:spPr>
          <a:xfrm>
            <a:off x="5980972" y="4778240"/>
            <a:ext cx="317716" cy="383182"/>
          </a:xfrm>
          <a:prstGeom prst="rect">
            <a:avLst/>
          </a:prstGeom>
          <a:noFill/>
        </p:spPr>
        <p:txBody>
          <a:bodyPr wrap="none" rtlCol="0">
            <a:spAutoFit/>
          </a:bodyPr>
          <a:lstStyle/>
          <a:p>
            <a:r>
              <a:rPr lang="en-US" altLang="zh-CN" sz="1890">
                <a:solidFill>
                  <a:schemeClr val="tx1">
                    <a:lumMod val="65000"/>
                    <a:lumOff val="35000"/>
                  </a:schemeClr>
                </a:solidFill>
                <a:latin typeface="Impact MT Std" pitchFamily="34" charset="0"/>
                <a:ea typeface="微软雅黑" panose="020B0503020204020204" pitchFamily="34" charset="-122"/>
              </a:rPr>
              <a:t>G</a:t>
            </a:r>
            <a:endParaRPr lang="zh-CN" altLang="en-US" sz="1890">
              <a:solidFill>
                <a:schemeClr val="tx1">
                  <a:lumMod val="65000"/>
                  <a:lumOff val="35000"/>
                </a:schemeClr>
              </a:solidFill>
              <a:latin typeface="Impact MT Std"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0-#ppt_w/2"/>
                                          </p:val>
                                        </p:tav>
                                        <p:tav tm="100000">
                                          <p:val>
                                            <p:strVal val="#ppt_x"/>
                                          </p:val>
                                        </p:tav>
                                      </p:tavLst>
                                    </p:anim>
                                    <p:anim calcmode="lin" valueType="num">
                                      <p:cBhvr additive="base">
                                        <p:cTn id="16" dur="25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6" presetClass="entr" presetSubtype="37" fill="hold" grpId="0" nodeType="afterEffect">
                                  <p:stCondLst>
                                    <p:cond delay="0"/>
                                  </p:stCondLst>
                                  <p:childTnLst>
                                    <p:set>
                                      <p:cBhvr>
                                        <p:cTn id="19" dur="1" fill="hold">
                                          <p:stCondLst>
                                            <p:cond delay="0"/>
                                          </p:stCondLst>
                                        </p:cTn>
                                        <p:tgtEl>
                                          <p:spTgt spid="143"/>
                                        </p:tgtEl>
                                        <p:attrNameLst>
                                          <p:attrName>style.visibility</p:attrName>
                                        </p:attrNameLst>
                                      </p:cBhvr>
                                      <p:to>
                                        <p:strVal val="visible"/>
                                      </p:to>
                                    </p:set>
                                    <p:animEffect transition="in" filter="barn(outVertical)">
                                      <p:cBhvr>
                                        <p:cTn id="20" dur="500"/>
                                        <p:tgtEl>
                                          <p:spTgt spid="143"/>
                                        </p:tgtEl>
                                      </p:cBhvr>
                                    </p:animEffect>
                                  </p:childTnLst>
                                </p:cTn>
                              </p:par>
                            </p:childTnLst>
                          </p:cTn>
                        </p:par>
                        <p:par>
                          <p:cTn id="21" fill="hold">
                            <p:stCondLst>
                              <p:cond delay="1000"/>
                            </p:stCondLst>
                            <p:childTnLst>
                              <p:par>
                                <p:cTn id="22" presetID="2" presetClass="entr" presetSubtype="4" decel="100000" fill="hold" grpId="0" nodeType="afterEffect">
                                  <p:stCondLst>
                                    <p:cond delay="0"/>
                                  </p:stCondLst>
                                  <p:childTnLst>
                                    <p:set>
                                      <p:cBhvr>
                                        <p:cTn id="23" dur="1" fill="hold">
                                          <p:stCondLst>
                                            <p:cond delay="0"/>
                                          </p:stCondLst>
                                        </p:cTn>
                                        <p:tgtEl>
                                          <p:spTgt spid="216"/>
                                        </p:tgtEl>
                                        <p:attrNameLst>
                                          <p:attrName>style.visibility</p:attrName>
                                        </p:attrNameLst>
                                      </p:cBhvr>
                                      <p:to>
                                        <p:strVal val="visible"/>
                                      </p:to>
                                    </p:set>
                                    <p:anim calcmode="lin" valueType="num">
                                      <p:cBhvr additive="base">
                                        <p:cTn id="24" dur="500" fill="hold"/>
                                        <p:tgtEl>
                                          <p:spTgt spid="216"/>
                                        </p:tgtEl>
                                        <p:attrNameLst>
                                          <p:attrName>ppt_x</p:attrName>
                                        </p:attrNameLst>
                                      </p:cBhvr>
                                      <p:tavLst>
                                        <p:tav tm="0">
                                          <p:val>
                                            <p:strVal val="#ppt_x"/>
                                          </p:val>
                                        </p:tav>
                                        <p:tav tm="100000">
                                          <p:val>
                                            <p:strVal val="#ppt_x"/>
                                          </p:val>
                                        </p:tav>
                                      </p:tavLst>
                                    </p:anim>
                                    <p:anim calcmode="lin" valueType="num">
                                      <p:cBhvr additive="base">
                                        <p:cTn id="25" dur="500" fill="hold"/>
                                        <p:tgtEl>
                                          <p:spTgt spid="216"/>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0"/>
                                  </p:stCondLst>
                                  <p:childTnLst>
                                    <p:set>
                                      <p:cBhvr>
                                        <p:cTn id="27" dur="1" fill="hold">
                                          <p:stCondLst>
                                            <p:cond delay="0"/>
                                          </p:stCondLst>
                                        </p:cTn>
                                        <p:tgtEl>
                                          <p:spTgt spid="217"/>
                                        </p:tgtEl>
                                        <p:attrNameLst>
                                          <p:attrName>style.visibility</p:attrName>
                                        </p:attrNameLst>
                                      </p:cBhvr>
                                      <p:to>
                                        <p:strVal val="visible"/>
                                      </p:to>
                                    </p:set>
                                    <p:anim calcmode="lin" valueType="num">
                                      <p:cBhvr additive="base">
                                        <p:cTn id="28" dur="500" fill="hold"/>
                                        <p:tgtEl>
                                          <p:spTgt spid="217"/>
                                        </p:tgtEl>
                                        <p:attrNameLst>
                                          <p:attrName>ppt_x</p:attrName>
                                        </p:attrNameLst>
                                      </p:cBhvr>
                                      <p:tavLst>
                                        <p:tav tm="0">
                                          <p:val>
                                            <p:strVal val="#ppt_x"/>
                                          </p:val>
                                        </p:tav>
                                        <p:tav tm="100000">
                                          <p:val>
                                            <p:strVal val="#ppt_x"/>
                                          </p:val>
                                        </p:tav>
                                      </p:tavLst>
                                    </p:anim>
                                    <p:anim calcmode="lin" valueType="num">
                                      <p:cBhvr additive="base">
                                        <p:cTn id="29" dur="500" fill="hold"/>
                                        <p:tgtEl>
                                          <p:spTgt spid="217"/>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0"/>
                                  </p:stCondLst>
                                  <p:childTnLst>
                                    <p:set>
                                      <p:cBhvr>
                                        <p:cTn id="31" dur="1" fill="hold">
                                          <p:stCondLst>
                                            <p:cond delay="0"/>
                                          </p:stCondLst>
                                        </p:cTn>
                                        <p:tgtEl>
                                          <p:spTgt spid="218"/>
                                        </p:tgtEl>
                                        <p:attrNameLst>
                                          <p:attrName>style.visibility</p:attrName>
                                        </p:attrNameLst>
                                      </p:cBhvr>
                                      <p:to>
                                        <p:strVal val="visible"/>
                                      </p:to>
                                    </p:set>
                                    <p:anim calcmode="lin" valueType="num">
                                      <p:cBhvr additive="base">
                                        <p:cTn id="32" dur="500" fill="hold"/>
                                        <p:tgtEl>
                                          <p:spTgt spid="218"/>
                                        </p:tgtEl>
                                        <p:attrNameLst>
                                          <p:attrName>ppt_x</p:attrName>
                                        </p:attrNameLst>
                                      </p:cBhvr>
                                      <p:tavLst>
                                        <p:tav tm="0">
                                          <p:val>
                                            <p:strVal val="#ppt_x"/>
                                          </p:val>
                                        </p:tav>
                                        <p:tav tm="100000">
                                          <p:val>
                                            <p:strVal val="#ppt_x"/>
                                          </p:val>
                                        </p:tav>
                                      </p:tavLst>
                                    </p:anim>
                                    <p:anim calcmode="lin" valueType="num">
                                      <p:cBhvr additive="base">
                                        <p:cTn id="33" dur="500" fill="hold"/>
                                        <p:tgtEl>
                                          <p:spTgt spid="218"/>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0"/>
                                  </p:stCondLst>
                                  <p:childTnLst>
                                    <p:set>
                                      <p:cBhvr>
                                        <p:cTn id="35" dur="1" fill="hold">
                                          <p:stCondLst>
                                            <p:cond delay="0"/>
                                          </p:stCondLst>
                                        </p:cTn>
                                        <p:tgtEl>
                                          <p:spTgt spid="219"/>
                                        </p:tgtEl>
                                        <p:attrNameLst>
                                          <p:attrName>style.visibility</p:attrName>
                                        </p:attrNameLst>
                                      </p:cBhvr>
                                      <p:to>
                                        <p:strVal val="visible"/>
                                      </p:to>
                                    </p:set>
                                    <p:anim calcmode="lin" valueType="num">
                                      <p:cBhvr additive="base">
                                        <p:cTn id="36" dur="500" fill="hold"/>
                                        <p:tgtEl>
                                          <p:spTgt spid="219"/>
                                        </p:tgtEl>
                                        <p:attrNameLst>
                                          <p:attrName>ppt_x</p:attrName>
                                        </p:attrNameLst>
                                      </p:cBhvr>
                                      <p:tavLst>
                                        <p:tav tm="0">
                                          <p:val>
                                            <p:strVal val="#ppt_x"/>
                                          </p:val>
                                        </p:tav>
                                        <p:tav tm="100000">
                                          <p:val>
                                            <p:strVal val="#ppt_x"/>
                                          </p:val>
                                        </p:tav>
                                      </p:tavLst>
                                    </p:anim>
                                    <p:anim calcmode="lin" valueType="num">
                                      <p:cBhvr additive="base">
                                        <p:cTn id="37" dur="500" fill="hold"/>
                                        <p:tgtEl>
                                          <p:spTgt spid="219"/>
                                        </p:tgtEl>
                                        <p:attrNameLst>
                                          <p:attrName>ppt_y</p:attrName>
                                        </p:attrNameLst>
                                      </p:cBhvr>
                                      <p:tavLst>
                                        <p:tav tm="0">
                                          <p:val>
                                            <p:strVal val="1+#ppt_h/2"/>
                                          </p:val>
                                        </p:tav>
                                        <p:tav tm="100000">
                                          <p:val>
                                            <p:strVal val="#ppt_y"/>
                                          </p:val>
                                        </p:tav>
                                      </p:tavLst>
                                    </p:anim>
                                  </p:childTnLst>
                                </p:cTn>
                              </p:par>
                              <p:par>
                                <p:cTn id="38" presetID="2" presetClass="entr" presetSubtype="4" decel="100000" fill="hold" grpId="0" nodeType="withEffect">
                                  <p:stCondLst>
                                    <p:cond delay="0"/>
                                  </p:stCondLst>
                                  <p:childTnLst>
                                    <p:set>
                                      <p:cBhvr>
                                        <p:cTn id="39" dur="1" fill="hold">
                                          <p:stCondLst>
                                            <p:cond delay="0"/>
                                          </p:stCondLst>
                                        </p:cTn>
                                        <p:tgtEl>
                                          <p:spTgt spid="220"/>
                                        </p:tgtEl>
                                        <p:attrNameLst>
                                          <p:attrName>style.visibility</p:attrName>
                                        </p:attrNameLst>
                                      </p:cBhvr>
                                      <p:to>
                                        <p:strVal val="visible"/>
                                      </p:to>
                                    </p:set>
                                    <p:anim calcmode="lin" valueType="num">
                                      <p:cBhvr additive="base">
                                        <p:cTn id="40" dur="500" fill="hold"/>
                                        <p:tgtEl>
                                          <p:spTgt spid="220"/>
                                        </p:tgtEl>
                                        <p:attrNameLst>
                                          <p:attrName>ppt_x</p:attrName>
                                        </p:attrNameLst>
                                      </p:cBhvr>
                                      <p:tavLst>
                                        <p:tav tm="0">
                                          <p:val>
                                            <p:strVal val="#ppt_x"/>
                                          </p:val>
                                        </p:tav>
                                        <p:tav tm="100000">
                                          <p:val>
                                            <p:strVal val="#ppt_x"/>
                                          </p:val>
                                        </p:tav>
                                      </p:tavLst>
                                    </p:anim>
                                    <p:anim calcmode="lin" valueType="num">
                                      <p:cBhvr additive="base">
                                        <p:cTn id="41" dur="500" fill="hold"/>
                                        <p:tgtEl>
                                          <p:spTgt spid="220"/>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0"/>
                                  </p:stCondLst>
                                  <p:childTnLst>
                                    <p:set>
                                      <p:cBhvr>
                                        <p:cTn id="43" dur="1" fill="hold">
                                          <p:stCondLst>
                                            <p:cond delay="0"/>
                                          </p:stCondLst>
                                        </p:cTn>
                                        <p:tgtEl>
                                          <p:spTgt spid="221"/>
                                        </p:tgtEl>
                                        <p:attrNameLst>
                                          <p:attrName>style.visibility</p:attrName>
                                        </p:attrNameLst>
                                      </p:cBhvr>
                                      <p:to>
                                        <p:strVal val="visible"/>
                                      </p:to>
                                    </p:set>
                                    <p:anim calcmode="lin" valueType="num">
                                      <p:cBhvr additive="base">
                                        <p:cTn id="44" dur="500" fill="hold"/>
                                        <p:tgtEl>
                                          <p:spTgt spid="221"/>
                                        </p:tgtEl>
                                        <p:attrNameLst>
                                          <p:attrName>ppt_x</p:attrName>
                                        </p:attrNameLst>
                                      </p:cBhvr>
                                      <p:tavLst>
                                        <p:tav tm="0">
                                          <p:val>
                                            <p:strVal val="#ppt_x"/>
                                          </p:val>
                                        </p:tav>
                                        <p:tav tm="100000">
                                          <p:val>
                                            <p:strVal val="#ppt_x"/>
                                          </p:val>
                                        </p:tav>
                                      </p:tavLst>
                                    </p:anim>
                                    <p:anim calcmode="lin" valueType="num">
                                      <p:cBhvr additive="base">
                                        <p:cTn id="45" dur="500" fill="hold"/>
                                        <p:tgtEl>
                                          <p:spTgt spid="221"/>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0"/>
                                  </p:stCondLst>
                                  <p:childTnLst>
                                    <p:set>
                                      <p:cBhvr>
                                        <p:cTn id="47" dur="1" fill="hold">
                                          <p:stCondLst>
                                            <p:cond delay="0"/>
                                          </p:stCondLst>
                                        </p:cTn>
                                        <p:tgtEl>
                                          <p:spTgt spid="222"/>
                                        </p:tgtEl>
                                        <p:attrNameLst>
                                          <p:attrName>style.visibility</p:attrName>
                                        </p:attrNameLst>
                                      </p:cBhvr>
                                      <p:to>
                                        <p:strVal val="visible"/>
                                      </p:to>
                                    </p:set>
                                    <p:anim calcmode="lin" valueType="num">
                                      <p:cBhvr additive="base">
                                        <p:cTn id="48" dur="500" fill="hold"/>
                                        <p:tgtEl>
                                          <p:spTgt spid="222"/>
                                        </p:tgtEl>
                                        <p:attrNameLst>
                                          <p:attrName>ppt_x</p:attrName>
                                        </p:attrNameLst>
                                      </p:cBhvr>
                                      <p:tavLst>
                                        <p:tav tm="0">
                                          <p:val>
                                            <p:strVal val="#ppt_x"/>
                                          </p:val>
                                        </p:tav>
                                        <p:tav tm="100000">
                                          <p:val>
                                            <p:strVal val="#ppt_x"/>
                                          </p:val>
                                        </p:tav>
                                      </p:tavLst>
                                    </p:anim>
                                    <p:anim calcmode="lin" valueType="num">
                                      <p:cBhvr additive="base">
                                        <p:cTn id="49" dur="500" fill="hold"/>
                                        <p:tgtEl>
                                          <p:spTgt spid="222"/>
                                        </p:tgtEl>
                                        <p:attrNameLst>
                                          <p:attrName>ppt_y</p:attrName>
                                        </p:attrNameLst>
                                      </p:cBhvr>
                                      <p:tavLst>
                                        <p:tav tm="0">
                                          <p:val>
                                            <p:strVal val="1+#ppt_h/2"/>
                                          </p:val>
                                        </p:tav>
                                        <p:tav tm="100000">
                                          <p:val>
                                            <p:strVal val="#ppt_y"/>
                                          </p:val>
                                        </p:tav>
                                      </p:tavLst>
                                    </p:anim>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202"/>
                                        </p:tgtEl>
                                        <p:attrNameLst>
                                          <p:attrName>style.visibility</p:attrName>
                                        </p:attrNameLst>
                                      </p:cBhvr>
                                      <p:to>
                                        <p:strVal val="visible"/>
                                      </p:to>
                                    </p:set>
                                    <p:animEffect transition="in" filter="wipe(left)">
                                      <p:cBhvr>
                                        <p:cTn id="53" dur="500"/>
                                        <p:tgtEl>
                                          <p:spTgt spid="202"/>
                                        </p:tgtEl>
                                      </p:cBhvr>
                                    </p:animEffect>
                                  </p:childTnLst>
                                </p:cTn>
                              </p:par>
                              <p:par>
                                <p:cTn id="54" presetID="22" presetClass="entr" presetSubtype="8" fill="hold" grpId="0" nodeType="withEffect">
                                  <p:stCondLst>
                                    <p:cond delay="100"/>
                                  </p:stCondLst>
                                  <p:childTnLst>
                                    <p:set>
                                      <p:cBhvr>
                                        <p:cTn id="55" dur="1" fill="hold">
                                          <p:stCondLst>
                                            <p:cond delay="0"/>
                                          </p:stCondLst>
                                        </p:cTn>
                                        <p:tgtEl>
                                          <p:spTgt spid="203"/>
                                        </p:tgtEl>
                                        <p:attrNameLst>
                                          <p:attrName>style.visibility</p:attrName>
                                        </p:attrNameLst>
                                      </p:cBhvr>
                                      <p:to>
                                        <p:strVal val="visible"/>
                                      </p:to>
                                    </p:set>
                                    <p:animEffect transition="in" filter="wipe(left)">
                                      <p:cBhvr>
                                        <p:cTn id="56" dur="500"/>
                                        <p:tgtEl>
                                          <p:spTgt spid="203"/>
                                        </p:tgtEl>
                                      </p:cBhvr>
                                    </p:animEffect>
                                  </p:childTnLst>
                                </p:cTn>
                              </p:par>
                              <p:par>
                                <p:cTn id="57" presetID="22" presetClass="entr" presetSubtype="8" fill="hold" grpId="0" nodeType="withEffect">
                                  <p:stCondLst>
                                    <p:cond delay="200"/>
                                  </p:stCondLst>
                                  <p:childTnLst>
                                    <p:set>
                                      <p:cBhvr>
                                        <p:cTn id="58" dur="1" fill="hold">
                                          <p:stCondLst>
                                            <p:cond delay="0"/>
                                          </p:stCondLst>
                                        </p:cTn>
                                        <p:tgtEl>
                                          <p:spTgt spid="204"/>
                                        </p:tgtEl>
                                        <p:attrNameLst>
                                          <p:attrName>style.visibility</p:attrName>
                                        </p:attrNameLst>
                                      </p:cBhvr>
                                      <p:to>
                                        <p:strVal val="visible"/>
                                      </p:to>
                                    </p:set>
                                    <p:animEffect transition="in" filter="wipe(left)">
                                      <p:cBhvr>
                                        <p:cTn id="59" dur="500"/>
                                        <p:tgtEl>
                                          <p:spTgt spid="204"/>
                                        </p:tgtEl>
                                      </p:cBhvr>
                                    </p:animEffect>
                                  </p:childTnLst>
                                </p:cTn>
                              </p:par>
                              <p:par>
                                <p:cTn id="60" presetID="22" presetClass="entr" presetSubtype="8" fill="hold" grpId="0" nodeType="withEffect">
                                  <p:stCondLst>
                                    <p:cond delay="300"/>
                                  </p:stCondLst>
                                  <p:childTnLst>
                                    <p:set>
                                      <p:cBhvr>
                                        <p:cTn id="61" dur="1" fill="hold">
                                          <p:stCondLst>
                                            <p:cond delay="0"/>
                                          </p:stCondLst>
                                        </p:cTn>
                                        <p:tgtEl>
                                          <p:spTgt spid="205"/>
                                        </p:tgtEl>
                                        <p:attrNameLst>
                                          <p:attrName>style.visibility</p:attrName>
                                        </p:attrNameLst>
                                      </p:cBhvr>
                                      <p:to>
                                        <p:strVal val="visible"/>
                                      </p:to>
                                    </p:set>
                                    <p:animEffect transition="in" filter="wipe(left)">
                                      <p:cBhvr>
                                        <p:cTn id="62" dur="500"/>
                                        <p:tgtEl>
                                          <p:spTgt spid="205"/>
                                        </p:tgtEl>
                                      </p:cBhvr>
                                    </p:animEffect>
                                  </p:childTnLst>
                                </p:cTn>
                              </p:par>
                              <p:par>
                                <p:cTn id="63" presetID="22" presetClass="entr" presetSubtype="8" fill="hold" grpId="0" nodeType="withEffect">
                                  <p:stCondLst>
                                    <p:cond delay="400"/>
                                  </p:stCondLst>
                                  <p:childTnLst>
                                    <p:set>
                                      <p:cBhvr>
                                        <p:cTn id="64" dur="1" fill="hold">
                                          <p:stCondLst>
                                            <p:cond delay="0"/>
                                          </p:stCondLst>
                                        </p:cTn>
                                        <p:tgtEl>
                                          <p:spTgt spid="206"/>
                                        </p:tgtEl>
                                        <p:attrNameLst>
                                          <p:attrName>style.visibility</p:attrName>
                                        </p:attrNameLst>
                                      </p:cBhvr>
                                      <p:to>
                                        <p:strVal val="visible"/>
                                      </p:to>
                                    </p:set>
                                    <p:animEffect transition="in" filter="wipe(left)">
                                      <p:cBhvr>
                                        <p:cTn id="65" dur="500"/>
                                        <p:tgtEl>
                                          <p:spTgt spid="206"/>
                                        </p:tgtEl>
                                      </p:cBhvr>
                                    </p:animEffect>
                                  </p:childTnLst>
                                </p:cTn>
                              </p:par>
                              <p:par>
                                <p:cTn id="66" presetID="22" presetClass="entr" presetSubtype="8" fill="hold" grpId="0" nodeType="withEffect">
                                  <p:stCondLst>
                                    <p:cond delay="500"/>
                                  </p:stCondLst>
                                  <p:childTnLst>
                                    <p:set>
                                      <p:cBhvr>
                                        <p:cTn id="67" dur="1" fill="hold">
                                          <p:stCondLst>
                                            <p:cond delay="0"/>
                                          </p:stCondLst>
                                        </p:cTn>
                                        <p:tgtEl>
                                          <p:spTgt spid="207"/>
                                        </p:tgtEl>
                                        <p:attrNameLst>
                                          <p:attrName>style.visibility</p:attrName>
                                        </p:attrNameLst>
                                      </p:cBhvr>
                                      <p:to>
                                        <p:strVal val="visible"/>
                                      </p:to>
                                    </p:set>
                                    <p:animEffect transition="in" filter="wipe(left)">
                                      <p:cBhvr>
                                        <p:cTn id="68" dur="500"/>
                                        <p:tgtEl>
                                          <p:spTgt spid="207"/>
                                        </p:tgtEl>
                                      </p:cBhvr>
                                    </p:animEffect>
                                  </p:childTnLst>
                                </p:cTn>
                              </p:par>
                              <p:par>
                                <p:cTn id="69" presetID="22" presetClass="entr" presetSubtype="8" fill="hold" grpId="0" nodeType="withEffect">
                                  <p:stCondLst>
                                    <p:cond delay="600"/>
                                  </p:stCondLst>
                                  <p:childTnLst>
                                    <p:set>
                                      <p:cBhvr>
                                        <p:cTn id="70" dur="1" fill="hold">
                                          <p:stCondLst>
                                            <p:cond delay="0"/>
                                          </p:stCondLst>
                                        </p:cTn>
                                        <p:tgtEl>
                                          <p:spTgt spid="208"/>
                                        </p:tgtEl>
                                        <p:attrNameLst>
                                          <p:attrName>style.visibility</p:attrName>
                                        </p:attrNameLst>
                                      </p:cBhvr>
                                      <p:to>
                                        <p:strVal val="visible"/>
                                      </p:to>
                                    </p:set>
                                    <p:animEffect transition="in" filter="wipe(left)">
                                      <p:cBhvr>
                                        <p:cTn id="71" dur="500"/>
                                        <p:tgtEl>
                                          <p:spTgt spid="208"/>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188"/>
                                        </p:tgtEl>
                                        <p:attrNameLst>
                                          <p:attrName>style.visibility</p:attrName>
                                        </p:attrNameLst>
                                      </p:cBhvr>
                                      <p:to>
                                        <p:strVal val="visible"/>
                                      </p:to>
                                    </p:set>
                                    <p:animEffect transition="in" filter="wipe(right)">
                                      <p:cBhvr>
                                        <p:cTn id="74" dur="500"/>
                                        <p:tgtEl>
                                          <p:spTgt spid="188"/>
                                        </p:tgtEl>
                                      </p:cBhvr>
                                    </p:animEffect>
                                  </p:childTnLst>
                                </p:cTn>
                              </p:par>
                              <p:par>
                                <p:cTn id="75" presetID="22" presetClass="entr" presetSubtype="2" fill="hold" grpId="0" nodeType="withEffect">
                                  <p:stCondLst>
                                    <p:cond delay="100"/>
                                  </p:stCondLst>
                                  <p:childTnLst>
                                    <p:set>
                                      <p:cBhvr>
                                        <p:cTn id="76" dur="1" fill="hold">
                                          <p:stCondLst>
                                            <p:cond delay="0"/>
                                          </p:stCondLst>
                                        </p:cTn>
                                        <p:tgtEl>
                                          <p:spTgt spid="189"/>
                                        </p:tgtEl>
                                        <p:attrNameLst>
                                          <p:attrName>style.visibility</p:attrName>
                                        </p:attrNameLst>
                                      </p:cBhvr>
                                      <p:to>
                                        <p:strVal val="visible"/>
                                      </p:to>
                                    </p:set>
                                    <p:animEffect transition="in" filter="wipe(right)">
                                      <p:cBhvr>
                                        <p:cTn id="77" dur="500"/>
                                        <p:tgtEl>
                                          <p:spTgt spid="189"/>
                                        </p:tgtEl>
                                      </p:cBhvr>
                                    </p:animEffect>
                                  </p:childTnLst>
                                </p:cTn>
                              </p:par>
                              <p:par>
                                <p:cTn id="78" presetID="22" presetClass="entr" presetSubtype="2" fill="hold" grpId="0" nodeType="withEffect">
                                  <p:stCondLst>
                                    <p:cond delay="200"/>
                                  </p:stCondLst>
                                  <p:childTnLst>
                                    <p:set>
                                      <p:cBhvr>
                                        <p:cTn id="79" dur="1" fill="hold">
                                          <p:stCondLst>
                                            <p:cond delay="0"/>
                                          </p:stCondLst>
                                        </p:cTn>
                                        <p:tgtEl>
                                          <p:spTgt spid="190"/>
                                        </p:tgtEl>
                                        <p:attrNameLst>
                                          <p:attrName>style.visibility</p:attrName>
                                        </p:attrNameLst>
                                      </p:cBhvr>
                                      <p:to>
                                        <p:strVal val="visible"/>
                                      </p:to>
                                    </p:set>
                                    <p:animEffect transition="in" filter="wipe(right)">
                                      <p:cBhvr>
                                        <p:cTn id="80" dur="500"/>
                                        <p:tgtEl>
                                          <p:spTgt spid="190"/>
                                        </p:tgtEl>
                                      </p:cBhvr>
                                    </p:animEffect>
                                  </p:childTnLst>
                                </p:cTn>
                              </p:par>
                              <p:par>
                                <p:cTn id="81" presetID="22" presetClass="entr" presetSubtype="2" fill="hold" grpId="0" nodeType="withEffect">
                                  <p:stCondLst>
                                    <p:cond delay="300"/>
                                  </p:stCondLst>
                                  <p:childTnLst>
                                    <p:set>
                                      <p:cBhvr>
                                        <p:cTn id="82" dur="1" fill="hold">
                                          <p:stCondLst>
                                            <p:cond delay="0"/>
                                          </p:stCondLst>
                                        </p:cTn>
                                        <p:tgtEl>
                                          <p:spTgt spid="191"/>
                                        </p:tgtEl>
                                        <p:attrNameLst>
                                          <p:attrName>style.visibility</p:attrName>
                                        </p:attrNameLst>
                                      </p:cBhvr>
                                      <p:to>
                                        <p:strVal val="visible"/>
                                      </p:to>
                                    </p:set>
                                    <p:animEffect transition="in" filter="wipe(right)">
                                      <p:cBhvr>
                                        <p:cTn id="83" dur="500"/>
                                        <p:tgtEl>
                                          <p:spTgt spid="191"/>
                                        </p:tgtEl>
                                      </p:cBhvr>
                                    </p:animEffect>
                                  </p:childTnLst>
                                </p:cTn>
                              </p:par>
                              <p:par>
                                <p:cTn id="84" presetID="22" presetClass="entr" presetSubtype="2" fill="hold" grpId="0" nodeType="withEffect">
                                  <p:stCondLst>
                                    <p:cond delay="400"/>
                                  </p:stCondLst>
                                  <p:childTnLst>
                                    <p:set>
                                      <p:cBhvr>
                                        <p:cTn id="85" dur="1" fill="hold">
                                          <p:stCondLst>
                                            <p:cond delay="0"/>
                                          </p:stCondLst>
                                        </p:cTn>
                                        <p:tgtEl>
                                          <p:spTgt spid="192"/>
                                        </p:tgtEl>
                                        <p:attrNameLst>
                                          <p:attrName>style.visibility</p:attrName>
                                        </p:attrNameLst>
                                      </p:cBhvr>
                                      <p:to>
                                        <p:strVal val="visible"/>
                                      </p:to>
                                    </p:set>
                                    <p:animEffect transition="in" filter="wipe(right)">
                                      <p:cBhvr>
                                        <p:cTn id="86" dur="500"/>
                                        <p:tgtEl>
                                          <p:spTgt spid="192"/>
                                        </p:tgtEl>
                                      </p:cBhvr>
                                    </p:animEffect>
                                  </p:childTnLst>
                                </p:cTn>
                              </p:par>
                              <p:par>
                                <p:cTn id="87" presetID="22" presetClass="entr" presetSubtype="2" fill="hold" grpId="0" nodeType="withEffect">
                                  <p:stCondLst>
                                    <p:cond delay="500"/>
                                  </p:stCondLst>
                                  <p:childTnLst>
                                    <p:set>
                                      <p:cBhvr>
                                        <p:cTn id="88" dur="1" fill="hold">
                                          <p:stCondLst>
                                            <p:cond delay="0"/>
                                          </p:stCondLst>
                                        </p:cTn>
                                        <p:tgtEl>
                                          <p:spTgt spid="193"/>
                                        </p:tgtEl>
                                        <p:attrNameLst>
                                          <p:attrName>style.visibility</p:attrName>
                                        </p:attrNameLst>
                                      </p:cBhvr>
                                      <p:to>
                                        <p:strVal val="visible"/>
                                      </p:to>
                                    </p:set>
                                    <p:animEffect transition="in" filter="wipe(right)">
                                      <p:cBhvr>
                                        <p:cTn id="89" dur="500"/>
                                        <p:tgtEl>
                                          <p:spTgt spid="193"/>
                                        </p:tgtEl>
                                      </p:cBhvr>
                                    </p:animEffect>
                                  </p:childTnLst>
                                </p:cTn>
                              </p:par>
                              <p:par>
                                <p:cTn id="90" presetID="22" presetClass="entr" presetSubtype="2" fill="hold" grpId="0" nodeType="withEffect">
                                  <p:stCondLst>
                                    <p:cond delay="600"/>
                                  </p:stCondLst>
                                  <p:childTnLst>
                                    <p:set>
                                      <p:cBhvr>
                                        <p:cTn id="91" dur="1" fill="hold">
                                          <p:stCondLst>
                                            <p:cond delay="0"/>
                                          </p:stCondLst>
                                        </p:cTn>
                                        <p:tgtEl>
                                          <p:spTgt spid="194"/>
                                        </p:tgtEl>
                                        <p:attrNameLst>
                                          <p:attrName>style.visibility</p:attrName>
                                        </p:attrNameLst>
                                      </p:cBhvr>
                                      <p:to>
                                        <p:strVal val="visible"/>
                                      </p:to>
                                    </p:set>
                                    <p:animEffect transition="in" filter="wipe(right)">
                                      <p:cBhvr>
                                        <p:cTn id="92" dur="500"/>
                                        <p:tgtEl>
                                          <p:spTgt spid="194"/>
                                        </p:tgtEl>
                                      </p:cBhvr>
                                    </p:animEffect>
                                  </p:childTnLst>
                                </p:cTn>
                              </p:par>
                            </p:childTnLst>
                          </p:cTn>
                        </p:par>
                        <p:par>
                          <p:cTn id="93" fill="hold">
                            <p:stCondLst>
                              <p:cond delay="2000"/>
                            </p:stCondLst>
                            <p:childTnLst>
                              <p:par>
                                <p:cTn id="94" presetID="22" presetClass="entr" presetSubtype="8" fill="hold" grpId="0" nodeType="afterEffect">
                                  <p:stCondLst>
                                    <p:cond delay="0"/>
                                  </p:stCondLst>
                                  <p:childTnLst>
                                    <p:set>
                                      <p:cBhvr>
                                        <p:cTn id="95" dur="1" fill="hold">
                                          <p:stCondLst>
                                            <p:cond delay="0"/>
                                          </p:stCondLst>
                                        </p:cTn>
                                        <p:tgtEl>
                                          <p:spTgt spid="209"/>
                                        </p:tgtEl>
                                        <p:attrNameLst>
                                          <p:attrName>style.visibility</p:attrName>
                                        </p:attrNameLst>
                                      </p:cBhvr>
                                      <p:to>
                                        <p:strVal val="visible"/>
                                      </p:to>
                                    </p:set>
                                    <p:animEffect transition="in" filter="wipe(left)">
                                      <p:cBhvr>
                                        <p:cTn id="96" dur="500"/>
                                        <p:tgtEl>
                                          <p:spTgt spid="209"/>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10"/>
                                        </p:tgtEl>
                                        <p:attrNameLst>
                                          <p:attrName>style.visibility</p:attrName>
                                        </p:attrNameLst>
                                      </p:cBhvr>
                                      <p:to>
                                        <p:strVal val="visible"/>
                                      </p:to>
                                    </p:set>
                                    <p:animEffect transition="in" filter="wipe(left)">
                                      <p:cBhvr>
                                        <p:cTn id="99" dur="500"/>
                                        <p:tgtEl>
                                          <p:spTgt spid="210"/>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11"/>
                                        </p:tgtEl>
                                        <p:attrNameLst>
                                          <p:attrName>style.visibility</p:attrName>
                                        </p:attrNameLst>
                                      </p:cBhvr>
                                      <p:to>
                                        <p:strVal val="visible"/>
                                      </p:to>
                                    </p:set>
                                    <p:animEffect transition="in" filter="wipe(left)">
                                      <p:cBhvr>
                                        <p:cTn id="102" dur="500"/>
                                        <p:tgtEl>
                                          <p:spTgt spid="211"/>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212"/>
                                        </p:tgtEl>
                                        <p:attrNameLst>
                                          <p:attrName>style.visibility</p:attrName>
                                        </p:attrNameLst>
                                      </p:cBhvr>
                                      <p:to>
                                        <p:strVal val="visible"/>
                                      </p:to>
                                    </p:set>
                                    <p:animEffect transition="in" filter="wipe(left)">
                                      <p:cBhvr>
                                        <p:cTn id="105" dur="500"/>
                                        <p:tgtEl>
                                          <p:spTgt spid="212"/>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213"/>
                                        </p:tgtEl>
                                        <p:attrNameLst>
                                          <p:attrName>style.visibility</p:attrName>
                                        </p:attrNameLst>
                                      </p:cBhvr>
                                      <p:to>
                                        <p:strVal val="visible"/>
                                      </p:to>
                                    </p:set>
                                    <p:animEffect transition="in" filter="wipe(left)">
                                      <p:cBhvr>
                                        <p:cTn id="108" dur="500"/>
                                        <p:tgtEl>
                                          <p:spTgt spid="213"/>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214"/>
                                        </p:tgtEl>
                                        <p:attrNameLst>
                                          <p:attrName>style.visibility</p:attrName>
                                        </p:attrNameLst>
                                      </p:cBhvr>
                                      <p:to>
                                        <p:strVal val="visible"/>
                                      </p:to>
                                    </p:set>
                                    <p:animEffect transition="in" filter="wipe(left)">
                                      <p:cBhvr>
                                        <p:cTn id="111" dur="500"/>
                                        <p:tgtEl>
                                          <p:spTgt spid="214"/>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215"/>
                                        </p:tgtEl>
                                        <p:attrNameLst>
                                          <p:attrName>style.visibility</p:attrName>
                                        </p:attrNameLst>
                                      </p:cBhvr>
                                      <p:to>
                                        <p:strVal val="visible"/>
                                      </p:to>
                                    </p:set>
                                    <p:animEffect transition="in" filter="wipe(left)">
                                      <p:cBhvr>
                                        <p:cTn id="114" dur="500"/>
                                        <p:tgtEl>
                                          <p:spTgt spid="215"/>
                                        </p:tgtEl>
                                      </p:cBhvr>
                                    </p:animEffect>
                                  </p:childTnLst>
                                </p:cTn>
                              </p:par>
                              <p:par>
                                <p:cTn id="115" presetID="22" presetClass="entr" presetSubtype="2" fill="hold" grpId="0" nodeType="withEffect">
                                  <p:stCondLst>
                                    <p:cond delay="0"/>
                                  </p:stCondLst>
                                  <p:childTnLst>
                                    <p:set>
                                      <p:cBhvr>
                                        <p:cTn id="116" dur="1" fill="hold">
                                          <p:stCondLst>
                                            <p:cond delay="0"/>
                                          </p:stCondLst>
                                        </p:cTn>
                                        <p:tgtEl>
                                          <p:spTgt spid="195"/>
                                        </p:tgtEl>
                                        <p:attrNameLst>
                                          <p:attrName>style.visibility</p:attrName>
                                        </p:attrNameLst>
                                      </p:cBhvr>
                                      <p:to>
                                        <p:strVal val="visible"/>
                                      </p:to>
                                    </p:set>
                                    <p:animEffect transition="in" filter="wipe(right)">
                                      <p:cBhvr>
                                        <p:cTn id="117" dur="500"/>
                                        <p:tgtEl>
                                          <p:spTgt spid="195"/>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196"/>
                                        </p:tgtEl>
                                        <p:attrNameLst>
                                          <p:attrName>style.visibility</p:attrName>
                                        </p:attrNameLst>
                                      </p:cBhvr>
                                      <p:to>
                                        <p:strVal val="visible"/>
                                      </p:to>
                                    </p:set>
                                    <p:animEffect transition="in" filter="wipe(right)">
                                      <p:cBhvr>
                                        <p:cTn id="120" dur="500"/>
                                        <p:tgtEl>
                                          <p:spTgt spid="196"/>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197"/>
                                        </p:tgtEl>
                                        <p:attrNameLst>
                                          <p:attrName>style.visibility</p:attrName>
                                        </p:attrNameLst>
                                      </p:cBhvr>
                                      <p:to>
                                        <p:strVal val="visible"/>
                                      </p:to>
                                    </p:set>
                                    <p:animEffect transition="in" filter="wipe(right)">
                                      <p:cBhvr>
                                        <p:cTn id="123" dur="500"/>
                                        <p:tgtEl>
                                          <p:spTgt spid="197"/>
                                        </p:tgtEl>
                                      </p:cBhvr>
                                    </p:animEffect>
                                  </p:childTnLst>
                                </p:cTn>
                              </p:par>
                              <p:par>
                                <p:cTn id="124" presetID="22" presetClass="entr" presetSubtype="2" fill="hold" grpId="0" nodeType="withEffect">
                                  <p:stCondLst>
                                    <p:cond delay="0"/>
                                  </p:stCondLst>
                                  <p:childTnLst>
                                    <p:set>
                                      <p:cBhvr>
                                        <p:cTn id="125" dur="1" fill="hold">
                                          <p:stCondLst>
                                            <p:cond delay="0"/>
                                          </p:stCondLst>
                                        </p:cTn>
                                        <p:tgtEl>
                                          <p:spTgt spid="198"/>
                                        </p:tgtEl>
                                        <p:attrNameLst>
                                          <p:attrName>style.visibility</p:attrName>
                                        </p:attrNameLst>
                                      </p:cBhvr>
                                      <p:to>
                                        <p:strVal val="visible"/>
                                      </p:to>
                                    </p:set>
                                    <p:animEffect transition="in" filter="wipe(right)">
                                      <p:cBhvr>
                                        <p:cTn id="126" dur="500"/>
                                        <p:tgtEl>
                                          <p:spTgt spid="198"/>
                                        </p:tgtEl>
                                      </p:cBhvr>
                                    </p:animEffect>
                                  </p:childTnLst>
                                </p:cTn>
                              </p:par>
                              <p:par>
                                <p:cTn id="127" presetID="22" presetClass="entr" presetSubtype="2" fill="hold" grpId="0" nodeType="withEffect">
                                  <p:stCondLst>
                                    <p:cond delay="0"/>
                                  </p:stCondLst>
                                  <p:childTnLst>
                                    <p:set>
                                      <p:cBhvr>
                                        <p:cTn id="128" dur="1" fill="hold">
                                          <p:stCondLst>
                                            <p:cond delay="0"/>
                                          </p:stCondLst>
                                        </p:cTn>
                                        <p:tgtEl>
                                          <p:spTgt spid="199"/>
                                        </p:tgtEl>
                                        <p:attrNameLst>
                                          <p:attrName>style.visibility</p:attrName>
                                        </p:attrNameLst>
                                      </p:cBhvr>
                                      <p:to>
                                        <p:strVal val="visible"/>
                                      </p:to>
                                    </p:set>
                                    <p:animEffect transition="in" filter="wipe(right)">
                                      <p:cBhvr>
                                        <p:cTn id="129" dur="500"/>
                                        <p:tgtEl>
                                          <p:spTgt spid="199"/>
                                        </p:tgtEl>
                                      </p:cBhvr>
                                    </p:animEffect>
                                  </p:childTnLst>
                                </p:cTn>
                              </p:par>
                              <p:par>
                                <p:cTn id="130" presetID="22" presetClass="entr" presetSubtype="2" fill="hold" grpId="0" nodeType="withEffect">
                                  <p:stCondLst>
                                    <p:cond delay="0"/>
                                  </p:stCondLst>
                                  <p:childTnLst>
                                    <p:set>
                                      <p:cBhvr>
                                        <p:cTn id="131" dur="1" fill="hold">
                                          <p:stCondLst>
                                            <p:cond delay="0"/>
                                          </p:stCondLst>
                                        </p:cTn>
                                        <p:tgtEl>
                                          <p:spTgt spid="200"/>
                                        </p:tgtEl>
                                        <p:attrNameLst>
                                          <p:attrName>style.visibility</p:attrName>
                                        </p:attrNameLst>
                                      </p:cBhvr>
                                      <p:to>
                                        <p:strVal val="visible"/>
                                      </p:to>
                                    </p:set>
                                    <p:animEffect transition="in" filter="wipe(right)">
                                      <p:cBhvr>
                                        <p:cTn id="132" dur="500"/>
                                        <p:tgtEl>
                                          <p:spTgt spid="200"/>
                                        </p:tgtEl>
                                      </p:cBhvr>
                                    </p:animEffect>
                                  </p:childTnLst>
                                </p:cTn>
                              </p:par>
                              <p:par>
                                <p:cTn id="133" presetID="22" presetClass="entr" presetSubtype="2" fill="hold" grpId="0" nodeType="withEffect">
                                  <p:stCondLst>
                                    <p:cond delay="0"/>
                                  </p:stCondLst>
                                  <p:childTnLst>
                                    <p:set>
                                      <p:cBhvr>
                                        <p:cTn id="134" dur="1" fill="hold">
                                          <p:stCondLst>
                                            <p:cond delay="0"/>
                                          </p:stCondLst>
                                        </p:cTn>
                                        <p:tgtEl>
                                          <p:spTgt spid="201"/>
                                        </p:tgtEl>
                                        <p:attrNameLst>
                                          <p:attrName>style.visibility</p:attrName>
                                        </p:attrNameLst>
                                      </p:cBhvr>
                                      <p:to>
                                        <p:strVal val="visible"/>
                                      </p:to>
                                    </p:set>
                                    <p:animEffect transition="in" filter="wipe(right)">
                                      <p:cBhvr>
                                        <p:cTn id="135" dur="500"/>
                                        <p:tgtEl>
                                          <p:spTgt spid="201"/>
                                        </p:tgtEl>
                                      </p:cBhvr>
                                    </p:animEffect>
                                  </p:childTnLst>
                                </p:cTn>
                              </p:par>
                            </p:childTnLst>
                          </p:cTn>
                        </p:par>
                        <p:par>
                          <p:cTn id="136" fill="hold">
                            <p:stCondLst>
                              <p:cond delay="2500"/>
                            </p:stCondLst>
                            <p:childTnLst>
                              <p:par>
                                <p:cTn id="137" presetID="10" presetClass="entr" presetSubtype="0" fill="hold" nodeType="afterEffect">
                                  <p:stCondLst>
                                    <p:cond delay="0"/>
                                  </p:stCondLst>
                                  <p:childTnLst>
                                    <p:set>
                                      <p:cBhvr>
                                        <p:cTn id="138" dur="1" fill="hold">
                                          <p:stCondLst>
                                            <p:cond delay="0"/>
                                          </p:stCondLst>
                                        </p:cTn>
                                        <p:tgtEl>
                                          <p:spTgt spid="144"/>
                                        </p:tgtEl>
                                        <p:attrNameLst>
                                          <p:attrName>style.visibility</p:attrName>
                                        </p:attrNameLst>
                                      </p:cBhvr>
                                      <p:to>
                                        <p:strVal val="visible"/>
                                      </p:to>
                                    </p:set>
                                    <p:animEffect transition="in" filter="fade">
                                      <p:cBhvr>
                                        <p:cTn id="139" dur="500"/>
                                        <p:tgtEl>
                                          <p:spTgt spid="144"/>
                                        </p:tgtEl>
                                      </p:cBhvr>
                                    </p:animEffect>
                                  </p:childTnLst>
                                </p:cTn>
                              </p:par>
                              <p:par>
                                <p:cTn id="140" presetID="10" presetClass="entr" presetSubtype="0" fill="hold" nodeType="withEffect">
                                  <p:stCondLst>
                                    <p:cond delay="0"/>
                                  </p:stCondLst>
                                  <p:childTnLst>
                                    <p:set>
                                      <p:cBhvr>
                                        <p:cTn id="141" dur="1" fill="hold">
                                          <p:stCondLst>
                                            <p:cond delay="0"/>
                                          </p:stCondLst>
                                        </p:cTn>
                                        <p:tgtEl>
                                          <p:spTgt spid="156"/>
                                        </p:tgtEl>
                                        <p:attrNameLst>
                                          <p:attrName>style.visibility</p:attrName>
                                        </p:attrNameLst>
                                      </p:cBhvr>
                                      <p:to>
                                        <p:strVal val="visible"/>
                                      </p:to>
                                    </p:set>
                                    <p:animEffect transition="in" filter="fade">
                                      <p:cBhvr>
                                        <p:cTn id="142" dur="500"/>
                                        <p:tgtEl>
                                          <p:spTgt spid="156"/>
                                        </p:tgtEl>
                                      </p:cBhvr>
                                    </p:animEffect>
                                  </p:childTnLst>
                                </p:cTn>
                              </p:par>
                            </p:childTnLst>
                          </p:cTn>
                        </p:par>
                        <p:par>
                          <p:cTn id="143" fill="hold">
                            <p:stCondLst>
                              <p:cond delay="3000"/>
                            </p:stCondLst>
                            <p:childTnLst>
                              <p:par>
                                <p:cTn id="144" presetID="12" presetClass="entr" presetSubtype="4" fill="hold" grpId="0" nodeType="afterEffect">
                                  <p:stCondLst>
                                    <p:cond delay="0"/>
                                  </p:stCondLst>
                                  <p:childTnLst>
                                    <p:set>
                                      <p:cBhvr>
                                        <p:cTn id="145" dur="1" fill="hold">
                                          <p:stCondLst>
                                            <p:cond delay="0"/>
                                          </p:stCondLst>
                                        </p:cTn>
                                        <p:tgtEl>
                                          <p:spTgt spid="168"/>
                                        </p:tgtEl>
                                        <p:attrNameLst>
                                          <p:attrName>style.visibility</p:attrName>
                                        </p:attrNameLst>
                                      </p:cBhvr>
                                      <p:to>
                                        <p:strVal val="visible"/>
                                      </p:to>
                                    </p:set>
                                    <p:anim calcmode="lin" valueType="num">
                                      <p:cBhvr additive="base">
                                        <p:cTn id="146" dur="500"/>
                                        <p:tgtEl>
                                          <p:spTgt spid="168"/>
                                        </p:tgtEl>
                                        <p:attrNameLst>
                                          <p:attrName>ppt_y</p:attrName>
                                        </p:attrNameLst>
                                      </p:cBhvr>
                                      <p:tavLst>
                                        <p:tav tm="0">
                                          <p:val>
                                            <p:strVal val="#ppt_y+#ppt_h*1.125000"/>
                                          </p:val>
                                        </p:tav>
                                        <p:tav tm="100000">
                                          <p:val>
                                            <p:strVal val="#ppt_y"/>
                                          </p:val>
                                        </p:tav>
                                      </p:tavLst>
                                    </p:anim>
                                    <p:animEffect transition="in" filter="wipe(up)">
                                      <p:cBhvr>
                                        <p:cTn id="147" dur="500"/>
                                        <p:tgtEl>
                                          <p:spTgt spid="168"/>
                                        </p:tgtEl>
                                      </p:cBhvr>
                                    </p:animEffect>
                                  </p:childTnLst>
                                </p:cTn>
                              </p:par>
                              <p:par>
                                <p:cTn id="148" presetID="12" presetClass="entr" presetSubtype="4" fill="hold" grpId="0" nodeType="withEffect">
                                  <p:stCondLst>
                                    <p:cond delay="100"/>
                                  </p:stCondLst>
                                  <p:childTnLst>
                                    <p:set>
                                      <p:cBhvr>
                                        <p:cTn id="149" dur="1" fill="hold">
                                          <p:stCondLst>
                                            <p:cond delay="0"/>
                                          </p:stCondLst>
                                        </p:cTn>
                                        <p:tgtEl>
                                          <p:spTgt spid="169"/>
                                        </p:tgtEl>
                                        <p:attrNameLst>
                                          <p:attrName>style.visibility</p:attrName>
                                        </p:attrNameLst>
                                      </p:cBhvr>
                                      <p:to>
                                        <p:strVal val="visible"/>
                                      </p:to>
                                    </p:set>
                                    <p:anim calcmode="lin" valueType="num">
                                      <p:cBhvr additive="base">
                                        <p:cTn id="150" dur="500"/>
                                        <p:tgtEl>
                                          <p:spTgt spid="169"/>
                                        </p:tgtEl>
                                        <p:attrNameLst>
                                          <p:attrName>ppt_y</p:attrName>
                                        </p:attrNameLst>
                                      </p:cBhvr>
                                      <p:tavLst>
                                        <p:tav tm="0">
                                          <p:val>
                                            <p:strVal val="#ppt_y+#ppt_h*1.125000"/>
                                          </p:val>
                                        </p:tav>
                                        <p:tav tm="100000">
                                          <p:val>
                                            <p:strVal val="#ppt_y"/>
                                          </p:val>
                                        </p:tav>
                                      </p:tavLst>
                                    </p:anim>
                                    <p:animEffect transition="in" filter="wipe(up)">
                                      <p:cBhvr>
                                        <p:cTn id="151" dur="500"/>
                                        <p:tgtEl>
                                          <p:spTgt spid="169"/>
                                        </p:tgtEl>
                                      </p:cBhvr>
                                    </p:animEffect>
                                  </p:childTnLst>
                                </p:cTn>
                              </p:par>
                              <p:par>
                                <p:cTn id="152" presetID="12" presetClass="entr" presetSubtype="4" fill="hold" grpId="0" nodeType="withEffect">
                                  <p:stCondLst>
                                    <p:cond delay="200"/>
                                  </p:stCondLst>
                                  <p:childTnLst>
                                    <p:set>
                                      <p:cBhvr>
                                        <p:cTn id="153" dur="1" fill="hold">
                                          <p:stCondLst>
                                            <p:cond delay="0"/>
                                          </p:stCondLst>
                                        </p:cTn>
                                        <p:tgtEl>
                                          <p:spTgt spid="170"/>
                                        </p:tgtEl>
                                        <p:attrNameLst>
                                          <p:attrName>style.visibility</p:attrName>
                                        </p:attrNameLst>
                                      </p:cBhvr>
                                      <p:to>
                                        <p:strVal val="visible"/>
                                      </p:to>
                                    </p:set>
                                    <p:anim calcmode="lin" valueType="num">
                                      <p:cBhvr additive="base">
                                        <p:cTn id="154" dur="500"/>
                                        <p:tgtEl>
                                          <p:spTgt spid="170"/>
                                        </p:tgtEl>
                                        <p:attrNameLst>
                                          <p:attrName>ppt_y</p:attrName>
                                        </p:attrNameLst>
                                      </p:cBhvr>
                                      <p:tavLst>
                                        <p:tav tm="0">
                                          <p:val>
                                            <p:strVal val="#ppt_y+#ppt_h*1.125000"/>
                                          </p:val>
                                        </p:tav>
                                        <p:tav tm="100000">
                                          <p:val>
                                            <p:strVal val="#ppt_y"/>
                                          </p:val>
                                        </p:tav>
                                      </p:tavLst>
                                    </p:anim>
                                    <p:animEffect transition="in" filter="wipe(up)">
                                      <p:cBhvr>
                                        <p:cTn id="155" dur="500"/>
                                        <p:tgtEl>
                                          <p:spTgt spid="170"/>
                                        </p:tgtEl>
                                      </p:cBhvr>
                                    </p:animEffect>
                                  </p:childTnLst>
                                </p:cTn>
                              </p:par>
                              <p:par>
                                <p:cTn id="156" presetID="12" presetClass="entr" presetSubtype="4" fill="hold" grpId="0" nodeType="withEffect">
                                  <p:stCondLst>
                                    <p:cond delay="300"/>
                                  </p:stCondLst>
                                  <p:childTnLst>
                                    <p:set>
                                      <p:cBhvr>
                                        <p:cTn id="157" dur="1" fill="hold">
                                          <p:stCondLst>
                                            <p:cond delay="0"/>
                                          </p:stCondLst>
                                        </p:cTn>
                                        <p:tgtEl>
                                          <p:spTgt spid="171"/>
                                        </p:tgtEl>
                                        <p:attrNameLst>
                                          <p:attrName>style.visibility</p:attrName>
                                        </p:attrNameLst>
                                      </p:cBhvr>
                                      <p:to>
                                        <p:strVal val="visible"/>
                                      </p:to>
                                    </p:set>
                                    <p:anim calcmode="lin" valueType="num">
                                      <p:cBhvr additive="base">
                                        <p:cTn id="158" dur="500"/>
                                        <p:tgtEl>
                                          <p:spTgt spid="171"/>
                                        </p:tgtEl>
                                        <p:attrNameLst>
                                          <p:attrName>ppt_y</p:attrName>
                                        </p:attrNameLst>
                                      </p:cBhvr>
                                      <p:tavLst>
                                        <p:tav tm="0">
                                          <p:val>
                                            <p:strVal val="#ppt_y+#ppt_h*1.125000"/>
                                          </p:val>
                                        </p:tav>
                                        <p:tav tm="100000">
                                          <p:val>
                                            <p:strVal val="#ppt_y"/>
                                          </p:val>
                                        </p:tav>
                                      </p:tavLst>
                                    </p:anim>
                                    <p:animEffect transition="in" filter="wipe(up)">
                                      <p:cBhvr>
                                        <p:cTn id="159" dur="500"/>
                                        <p:tgtEl>
                                          <p:spTgt spid="171"/>
                                        </p:tgtEl>
                                      </p:cBhvr>
                                    </p:animEffect>
                                  </p:childTnLst>
                                </p:cTn>
                              </p:par>
                              <p:par>
                                <p:cTn id="160" presetID="12" presetClass="entr" presetSubtype="4" fill="hold" grpId="0" nodeType="withEffect">
                                  <p:stCondLst>
                                    <p:cond delay="400"/>
                                  </p:stCondLst>
                                  <p:childTnLst>
                                    <p:set>
                                      <p:cBhvr>
                                        <p:cTn id="161" dur="1" fill="hold">
                                          <p:stCondLst>
                                            <p:cond delay="0"/>
                                          </p:stCondLst>
                                        </p:cTn>
                                        <p:tgtEl>
                                          <p:spTgt spid="172"/>
                                        </p:tgtEl>
                                        <p:attrNameLst>
                                          <p:attrName>style.visibility</p:attrName>
                                        </p:attrNameLst>
                                      </p:cBhvr>
                                      <p:to>
                                        <p:strVal val="visible"/>
                                      </p:to>
                                    </p:set>
                                    <p:anim calcmode="lin" valueType="num">
                                      <p:cBhvr additive="base">
                                        <p:cTn id="162" dur="500"/>
                                        <p:tgtEl>
                                          <p:spTgt spid="172"/>
                                        </p:tgtEl>
                                        <p:attrNameLst>
                                          <p:attrName>ppt_y</p:attrName>
                                        </p:attrNameLst>
                                      </p:cBhvr>
                                      <p:tavLst>
                                        <p:tav tm="0">
                                          <p:val>
                                            <p:strVal val="#ppt_y+#ppt_h*1.125000"/>
                                          </p:val>
                                        </p:tav>
                                        <p:tav tm="100000">
                                          <p:val>
                                            <p:strVal val="#ppt_y"/>
                                          </p:val>
                                        </p:tav>
                                      </p:tavLst>
                                    </p:anim>
                                    <p:animEffect transition="in" filter="wipe(up)">
                                      <p:cBhvr>
                                        <p:cTn id="163" dur="500"/>
                                        <p:tgtEl>
                                          <p:spTgt spid="172"/>
                                        </p:tgtEl>
                                      </p:cBhvr>
                                    </p:animEffect>
                                  </p:childTnLst>
                                </p:cTn>
                              </p:par>
                              <p:par>
                                <p:cTn id="164" presetID="12" presetClass="entr" presetSubtype="4" fill="hold" grpId="0" nodeType="withEffect">
                                  <p:stCondLst>
                                    <p:cond delay="500"/>
                                  </p:stCondLst>
                                  <p:childTnLst>
                                    <p:set>
                                      <p:cBhvr>
                                        <p:cTn id="165" dur="1" fill="hold">
                                          <p:stCondLst>
                                            <p:cond delay="0"/>
                                          </p:stCondLst>
                                        </p:cTn>
                                        <p:tgtEl>
                                          <p:spTgt spid="173"/>
                                        </p:tgtEl>
                                        <p:attrNameLst>
                                          <p:attrName>style.visibility</p:attrName>
                                        </p:attrNameLst>
                                      </p:cBhvr>
                                      <p:to>
                                        <p:strVal val="visible"/>
                                      </p:to>
                                    </p:set>
                                    <p:anim calcmode="lin" valueType="num">
                                      <p:cBhvr additive="base">
                                        <p:cTn id="166" dur="500"/>
                                        <p:tgtEl>
                                          <p:spTgt spid="173"/>
                                        </p:tgtEl>
                                        <p:attrNameLst>
                                          <p:attrName>ppt_y</p:attrName>
                                        </p:attrNameLst>
                                      </p:cBhvr>
                                      <p:tavLst>
                                        <p:tav tm="0">
                                          <p:val>
                                            <p:strVal val="#ppt_y+#ppt_h*1.125000"/>
                                          </p:val>
                                        </p:tav>
                                        <p:tav tm="100000">
                                          <p:val>
                                            <p:strVal val="#ppt_y"/>
                                          </p:val>
                                        </p:tav>
                                      </p:tavLst>
                                    </p:anim>
                                    <p:animEffect transition="in" filter="wipe(up)">
                                      <p:cBhvr>
                                        <p:cTn id="167" dur="500"/>
                                        <p:tgtEl>
                                          <p:spTgt spid="173"/>
                                        </p:tgtEl>
                                      </p:cBhvr>
                                    </p:animEffect>
                                  </p:childTnLst>
                                </p:cTn>
                              </p:par>
                              <p:par>
                                <p:cTn id="168" presetID="12" presetClass="entr" presetSubtype="4" fill="hold" grpId="0" nodeType="withEffect">
                                  <p:stCondLst>
                                    <p:cond delay="600"/>
                                  </p:stCondLst>
                                  <p:childTnLst>
                                    <p:set>
                                      <p:cBhvr>
                                        <p:cTn id="169" dur="1" fill="hold">
                                          <p:stCondLst>
                                            <p:cond delay="0"/>
                                          </p:stCondLst>
                                        </p:cTn>
                                        <p:tgtEl>
                                          <p:spTgt spid="174"/>
                                        </p:tgtEl>
                                        <p:attrNameLst>
                                          <p:attrName>style.visibility</p:attrName>
                                        </p:attrNameLst>
                                      </p:cBhvr>
                                      <p:to>
                                        <p:strVal val="visible"/>
                                      </p:to>
                                    </p:set>
                                    <p:anim calcmode="lin" valueType="num">
                                      <p:cBhvr additive="base">
                                        <p:cTn id="170" dur="500"/>
                                        <p:tgtEl>
                                          <p:spTgt spid="174"/>
                                        </p:tgtEl>
                                        <p:attrNameLst>
                                          <p:attrName>ppt_y</p:attrName>
                                        </p:attrNameLst>
                                      </p:cBhvr>
                                      <p:tavLst>
                                        <p:tav tm="0">
                                          <p:val>
                                            <p:strVal val="#ppt_y+#ppt_h*1.125000"/>
                                          </p:val>
                                        </p:tav>
                                        <p:tav tm="100000">
                                          <p:val>
                                            <p:strVal val="#ppt_y"/>
                                          </p:val>
                                        </p:tav>
                                      </p:tavLst>
                                    </p:anim>
                                    <p:animEffect transition="in" filter="wipe(up)">
                                      <p:cBhvr>
                                        <p:cTn id="171" dur="500"/>
                                        <p:tgtEl>
                                          <p:spTgt spid="174"/>
                                        </p:tgtEl>
                                      </p:cBhvr>
                                    </p:animEffect>
                                  </p:childTnLst>
                                </p:cTn>
                              </p:par>
                              <p:par>
                                <p:cTn id="172" presetID="12" presetClass="entr" presetSubtype="4" fill="hold" grpId="0" nodeType="withEffect">
                                  <p:stCondLst>
                                    <p:cond delay="700"/>
                                  </p:stCondLst>
                                  <p:childTnLst>
                                    <p:set>
                                      <p:cBhvr>
                                        <p:cTn id="173" dur="1" fill="hold">
                                          <p:stCondLst>
                                            <p:cond delay="0"/>
                                          </p:stCondLst>
                                        </p:cTn>
                                        <p:tgtEl>
                                          <p:spTgt spid="175"/>
                                        </p:tgtEl>
                                        <p:attrNameLst>
                                          <p:attrName>style.visibility</p:attrName>
                                        </p:attrNameLst>
                                      </p:cBhvr>
                                      <p:to>
                                        <p:strVal val="visible"/>
                                      </p:to>
                                    </p:set>
                                    <p:anim calcmode="lin" valueType="num">
                                      <p:cBhvr additive="base">
                                        <p:cTn id="174" dur="500"/>
                                        <p:tgtEl>
                                          <p:spTgt spid="175"/>
                                        </p:tgtEl>
                                        <p:attrNameLst>
                                          <p:attrName>ppt_y</p:attrName>
                                        </p:attrNameLst>
                                      </p:cBhvr>
                                      <p:tavLst>
                                        <p:tav tm="0">
                                          <p:val>
                                            <p:strVal val="#ppt_y+#ppt_h*1.125000"/>
                                          </p:val>
                                        </p:tav>
                                        <p:tav tm="100000">
                                          <p:val>
                                            <p:strVal val="#ppt_y"/>
                                          </p:val>
                                        </p:tav>
                                      </p:tavLst>
                                    </p:anim>
                                    <p:animEffect transition="in" filter="wipe(up)">
                                      <p:cBhvr>
                                        <p:cTn id="175" dur="500"/>
                                        <p:tgtEl>
                                          <p:spTgt spid="175"/>
                                        </p:tgtEl>
                                      </p:cBhvr>
                                    </p:animEffect>
                                  </p:childTnLst>
                                </p:cTn>
                              </p:par>
                              <p:par>
                                <p:cTn id="176" presetID="12" presetClass="entr" presetSubtype="4" fill="hold" grpId="0" nodeType="withEffect">
                                  <p:stCondLst>
                                    <p:cond delay="800"/>
                                  </p:stCondLst>
                                  <p:childTnLst>
                                    <p:set>
                                      <p:cBhvr>
                                        <p:cTn id="177" dur="1" fill="hold">
                                          <p:stCondLst>
                                            <p:cond delay="0"/>
                                          </p:stCondLst>
                                        </p:cTn>
                                        <p:tgtEl>
                                          <p:spTgt spid="176"/>
                                        </p:tgtEl>
                                        <p:attrNameLst>
                                          <p:attrName>style.visibility</p:attrName>
                                        </p:attrNameLst>
                                      </p:cBhvr>
                                      <p:to>
                                        <p:strVal val="visible"/>
                                      </p:to>
                                    </p:set>
                                    <p:anim calcmode="lin" valueType="num">
                                      <p:cBhvr additive="base">
                                        <p:cTn id="178" dur="500"/>
                                        <p:tgtEl>
                                          <p:spTgt spid="176"/>
                                        </p:tgtEl>
                                        <p:attrNameLst>
                                          <p:attrName>ppt_y</p:attrName>
                                        </p:attrNameLst>
                                      </p:cBhvr>
                                      <p:tavLst>
                                        <p:tav tm="0">
                                          <p:val>
                                            <p:strVal val="#ppt_y+#ppt_h*1.125000"/>
                                          </p:val>
                                        </p:tav>
                                        <p:tav tm="100000">
                                          <p:val>
                                            <p:strVal val="#ppt_y"/>
                                          </p:val>
                                        </p:tav>
                                      </p:tavLst>
                                    </p:anim>
                                    <p:animEffect transition="in" filter="wipe(up)">
                                      <p:cBhvr>
                                        <p:cTn id="179" dur="500"/>
                                        <p:tgtEl>
                                          <p:spTgt spid="176"/>
                                        </p:tgtEl>
                                      </p:cBhvr>
                                    </p:animEffect>
                                  </p:childTnLst>
                                </p:cTn>
                              </p:par>
                              <p:par>
                                <p:cTn id="180" presetID="12" presetClass="entr" presetSubtype="4" fill="hold" grpId="0" nodeType="withEffect">
                                  <p:stCondLst>
                                    <p:cond delay="900"/>
                                  </p:stCondLst>
                                  <p:childTnLst>
                                    <p:set>
                                      <p:cBhvr>
                                        <p:cTn id="181" dur="1" fill="hold">
                                          <p:stCondLst>
                                            <p:cond delay="0"/>
                                          </p:stCondLst>
                                        </p:cTn>
                                        <p:tgtEl>
                                          <p:spTgt spid="177"/>
                                        </p:tgtEl>
                                        <p:attrNameLst>
                                          <p:attrName>style.visibility</p:attrName>
                                        </p:attrNameLst>
                                      </p:cBhvr>
                                      <p:to>
                                        <p:strVal val="visible"/>
                                      </p:to>
                                    </p:set>
                                    <p:anim calcmode="lin" valueType="num">
                                      <p:cBhvr additive="base">
                                        <p:cTn id="182" dur="500"/>
                                        <p:tgtEl>
                                          <p:spTgt spid="177"/>
                                        </p:tgtEl>
                                        <p:attrNameLst>
                                          <p:attrName>ppt_y</p:attrName>
                                        </p:attrNameLst>
                                      </p:cBhvr>
                                      <p:tavLst>
                                        <p:tav tm="0">
                                          <p:val>
                                            <p:strVal val="#ppt_y+#ppt_h*1.125000"/>
                                          </p:val>
                                        </p:tav>
                                        <p:tav tm="100000">
                                          <p:val>
                                            <p:strVal val="#ppt_y"/>
                                          </p:val>
                                        </p:tav>
                                      </p:tavLst>
                                    </p:anim>
                                    <p:animEffect transition="in" filter="wipe(up)">
                                      <p:cBhvr>
                                        <p:cTn id="183" dur="500"/>
                                        <p:tgtEl>
                                          <p:spTgt spid="177"/>
                                        </p:tgtEl>
                                      </p:cBhvr>
                                    </p:animEffect>
                                  </p:childTnLst>
                                </p:cTn>
                              </p:par>
                              <p:par>
                                <p:cTn id="184" presetID="12" presetClass="entr" presetSubtype="4" fill="hold" grpId="0" nodeType="withEffect">
                                  <p:stCondLst>
                                    <p:cond delay="0"/>
                                  </p:stCondLst>
                                  <p:childTnLst>
                                    <p:set>
                                      <p:cBhvr>
                                        <p:cTn id="185" dur="1" fill="hold">
                                          <p:stCondLst>
                                            <p:cond delay="0"/>
                                          </p:stCondLst>
                                        </p:cTn>
                                        <p:tgtEl>
                                          <p:spTgt spid="178"/>
                                        </p:tgtEl>
                                        <p:attrNameLst>
                                          <p:attrName>style.visibility</p:attrName>
                                        </p:attrNameLst>
                                      </p:cBhvr>
                                      <p:to>
                                        <p:strVal val="visible"/>
                                      </p:to>
                                    </p:set>
                                    <p:anim calcmode="lin" valueType="num">
                                      <p:cBhvr additive="base">
                                        <p:cTn id="186" dur="500"/>
                                        <p:tgtEl>
                                          <p:spTgt spid="178"/>
                                        </p:tgtEl>
                                        <p:attrNameLst>
                                          <p:attrName>ppt_y</p:attrName>
                                        </p:attrNameLst>
                                      </p:cBhvr>
                                      <p:tavLst>
                                        <p:tav tm="0">
                                          <p:val>
                                            <p:strVal val="#ppt_y+#ppt_h*1.125000"/>
                                          </p:val>
                                        </p:tav>
                                        <p:tav tm="100000">
                                          <p:val>
                                            <p:strVal val="#ppt_y"/>
                                          </p:val>
                                        </p:tav>
                                      </p:tavLst>
                                    </p:anim>
                                    <p:animEffect transition="in" filter="wipe(up)">
                                      <p:cBhvr>
                                        <p:cTn id="187" dur="500"/>
                                        <p:tgtEl>
                                          <p:spTgt spid="178"/>
                                        </p:tgtEl>
                                      </p:cBhvr>
                                    </p:animEffect>
                                  </p:childTnLst>
                                </p:cTn>
                              </p:par>
                              <p:par>
                                <p:cTn id="188" presetID="12" presetClass="entr" presetSubtype="4" fill="hold" grpId="0" nodeType="withEffect">
                                  <p:stCondLst>
                                    <p:cond delay="100"/>
                                  </p:stCondLst>
                                  <p:childTnLst>
                                    <p:set>
                                      <p:cBhvr>
                                        <p:cTn id="189" dur="1" fill="hold">
                                          <p:stCondLst>
                                            <p:cond delay="0"/>
                                          </p:stCondLst>
                                        </p:cTn>
                                        <p:tgtEl>
                                          <p:spTgt spid="179"/>
                                        </p:tgtEl>
                                        <p:attrNameLst>
                                          <p:attrName>style.visibility</p:attrName>
                                        </p:attrNameLst>
                                      </p:cBhvr>
                                      <p:to>
                                        <p:strVal val="visible"/>
                                      </p:to>
                                    </p:set>
                                    <p:anim calcmode="lin" valueType="num">
                                      <p:cBhvr additive="base">
                                        <p:cTn id="190" dur="500"/>
                                        <p:tgtEl>
                                          <p:spTgt spid="179"/>
                                        </p:tgtEl>
                                        <p:attrNameLst>
                                          <p:attrName>ppt_y</p:attrName>
                                        </p:attrNameLst>
                                      </p:cBhvr>
                                      <p:tavLst>
                                        <p:tav tm="0">
                                          <p:val>
                                            <p:strVal val="#ppt_y+#ppt_h*1.125000"/>
                                          </p:val>
                                        </p:tav>
                                        <p:tav tm="100000">
                                          <p:val>
                                            <p:strVal val="#ppt_y"/>
                                          </p:val>
                                        </p:tav>
                                      </p:tavLst>
                                    </p:anim>
                                    <p:animEffect transition="in" filter="wipe(up)">
                                      <p:cBhvr>
                                        <p:cTn id="191" dur="500"/>
                                        <p:tgtEl>
                                          <p:spTgt spid="179"/>
                                        </p:tgtEl>
                                      </p:cBhvr>
                                    </p:animEffect>
                                  </p:childTnLst>
                                </p:cTn>
                              </p:par>
                              <p:par>
                                <p:cTn id="192" presetID="12" presetClass="entr" presetSubtype="4" fill="hold" grpId="0" nodeType="withEffect">
                                  <p:stCondLst>
                                    <p:cond delay="200"/>
                                  </p:stCondLst>
                                  <p:childTnLst>
                                    <p:set>
                                      <p:cBhvr>
                                        <p:cTn id="193" dur="1" fill="hold">
                                          <p:stCondLst>
                                            <p:cond delay="0"/>
                                          </p:stCondLst>
                                        </p:cTn>
                                        <p:tgtEl>
                                          <p:spTgt spid="180"/>
                                        </p:tgtEl>
                                        <p:attrNameLst>
                                          <p:attrName>style.visibility</p:attrName>
                                        </p:attrNameLst>
                                      </p:cBhvr>
                                      <p:to>
                                        <p:strVal val="visible"/>
                                      </p:to>
                                    </p:set>
                                    <p:anim calcmode="lin" valueType="num">
                                      <p:cBhvr additive="base">
                                        <p:cTn id="194" dur="500"/>
                                        <p:tgtEl>
                                          <p:spTgt spid="180"/>
                                        </p:tgtEl>
                                        <p:attrNameLst>
                                          <p:attrName>ppt_y</p:attrName>
                                        </p:attrNameLst>
                                      </p:cBhvr>
                                      <p:tavLst>
                                        <p:tav tm="0">
                                          <p:val>
                                            <p:strVal val="#ppt_y+#ppt_h*1.125000"/>
                                          </p:val>
                                        </p:tav>
                                        <p:tav tm="100000">
                                          <p:val>
                                            <p:strVal val="#ppt_y"/>
                                          </p:val>
                                        </p:tav>
                                      </p:tavLst>
                                    </p:anim>
                                    <p:animEffect transition="in" filter="wipe(up)">
                                      <p:cBhvr>
                                        <p:cTn id="195" dur="500"/>
                                        <p:tgtEl>
                                          <p:spTgt spid="180"/>
                                        </p:tgtEl>
                                      </p:cBhvr>
                                    </p:animEffect>
                                  </p:childTnLst>
                                </p:cTn>
                              </p:par>
                              <p:par>
                                <p:cTn id="196" presetID="12" presetClass="entr" presetSubtype="4" fill="hold" grpId="0" nodeType="withEffect">
                                  <p:stCondLst>
                                    <p:cond delay="300"/>
                                  </p:stCondLst>
                                  <p:childTnLst>
                                    <p:set>
                                      <p:cBhvr>
                                        <p:cTn id="197" dur="1" fill="hold">
                                          <p:stCondLst>
                                            <p:cond delay="0"/>
                                          </p:stCondLst>
                                        </p:cTn>
                                        <p:tgtEl>
                                          <p:spTgt spid="181"/>
                                        </p:tgtEl>
                                        <p:attrNameLst>
                                          <p:attrName>style.visibility</p:attrName>
                                        </p:attrNameLst>
                                      </p:cBhvr>
                                      <p:to>
                                        <p:strVal val="visible"/>
                                      </p:to>
                                    </p:set>
                                    <p:anim calcmode="lin" valueType="num">
                                      <p:cBhvr additive="base">
                                        <p:cTn id="198" dur="500"/>
                                        <p:tgtEl>
                                          <p:spTgt spid="181"/>
                                        </p:tgtEl>
                                        <p:attrNameLst>
                                          <p:attrName>ppt_y</p:attrName>
                                        </p:attrNameLst>
                                      </p:cBhvr>
                                      <p:tavLst>
                                        <p:tav tm="0">
                                          <p:val>
                                            <p:strVal val="#ppt_y+#ppt_h*1.125000"/>
                                          </p:val>
                                        </p:tav>
                                        <p:tav tm="100000">
                                          <p:val>
                                            <p:strVal val="#ppt_y"/>
                                          </p:val>
                                        </p:tav>
                                      </p:tavLst>
                                    </p:anim>
                                    <p:animEffect transition="in" filter="wipe(up)">
                                      <p:cBhvr>
                                        <p:cTn id="199" dur="500"/>
                                        <p:tgtEl>
                                          <p:spTgt spid="181"/>
                                        </p:tgtEl>
                                      </p:cBhvr>
                                    </p:animEffect>
                                  </p:childTnLst>
                                </p:cTn>
                              </p:par>
                              <p:par>
                                <p:cTn id="200" presetID="12" presetClass="entr" presetSubtype="4" fill="hold" grpId="0" nodeType="withEffect">
                                  <p:stCondLst>
                                    <p:cond delay="400"/>
                                  </p:stCondLst>
                                  <p:childTnLst>
                                    <p:set>
                                      <p:cBhvr>
                                        <p:cTn id="201" dur="1" fill="hold">
                                          <p:stCondLst>
                                            <p:cond delay="0"/>
                                          </p:stCondLst>
                                        </p:cTn>
                                        <p:tgtEl>
                                          <p:spTgt spid="182"/>
                                        </p:tgtEl>
                                        <p:attrNameLst>
                                          <p:attrName>style.visibility</p:attrName>
                                        </p:attrNameLst>
                                      </p:cBhvr>
                                      <p:to>
                                        <p:strVal val="visible"/>
                                      </p:to>
                                    </p:set>
                                    <p:anim calcmode="lin" valueType="num">
                                      <p:cBhvr additive="base">
                                        <p:cTn id="202" dur="500"/>
                                        <p:tgtEl>
                                          <p:spTgt spid="182"/>
                                        </p:tgtEl>
                                        <p:attrNameLst>
                                          <p:attrName>ppt_y</p:attrName>
                                        </p:attrNameLst>
                                      </p:cBhvr>
                                      <p:tavLst>
                                        <p:tav tm="0">
                                          <p:val>
                                            <p:strVal val="#ppt_y+#ppt_h*1.125000"/>
                                          </p:val>
                                        </p:tav>
                                        <p:tav tm="100000">
                                          <p:val>
                                            <p:strVal val="#ppt_y"/>
                                          </p:val>
                                        </p:tav>
                                      </p:tavLst>
                                    </p:anim>
                                    <p:animEffect transition="in" filter="wipe(up)">
                                      <p:cBhvr>
                                        <p:cTn id="203" dur="500"/>
                                        <p:tgtEl>
                                          <p:spTgt spid="182"/>
                                        </p:tgtEl>
                                      </p:cBhvr>
                                    </p:animEffect>
                                  </p:childTnLst>
                                </p:cTn>
                              </p:par>
                              <p:par>
                                <p:cTn id="204" presetID="12" presetClass="entr" presetSubtype="4" fill="hold" grpId="0" nodeType="withEffect">
                                  <p:stCondLst>
                                    <p:cond delay="500"/>
                                  </p:stCondLst>
                                  <p:childTnLst>
                                    <p:set>
                                      <p:cBhvr>
                                        <p:cTn id="205" dur="1" fill="hold">
                                          <p:stCondLst>
                                            <p:cond delay="0"/>
                                          </p:stCondLst>
                                        </p:cTn>
                                        <p:tgtEl>
                                          <p:spTgt spid="183"/>
                                        </p:tgtEl>
                                        <p:attrNameLst>
                                          <p:attrName>style.visibility</p:attrName>
                                        </p:attrNameLst>
                                      </p:cBhvr>
                                      <p:to>
                                        <p:strVal val="visible"/>
                                      </p:to>
                                    </p:set>
                                    <p:anim calcmode="lin" valueType="num">
                                      <p:cBhvr additive="base">
                                        <p:cTn id="206" dur="500"/>
                                        <p:tgtEl>
                                          <p:spTgt spid="183"/>
                                        </p:tgtEl>
                                        <p:attrNameLst>
                                          <p:attrName>ppt_y</p:attrName>
                                        </p:attrNameLst>
                                      </p:cBhvr>
                                      <p:tavLst>
                                        <p:tav tm="0">
                                          <p:val>
                                            <p:strVal val="#ppt_y+#ppt_h*1.125000"/>
                                          </p:val>
                                        </p:tav>
                                        <p:tav tm="100000">
                                          <p:val>
                                            <p:strVal val="#ppt_y"/>
                                          </p:val>
                                        </p:tav>
                                      </p:tavLst>
                                    </p:anim>
                                    <p:animEffect transition="in" filter="wipe(up)">
                                      <p:cBhvr>
                                        <p:cTn id="207" dur="500"/>
                                        <p:tgtEl>
                                          <p:spTgt spid="183"/>
                                        </p:tgtEl>
                                      </p:cBhvr>
                                    </p:animEffect>
                                  </p:childTnLst>
                                </p:cTn>
                              </p:par>
                              <p:par>
                                <p:cTn id="208" presetID="12" presetClass="entr" presetSubtype="4" fill="hold" grpId="0" nodeType="withEffect">
                                  <p:stCondLst>
                                    <p:cond delay="600"/>
                                  </p:stCondLst>
                                  <p:childTnLst>
                                    <p:set>
                                      <p:cBhvr>
                                        <p:cTn id="209" dur="1" fill="hold">
                                          <p:stCondLst>
                                            <p:cond delay="0"/>
                                          </p:stCondLst>
                                        </p:cTn>
                                        <p:tgtEl>
                                          <p:spTgt spid="184"/>
                                        </p:tgtEl>
                                        <p:attrNameLst>
                                          <p:attrName>style.visibility</p:attrName>
                                        </p:attrNameLst>
                                      </p:cBhvr>
                                      <p:to>
                                        <p:strVal val="visible"/>
                                      </p:to>
                                    </p:set>
                                    <p:anim calcmode="lin" valueType="num">
                                      <p:cBhvr additive="base">
                                        <p:cTn id="210" dur="500"/>
                                        <p:tgtEl>
                                          <p:spTgt spid="184"/>
                                        </p:tgtEl>
                                        <p:attrNameLst>
                                          <p:attrName>ppt_y</p:attrName>
                                        </p:attrNameLst>
                                      </p:cBhvr>
                                      <p:tavLst>
                                        <p:tav tm="0">
                                          <p:val>
                                            <p:strVal val="#ppt_y+#ppt_h*1.125000"/>
                                          </p:val>
                                        </p:tav>
                                        <p:tav tm="100000">
                                          <p:val>
                                            <p:strVal val="#ppt_y"/>
                                          </p:val>
                                        </p:tav>
                                      </p:tavLst>
                                    </p:anim>
                                    <p:animEffect transition="in" filter="wipe(up)">
                                      <p:cBhvr>
                                        <p:cTn id="211" dur="500"/>
                                        <p:tgtEl>
                                          <p:spTgt spid="184"/>
                                        </p:tgtEl>
                                      </p:cBhvr>
                                    </p:animEffect>
                                  </p:childTnLst>
                                </p:cTn>
                              </p:par>
                              <p:par>
                                <p:cTn id="212" presetID="12" presetClass="entr" presetSubtype="4" fill="hold" grpId="0" nodeType="withEffect">
                                  <p:stCondLst>
                                    <p:cond delay="700"/>
                                  </p:stCondLst>
                                  <p:childTnLst>
                                    <p:set>
                                      <p:cBhvr>
                                        <p:cTn id="213" dur="1" fill="hold">
                                          <p:stCondLst>
                                            <p:cond delay="0"/>
                                          </p:stCondLst>
                                        </p:cTn>
                                        <p:tgtEl>
                                          <p:spTgt spid="185"/>
                                        </p:tgtEl>
                                        <p:attrNameLst>
                                          <p:attrName>style.visibility</p:attrName>
                                        </p:attrNameLst>
                                      </p:cBhvr>
                                      <p:to>
                                        <p:strVal val="visible"/>
                                      </p:to>
                                    </p:set>
                                    <p:anim calcmode="lin" valueType="num">
                                      <p:cBhvr additive="base">
                                        <p:cTn id="214" dur="500"/>
                                        <p:tgtEl>
                                          <p:spTgt spid="185"/>
                                        </p:tgtEl>
                                        <p:attrNameLst>
                                          <p:attrName>ppt_y</p:attrName>
                                        </p:attrNameLst>
                                      </p:cBhvr>
                                      <p:tavLst>
                                        <p:tav tm="0">
                                          <p:val>
                                            <p:strVal val="#ppt_y+#ppt_h*1.125000"/>
                                          </p:val>
                                        </p:tav>
                                        <p:tav tm="100000">
                                          <p:val>
                                            <p:strVal val="#ppt_y"/>
                                          </p:val>
                                        </p:tav>
                                      </p:tavLst>
                                    </p:anim>
                                    <p:animEffect transition="in" filter="wipe(up)">
                                      <p:cBhvr>
                                        <p:cTn id="215" dur="500"/>
                                        <p:tgtEl>
                                          <p:spTgt spid="185"/>
                                        </p:tgtEl>
                                      </p:cBhvr>
                                    </p:animEffect>
                                  </p:childTnLst>
                                </p:cTn>
                              </p:par>
                              <p:par>
                                <p:cTn id="216" presetID="12" presetClass="entr" presetSubtype="4" fill="hold" grpId="0" nodeType="withEffect">
                                  <p:stCondLst>
                                    <p:cond delay="800"/>
                                  </p:stCondLst>
                                  <p:childTnLst>
                                    <p:set>
                                      <p:cBhvr>
                                        <p:cTn id="217" dur="1" fill="hold">
                                          <p:stCondLst>
                                            <p:cond delay="0"/>
                                          </p:stCondLst>
                                        </p:cTn>
                                        <p:tgtEl>
                                          <p:spTgt spid="186"/>
                                        </p:tgtEl>
                                        <p:attrNameLst>
                                          <p:attrName>style.visibility</p:attrName>
                                        </p:attrNameLst>
                                      </p:cBhvr>
                                      <p:to>
                                        <p:strVal val="visible"/>
                                      </p:to>
                                    </p:set>
                                    <p:anim calcmode="lin" valueType="num">
                                      <p:cBhvr additive="base">
                                        <p:cTn id="218" dur="500"/>
                                        <p:tgtEl>
                                          <p:spTgt spid="186"/>
                                        </p:tgtEl>
                                        <p:attrNameLst>
                                          <p:attrName>ppt_y</p:attrName>
                                        </p:attrNameLst>
                                      </p:cBhvr>
                                      <p:tavLst>
                                        <p:tav tm="0">
                                          <p:val>
                                            <p:strVal val="#ppt_y+#ppt_h*1.125000"/>
                                          </p:val>
                                        </p:tav>
                                        <p:tav tm="100000">
                                          <p:val>
                                            <p:strVal val="#ppt_y"/>
                                          </p:val>
                                        </p:tav>
                                      </p:tavLst>
                                    </p:anim>
                                    <p:animEffect transition="in" filter="wipe(up)">
                                      <p:cBhvr>
                                        <p:cTn id="219" dur="500"/>
                                        <p:tgtEl>
                                          <p:spTgt spid="186"/>
                                        </p:tgtEl>
                                      </p:cBhvr>
                                    </p:animEffect>
                                  </p:childTnLst>
                                </p:cTn>
                              </p:par>
                              <p:par>
                                <p:cTn id="220" presetID="12" presetClass="entr" presetSubtype="4" fill="hold" grpId="0" nodeType="withEffect">
                                  <p:stCondLst>
                                    <p:cond delay="900"/>
                                  </p:stCondLst>
                                  <p:childTnLst>
                                    <p:set>
                                      <p:cBhvr>
                                        <p:cTn id="221" dur="1" fill="hold">
                                          <p:stCondLst>
                                            <p:cond delay="0"/>
                                          </p:stCondLst>
                                        </p:cTn>
                                        <p:tgtEl>
                                          <p:spTgt spid="187"/>
                                        </p:tgtEl>
                                        <p:attrNameLst>
                                          <p:attrName>style.visibility</p:attrName>
                                        </p:attrNameLst>
                                      </p:cBhvr>
                                      <p:to>
                                        <p:strVal val="visible"/>
                                      </p:to>
                                    </p:set>
                                    <p:anim calcmode="lin" valueType="num">
                                      <p:cBhvr additive="base">
                                        <p:cTn id="222" dur="500"/>
                                        <p:tgtEl>
                                          <p:spTgt spid="187"/>
                                        </p:tgtEl>
                                        <p:attrNameLst>
                                          <p:attrName>ppt_y</p:attrName>
                                        </p:attrNameLst>
                                      </p:cBhvr>
                                      <p:tavLst>
                                        <p:tav tm="0">
                                          <p:val>
                                            <p:strVal val="#ppt_y+#ppt_h*1.125000"/>
                                          </p:val>
                                        </p:tav>
                                        <p:tav tm="100000">
                                          <p:val>
                                            <p:strVal val="#ppt_y"/>
                                          </p:val>
                                        </p:tav>
                                      </p:tavLst>
                                    </p:anim>
                                    <p:animEffect transition="in" filter="wipe(up)">
                                      <p:cBhvr>
                                        <p:cTn id="223"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143" grpId="0"/>
      <p:bldP spid="168" grpId="0"/>
      <p:bldP spid="169" grpId="0"/>
      <p:bldP spid="170" grpId="0"/>
      <p:bldP spid="171" grpId="0"/>
      <p:bldP spid="172" grpId="0"/>
      <p:bldP spid="173" grpId="0"/>
      <p:bldP spid="174" grpId="0"/>
      <p:bldP spid="175" grpId="0"/>
      <p:bldP spid="176" grpId="0"/>
      <p:bldP spid="177" grpId="0"/>
      <p:bldP spid="178" grpId="0"/>
      <p:bldP spid="179" grpId="0"/>
      <p:bldP spid="180" grpId="0"/>
      <p:bldP spid="181" grpId="0"/>
      <p:bldP spid="182" grpId="0"/>
      <p:bldP spid="183" grpId="0"/>
      <p:bldP spid="184" grpId="0"/>
      <p:bldP spid="185" grpId="0"/>
      <p:bldP spid="186" grpId="0"/>
      <p:bldP spid="187" grpId="0"/>
      <p:bldP spid="188" grpId="0" animBg="1"/>
      <p:bldP spid="189" grpId="0" animBg="1"/>
      <p:bldP spid="190" grpId="0" animBg="1"/>
      <p:bldP spid="191" grpId="0" animBg="1"/>
      <p:bldP spid="192" grpId="0" animBg="1"/>
      <p:bldP spid="193" grpId="0" animBg="1"/>
      <p:bldP spid="194" grpId="0" animBg="1"/>
      <p:bldP spid="195" grpId="0"/>
      <p:bldP spid="196" grpId="0"/>
      <p:bldP spid="197" grpId="0"/>
      <p:bldP spid="198" grpId="0"/>
      <p:bldP spid="199" grpId="0"/>
      <p:bldP spid="200" grpId="0"/>
      <p:bldP spid="201" grpId="0"/>
      <p:bldP spid="202" grpId="0" animBg="1"/>
      <p:bldP spid="203" grpId="0" animBg="1"/>
      <p:bldP spid="204" grpId="0" animBg="1"/>
      <p:bldP spid="205" grpId="0" animBg="1"/>
      <p:bldP spid="206" grpId="0" animBg="1"/>
      <p:bldP spid="207" grpId="0" animBg="1"/>
      <p:bldP spid="208" grpId="0" animBg="1"/>
      <p:bldP spid="209" grpId="0"/>
      <p:bldP spid="210" grpId="0"/>
      <p:bldP spid="211" grpId="0"/>
      <p:bldP spid="212" grpId="0"/>
      <p:bldP spid="213" grpId="0"/>
      <p:bldP spid="214" grpId="0"/>
      <p:bldP spid="215" grpId="0"/>
      <p:bldP spid="216" grpId="0"/>
      <p:bldP spid="217" grpId="0"/>
      <p:bldP spid="218" grpId="0"/>
      <p:bldP spid="219" grpId="0"/>
      <p:bldP spid="220" grpId="0"/>
      <p:bldP spid="221" grpId="0"/>
      <p:bldP spid="2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0070C0"/>
                </a:solidFill>
                <a:latin typeface="Impact MT Std" pitchFamily="34" charset="0"/>
                <a:ea typeface="微软雅黑" panose="020B0503020204020204" pitchFamily="34" charset="-122"/>
              </a:rPr>
              <a:t>需求分析</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23093" y="6577616"/>
            <a:ext cx="2088232" cy="307768"/>
          </a:xfrm>
          <a:prstGeom prst="rect">
            <a:avLst/>
          </a:prstGeom>
        </p:spPr>
        <p:txBody>
          <a:bodyPr wrap="square" lIns="91431" tIns="45716" rIns="91431" bIns="45716">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第二章：项目介绍</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a:solidFill>
                  <a:srgbClr val="34495E"/>
                </a:solidFill>
                <a:latin typeface="Impact MT Std" pitchFamily="34" charset="0"/>
                <a:ea typeface="微软雅黑" panose="020B0503020204020204" pitchFamily="34" charset="-122"/>
              </a:rPr>
              <a:t>13</a:t>
            </a:r>
          </a:p>
        </p:txBody>
      </p:sp>
      <p:sp>
        <p:nvSpPr>
          <p:cNvPr id="12" name="KSO_Shape"/>
          <p:cNvSpPr/>
          <p:nvPr/>
        </p:nvSpPr>
        <p:spPr bwMode="auto">
          <a:xfrm>
            <a:off x="160606" y="260648"/>
            <a:ext cx="542883" cy="40701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grpSp>
        <p:nvGrpSpPr>
          <p:cNvPr id="13" name="组合 12"/>
          <p:cNvGrpSpPr/>
          <p:nvPr/>
        </p:nvGrpSpPr>
        <p:grpSpPr>
          <a:xfrm>
            <a:off x="3598155" y="2030473"/>
            <a:ext cx="2877871" cy="338962"/>
            <a:chOff x="3249264" y="1751685"/>
            <a:chExt cx="2994025" cy="338961"/>
          </a:xfrm>
        </p:grpSpPr>
        <p:grpSp>
          <p:nvGrpSpPr>
            <p:cNvPr id="14" name="组合 13"/>
            <p:cNvGrpSpPr/>
            <p:nvPr/>
          </p:nvGrpSpPr>
          <p:grpSpPr>
            <a:xfrm>
              <a:off x="3249264" y="1776444"/>
              <a:ext cx="2994025" cy="314202"/>
              <a:chOff x="2940050" y="2132898"/>
              <a:chExt cx="2994025" cy="314202"/>
            </a:xfrm>
          </p:grpSpPr>
          <p:sp>
            <p:nvSpPr>
              <p:cNvPr id="16" name="圆角矩形 15"/>
              <p:cNvSpPr/>
              <p:nvPr/>
            </p:nvSpPr>
            <p:spPr>
              <a:xfrm>
                <a:off x="2940050" y="2132898"/>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sp>
            <p:nvSpPr>
              <p:cNvPr id="17" name="圆角矩形 16"/>
              <p:cNvSpPr/>
              <p:nvPr/>
            </p:nvSpPr>
            <p:spPr>
              <a:xfrm>
                <a:off x="2940050" y="2132898"/>
                <a:ext cx="2108200" cy="314202"/>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grpSp>
        <p:sp>
          <p:nvSpPr>
            <p:cNvPr id="15" name="文本框 4"/>
            <p:cNvSpPr txBox="1"/>
            <p:nvPr/>
          </p:nvSpPr>
          <p:spPr>
            <a:xfrm>
              <a:off x="5335260" y="1751685"/>
              <a:ext cx="673754" cy="333295"/>
            </a:xfrm>
            <a:prstGeom prst="rect">
              <a:avLst/>
            </a:prstGeom>
            <a:noFill/>
          </p:spPr>
          <p:txBody>
            <a:bodyPr wrap="square" rtlCol="0">
              <a:spAutoFit/>
            </a:bodyPr>
            <a:lstStyle/>
            <a:p>
              <a:pPr algn="ctr">
                <a:lnSpc>
                  <a:spcPct val="120000"/>
                </a:lnSpc>
              </a:pPr>
              <a:r>
                <a:rPr lang="en-US" altLang="zh-CN" sz="1465" dirty="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rPr>
                <a:t>70%</a:t>
              </a:r>
              <a:endParaRPr lang="zh-CN" altLang="en-US" sz="1465" baseline="-3000" dirty="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grpSp>
      <p:grpSp>
        <p:nvGrpSpPr>
          <p:cNvPr id="18" name="组合 17"/>
          <p:cNvGrpSpPr/>
          <p:nvPr/>
        </p:nvGrpSpPr>
        <p:grpSpPr>
          <a:xfrm>
            <a:off x="3598155" y="2441539"/>
            <a:ext cx="2877871" cy="333296"/>
            <a:chOff x="3249264" y="2162753"/>
            <a:chExt cx="2994025" cy="333296"/>
          </a:xfrm>
        </p:grpSpPr>
        <p:grpSp>
          <p:nvGrpSpPr>
            <p:cNvPr id="19" name="组合 18"/>
            <p:cNvGrpSpPr/>
            <p:nvPr/>
          </p:nvGrpSpPr>
          <p:grpSpPr>
            <a:xfrm>
              <a:off x="3249264" y="2178703"/>
              <a:ext cx="2994025" cy="314618"/>
              <a:chOff x="2940050" y="2519659"/>
              <a:chExt cx="2994025" cy="314618"/>
            </a:xfrm>
          </p:grpSpPr>
          <p:sp>
            <p:nvSpPr>
              <p:cNvPr id="21" name="圆角矩形 20"/>
              <p:cNvSpPr/>
              <p:nvPr/>
            </p:nvSpPr>
            <p:spPr>
              <a:xfrm>
                <a:off x="2940050" y="2520075"/>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sp>
            <p:nvSpPr>
              <p:cNvPr id="22" name="圆角矩形 21"/>
              <p:cNvSpPr/>
              <p:nvPr/>
            </p:nvSpPr>
            <p:spPr>
              <a:xfrm>
                <a:off x="2940051" y="2519659"/>
                <a:ext cx="889000" cy="314202"/>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grpSp>
        <p:sp>
          <p:nvSpPr>
            <p:cNvPr id="20" name="文本框 9"/>
            <p:cNvSpPr txBox="1"/>
            <p:nvPr/>
          </p:nvSpPr>
          <p:spPr>
            <a:xfrm>
              <a:off x="4118871" y="2162753"/>
              <a:ext cx="673754" cy="333296"/>
            </a:xfrm>
            <a:prstGeom prst="rect">
              <a:avLst/>
            </a:prstGeom>
            <a:noFill/>
          </p:spPr>
          <p:txBody>
            <a:bodyPr wrap="square" rtlCol="0">
              <a:spAutoFit/>
            </a:bodyPr>
            <a:lstStyle/>
            <a:p>
              <a:pPr algn="ctr">
                <a:lnSpc>
                  <a:spcPct val="120000"/>
                </a:lnSpc>
              </a:pPr>
              <a:r>
                <a:rPr lang="en-US" altLang="zh-CN" sz="1465" dirty="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rPr>
                <a:t>30%</a:t>
              </a:r>
              <a:endParaRPr lang="zh-CN" altLang="en-US" sz="1465" baseline="-3000" dirty="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grpSp>
      <p:grpSp>
        <p:nvGrpSpPr>
          <p:cNvPr id="23" name="组合 22"/>
          <p:cNvGrpSpPr/>
          <p:nvPr/>
        </p:nvGrpSpPr>
        <p:grpSpPr>
          <a:xfrm>
            <a:off x="3577307" y="3904913"/>
            <a:ext cx="2894725" cy="352594"/>
            <a:chOff x="3244272" y="3932941"/>
            <a:chExt cx="3011560" cy="352593"/>
          </a:xfrm>
        </p:grpSpPr>
        <p:sp>
          <p:nvSpPr>
            <p:cNvPr id="24" name="圆角矩形 23"/>
            <p:cNvSpPr/>
            <p:nvPr/>
          </p:nvSpPr>
          <p:spPr>
            <a:xfrm>
              <a:off x="3261807" y="3971332"/>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sp>
          <p:nvSpPr>
            <p:cNvPr id="25" name="圆角矩形 24"/>
            <p:cNvSpPr/>
            <p:nvPr/>
          </p:nvSpPr>
          <p:spPr>
            <a:xfrm>
              <a:off x="3244272" y="3971332"/>
              <a:ext cx="1201953" cy="314202"/>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sp>
          <p:nvSpPr>
            <p:cNvPr id="26" name="文本框 15"/>
            <p:cNvSpPr txBox="1"/>
            <p:nvPr/>
          </p:nvSpPr>
          <p:spPr>
            <a:xfrm>
              <a:off x="4418923" y="3932941"/>
              <a:ext cx="907694" cy="333295"/>
            </a:xfrm>
            <a:prstGeom prst="rect">
              <a:avLst/>
            </a:prstGeom>
            <a:noFill/>
          </p:spPr>
          <p:txBody>
            <a:bodyPr wrap="square" rtlCol="0">
              <a:spAutoFit/>
            </a:bodyPr>
            <a:lstStyle/>
            <a:p>
              <a:pPr algn="ctr">
                <a:lnSpc>
                  <a:spcPct val="120000"/>
                </a:lnSpc>
              </a:pPr>
              <a:r>
                <a:rPr lang="en-US" altLang="zh-CN" sz="1465" dirty="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rPr>
                <a:t>40%</a:t>
              </a:r>
              <a:endParaRPr lang="zh-CN" altLang="en-US" sz="1465" baseline="-3000" dirty="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grpSp>
      <p:grpSp>
        <p:nvGrpSpPr>
          <p:cNvPr id="27" name="组合 26"/>
          <p:cNvGrpSpPr/>
          <p:nvPr/>
        </p:nvGrpSpPr>
        <p:grpSpPr>
          <a:xfrm>
            <a:off x="3591266" y="4306261"/>
            <a:ext cx="2877871" cy="351887"/>
            <a:chOff x="3258789" y="4324968"/>
            <a:chExt cx="2994025" cy="351885"/>
          </a:xfrm>
        </p:grpSpPr>
        <p:sp>
          <p:nvSpPr>
            <p:cNvPr id="28" name="圆角矩形 27"/>
            <p:cNvSpPr/>
            <p:nvPr/>
          </p:nvSpPr>
          <p:spPr>
            <a:xfrm>
              <a:off x="3258789" y="4362615"/>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sp>
          <p:nvSpPr>
            <p:cNvPr id="29" name="圆角矩形 28"/>
            <p:cNvSpPr/>
            <p:nvPr/>
          </p:nvSpPr>
          <p:spPr>
            <a:xfrm>
              <a:off x="3308582" y="4362651"/>
              <a:ext cx="2108200" cy="314202"/>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sp>
          <p:nvSpPr>
            <p:cNvPr id="30" name="文本框 19"/>
            <p:cNvSpPr txBox="1"/>
            <p:nvPr/>
          </p:nvSpPr>
          <p:spPr>
            <a:xfrm>
              <a:off x="5326614" y="4324968"/>
              <a:ext cx="673754" cy="333294"/>
            </a:xfrm>
            <a:prstGeom prst="rect">
              <a:avLst/>
            </a:prstGeom>
            <a:noFill/>
          </p:spPr>
          <p:txBody>
            <a:bodyPr wrap="square" rtlCol="0">
              <a:spAutoFit/>
            </a:bodyPr>
            <a:lstStyle/>
            <a:p>
              <a:pPr algn="ctr">
                <a:lnSpc>
                  <a:spcPct val="120000"/>
                </a:lnSpc>
              </a:pPr>
              <a:r>
                <a:rPr lang="en-US" altLang="zh-CN" sz="1465" dirty="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rPr>
                <a:t>60%</a:t>
              </a:r>
              <a:endParaRPr lang="zh-CN" altLang="en-US" sz="1465" baseline="-3000" dirty="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grpSp>
      <p:grpSp>
        <p:nvGrpSpPr>
          <p:cNvPr id="31" name="组合 30"/>
          <p:cNvGrpSpPr/>
          <p:nvPr/>
        </p:nvGrpSpPr>
        <p:grpSpPr>
          <a:xfrm>
            <a:off x="1632822" y="1726464"/>
            <a:ext cx="2158455" cy="2196000"/>
            <a:chOff x="471707" y="1675770"/>
            <a:chExt cx="2158455" cy="2196000"/>
          </a:xfrm>
          <a:solidFill>
            <a:srgbClr val="0070C0"/>
          </a:solidFill>
        </p:grpSpPr>
        <p:grpSp>
          <p:nvGrpSpPr>
            <p:cNvPr id="32" name="组合 31"/>
            <p:cNvGrpSpPr>
              <a:grpSpLocks noChangeAspect="1"/>
            </p:cNvGrpSpPr>
            <p:nvPr/>
          </p:nvGrpSpPr>
          <p:grpSpPr>
            <a:xfrm>
              <a:off x="471707" y="1675770"/>
              <a:ext cx="2158455" cy="2196000"/>
              <a:chOff x="5397500" y="5734050"/>
              <a:chExt cx="365125" cy="371476"/>
            </a:xfrm>
            <a:grpFill/>
          </p:grpSpPr>
          <p:sp>
            <p:nvSpPr>
              <p:cNvPr id="36"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8"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3" name="组合 32"/>
            <p:cNvGrpSpPr>
              <a:grpSpLocks noChangeAspect="1"/>
            </p:cNvGrpSpPr>
            <p:nvPr/>
          </p:nvGrpSpPr>
          <p:grpSpPr>
            <a:xfrm>
              <a:off x="1735995" y="2108076"/>
              <a:ext cx="462003" cy="468000"/>
              <a:chOff x="2665061" y="4979202"/>
              <a:chExt cx="284308" cy="288000"/>
            </a:xfrm>
            <a:grpFill/>
          </p:grpSpPr>
          <p:sp>
            <p:nvSpPr>
              <p:cNvPr id="34"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5" name="Freeform 933"/>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39" name="组合 38"/>
          <p:cNvGrpSpPr/>
          <p:nvPr/>
        </p:nvGrpSpPr>
        <p:grpSpPr>
          <a:xfrm>
            <a:off x="1642897" y="3733756"/>
            <a:ext cx="2158455" cy="2196000"/>
            <a:chOff x="478903" y="4355475"/>
            <a:chExt cx="2158455" cy="2196000"/>
          </a:xfrm>
          <a:solidFill>
            <a:srgbClr val="00B0F0"/>
          </a:solidFill>
        </p:grpSpPr>
        <p:grpSp>
          <p:nvGrpSpPr>
            <p:cNvPr id="40" name="组合 39"/>
            <p:cNvGrpSpPr>
              <a:grpSpLocks noChangeAspect="1"/>
            </p:cNvGrpSpPr>
            <p:nvPr/>
          </p:nvGrpSpPr>
          <p:grpSpPr>
            <a:xfrm>
              <a:off x="1795203" y="4733013"/>
              <a:ext cx="366333" cy="576000"/>
              <a:chOff x="2257888" y="5547128"/>
              <a:chExt cx="137373" cy="216000"/>
            </a:xfrm>
            <a:grpFill/>
          </p:grpSpPr>
          <p:sp>
            <p:nvSpPr>
              <p:cNvPr id="45" name="Freeform 69"/>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6" name="Freeform 70"/>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1" name="组合 40"/>
            <p:cNvGrpSpPr>
              <a:grpSpLocks noChangeAspect="1"/>
            </p:cNvGrpSpPr>
            <p:nvPr/>
          </p:nvGrpSpPr>
          <p:grpSpPr>
            <a:xfrm>
              <a:off x="478903" y="4355475"/>
              <a:ext cx="2158455" cy="2196000"/>
              <a:chOff x="5397500" y="5734050"/>
              <a:chExt cx="365125" cy="371476"/>
            </a:xfrm>
            <a:grpFill/>
          </p:grpSpPr>
          <p:sp>
            <p:nvSpPr>
              <p:cNvPr id="42"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3"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4"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sp>
        <p:nvSpPr>
          <p:cNvPr id="47" name="矩形 46"/>
          <p:cNvSpPr/>
          <p:nvPr/>
        </p:nvSpPr>
        <p:spPr>
          <a:xfrm>
            <a:off x="7084548" y="1628800"/>
            <a:ext cx="1107977"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 name="矩形 47"/>
          <p:cNvSpPr>
            <a:spLocks noChangeArrowheads="1"/>
          </p:cNvSpPr>
          <p:nvPr/>
        </p:nvSpPr>
        <p:spPr bwMode="auto">
          <a:xfrm>
            <a:off x="7084548" y="2017099"/>
            <a:ext cx="3621551"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a:t>
            </a:r>
          </a:p>
        </p:txBody>
      </p:sp>
      <p:sp>
        <p:nvSpPr>
          <p:cNvPr id="49" name="矩形 48"/>
          <p:cNvSpPr/>
          <p:nvPr/>
        </p:nvSpPr>
        <p:spPr>
          <a:xfrm>
            <a:off x="7084548" y="2968144"/>
            <a:ext cx="1107977"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矩形 47"/>
          <p:cNvSpPr>
            <a:spLocks noChangeArrowheads="1"/>
          </p:cNvSpPr>
          <p:nvPr/>
        </p:nvSpPr>
        <p:spPr bwMode="auto">
          <a:xfrm>
            <a:off x="7084548" y="3356442"/>
            <a:ext cx="3621551"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a:t>
            </a:r>
          </a:p>
        </p:txBody>
      </p:sp>
      <p:sp>
        <p:nvSpPr>
          <p:cNvPr id="51" name="矩形 50"/>
          <p:cNvSpPr/>
          <p:nvPr/>
        </p:nvSpPr>
        <p:spPr>
          <a:xfrm>
            <a:off x="7084548" y="4264288"/>
            <a:ext cx="1107977"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矩形 47"/>
          <p:cNvSpPr>
            <a:spLocks noChangeArrowheads="1"/>
          </p:cNvSpPr>
          <p:nvPr/>
        </p:nvSpPr>
        <p:spPr bwMode="auto">
          <a:xfrm>
            <a:off x="7084548" y="4652585"/>
            <a:ext cx="3621551"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a:t>
            </a:r>
          </a:p>
        </p:txBody>
      </p:sp>
      <p:sp>
        <p:nvSpPr>
          <p:cNvPr id="53" name="矩形 52"/>
          <p:cNvSpPr/>
          <p:nvPr/>
        </p:nvSpPr>
        <p:spPr>
          <a:xfrm>
            <a:off x="3690988" y="1646382"/>
            <a:ext cx="1107977"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4" name="矩形 47"/>
          <p:cNvSpPr>
            <a:spLocks noChangeArrowheads="1"/>
          </p:cNvSpPr>
          <p:nvPr/>
        </p:nvSpPr>
        <p:spPr bwMode="auto">
          <a:xfrm>
            <a:off x="3675225" y="2810873"/>
            <a:ext cx="2812663"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55" name="矩形 54"/>
          <p:cNvSpPr/>
          <p:nvPr/>
        </p:nvSpPr>
        <p:spPr>
          <a:xfrm>
            <a:off x="3675135" y="3544950"/>
            <a:ext cx="1107977"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6" name="矩形 47"/>
          <p:cNvSpPr>
            <a:spLocks noChangeArrowheads="1"/>
          </p:cNvSpPr>
          <p:nvPr/>
        </p:nvSpPr>
        <p:spPr bwMode="auto">
          <a:xfrm>
            <a:off x="3659372" y="4702993"/>
            <a:ext cx="2812663"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0-#ppt_w/2"/>
                                          </p:val>
                                        </p:tav>
                                        <p:tav tm="100000">
                                          <p:val>
                                            <p:strVal val="#ppt_x"/>
                                          </p:val>
                                        </p:tav>
                                      </p:tavLst>
                                    </p:anim>
                                    <p:anim calcmode="lin" valueType="num">
                                      <p:cBhvr additive="base">
                                        <p:cTn id="16" dur="25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nodeType="afterEffect">
                                  <p:stCondLst>
                                    <p:cond delay="250"/>
                                  </p:stCondLst>
                                  <p:childTnLst>
                                    <p:set>
                                      <p:cBhvr>
                                        <p:cTn id="19" dur="1" fill="hold">
                                          <p:stCondLst>
                                            <p:cond delay="0"/>
                                          </p:stCondLst>
                                        </p:cTn>
                                        <p:tgtEl>
                                          <p:spTgt spid="31"/>
                                        </p:tgtEl>
                                        <p:attrNameLst>
                                          <p:attrName>style.visibility</p:attrName>
                                        </p:attrNameLst>
                                      </p:cBhvr>
                                      <p:to>
                                        <p:strVal val="visible"/>
                                      </p:to>
                                    </p:set>
                                    <p:anim calcmode="lin" valueType="num">
                                      <p:cBhvr>
                                        <p:cTn id="20" dur="350" fill="hold"/>
                                        <p:tgtEl>
                                          <p:spTgt spid="31"/>
                                        </p:tgtEl>
                                        <p:attrNameLst>
                                          <p:attrName>ppt_w</p:attrName>
                                        </p:attrNameLst>
                                      </p:cBhvr>
                                      <p:tavLst>
                                        <p:tav tm="0">
                                          <p:val>
                                            <p:fltVal val="0"/>
                                          </p:val>
                                        </p:tav>
                                        <p:tav tm="100000">
                                          <p:val>
                                            <p:strVal val="#ppt_w"/>
                                          </p:val>
                                        </p:tav>
                                      </p:tavLst>
                                    </p:anim>
                                    <p:anim calcmode="lin" valueType="num">
                                      <p:cBhvr>
                                        <p:cTn id="21" dur="350" fill="hold"/>
                                        <p:tgtEl>
                                          <p:spTgt spid="31"/>
                                        </p:tgtEl>
                                        <p:attrNameLst>
                                          <p:attrName>ppt_h</p:attrName>
                                        </p:attrNameLst>
                                      </p:cBhvr>
                                      <p:tavLst>
                                        <p:tav tm="0">
                                          <p:val>
                                            <p:fltVal val="0"/>
                                          </p:val>
                                        </p:tav>
                                        <p:tav tm="100000">
                                          <p:val>
                                            <p:strVal val="#ppt_h"/>
                                          </p:val>
                                        </p:tav>
                                      </p:tavLst>
                                    </p:anim>
                                    <p:animEffect transition="in" filter="fade">
                                      <p:cBhvr>
                                        <p:cTn id="22" dur="350"/>
                                        <p:tgtEl>
                                          <p:spTgt spid="31"/>
                                        </p:tgtEl>
                                      </p:cBhvr>
                                    </p:animEffect>
                                  </p:childTnLst>
                                </p:cTn>
                              </p:par>
                              <p:par>
                                <p:cTn id="23" presetID="22" presetClass="entr" presetSubtype="8" fill="hold" nodeType="withEffect">
                                  <p:stCondLst>
                                    <p:cond delay="100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par>
                                <p:cTn id="26" presetID="22" presetClass="entr" presetSubtype="8" fill="hold" nodeType="withEffect">
                                  <p:stCondLst>
                                    <p:cond delay="190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par>
                                <p:cTn id="29" presetID="22" presetClass="entr" presetSubtype="4" fill="hold" grpId="0" nodeType="withEffect">
                                  <p:stCondLst>
                                    <p:cond delay="2750"/>
                                  </p:stCondLst>
                                  <p:childTnLst>
                                    <p:set>
                                      <p:cBhvr>
                                        <p:cTn id="30" dur="1" fill="hold">
                                          <p:stCondLst>
                                            <p:cond delay="0"/>
                                          </p:stCondLst>
                                        </p:cTn>
                                        <p:tgtEl>
                                          <p:spTgt spid="53"/>
                                        </p:tgtEl>
                                        <p:attrNameLst>
                                          <p:attrName>style.visibility</p:attrName>
                                        </p:attrNameLst>
                                      </p:cBhvr>
                                      <p:to>
                                        <p:strVal val="visible"/>
                                      </p:to>
                                    </p:set>
                                    <p:animEffect transition="in" filter="wipe(down)">
                                      <p:cBhvr>
                                        <p:cTn id="31" dur="500"/>
                                        <p:tgtEl>
                                          <p:spTgt spid="53"/>
                                        </p:tgtEl>
                                      </p:cBhvr>
                                    </p:animEffect>
                                  </p:childTnLst>
                                </p:cTn>
                              </p:par>
                              <p:par>
                                <p:cTn id="32" presetID="22" presetClass="entr" presetSubtype="1" fill="hold" grpId="0" nodeType="withEffect">
                                  <p:stCondLst>
                                    <p:cond delay="2750"/>
                                  </p:stCondLst>
                                  <p:childTnLst>
                                    <p:set>
                                      <p:cBhvr>
                                        <p:cTn id="33" dur="1" fill="hold">
                                          <p:stCondLst>
                                            <p:cond delay="0"/>
                                          </p:stCondLst>
                                        </p:cTn>
                                        <p:tgtEl>
                                          <p:spTgt spid="54"/>
                                        </p:tgtEl>
                                        <p:attrNameLst>
                                          <p:attrName>style.visibility</p:attrName>
                                        </p:attrNameLst>
                                      </p:cBhvr>
                                      <p:to>
                                        <p:strVal val="visible"/>
                                      </p:to>
                                    </p:set>
                                    <p:animEffect transition="in" filter="wipe(up)">
                                      <p:cBhvr>
                                        <p:cTn id="34" dur="500"/>
                                        <p:tgtEl>
                                          <p:spTgt spid="54"/>
                                        </p:tgtEl>
                                      </p:cBhvr>
                                    </p:animEffect>
                                  </p:childTnLst>
                                </p:cTn>
                              </p:par>
                              <p:par>
                                <p:cTn id="35" presetID="53" presetClass="entr" presetSubtype="16" fill="hold" nodeType="withEffect">
                                  <p:stCondLst>
                                    <p:cond delay="3500"/>
                                  </p:stCondLst>
                                  <p:childTnLst>
                                    <p:set>
                                      <p:cBhvr>
                                        <p:cTn id="36" dur="1" fill="hold">
                                          <p:stCondLst>
                                            <p:cond delay="0"/>
                                          </p:stCondLst>
                                        </p:cTn>
                                        <p:tgtEl>
                                          <p:spTgt spid="39"/>
                                        </p:tgtEl>
                                        <p:attrNameLst>
                                          <p:attrName>style.visibility</p:attrName>
                                        </p:attrNameLst>
                                      </p:cBhvr>
                                      <p:to>
                                        <p:strVal val="visible"/>
                                      </p:to>
                                    </p:set>
                                    <p:anim calcmode="lin" valueType="num">
                                      <p:cBhvr>
                                        <p:cTn id="37" dur="350" fill="hold"/>
                                        <p:tgtEl>
                                          <p:spTgt spid="39"/>
                                        </p:tgtEl>
                                        <p:attrNameLst>
                                          <p:attrName>ppt_w</p:attrName>
                                        </p:attrNameLst>
                                      </p:cBhvr>
                                      <p:tavLst>
                                        <p:tav tm="0">
                                          <p:val>
                                            <p:fltVal val="0"/>
                                          </p:val>
                                        </p:tav>
                                        <p:tav tm="100000">
                                          <p:val>
                                            <p:strVal val="#ppt_w"/>
                                          </p:val>
                                        </p:tav>
                                      </p:tavLst>
                                    </p:anim>
                                    <p:anim calcmode="lin" valueType="num">
                                      <p:cBhvr>
                                        <p:cTn id="38" dur="350" fill="hold"/>
                                        <p:tgtEl>
                                          <p:spTgt spid="39"/>
                                        </p:tgtEl>
                                        <p:attrNameLst>
                                          <p:attrName>ppt_h</p:attrName>
                                        </p:attrNameLst>
                                      </p:cBhvr>
                                      <p:tavLst>
                                        <p:tav tm="0">
                                          <p:val>
                                            <p:fltVal val="0"/>
                                          </p:val>
                                        </p:tav>
                                        <p:tav tm="100000">
                                          <p:val>
                                            <p:strVal val="#ppt_h"/>
                                          </p:val>
                                        </p:tav>
                                      </p:tavLst>
                                    </p:anim>
                                    <p:animEffect transition="in" filter="fade">
                                      <p:cBhvr>
                                        <p:cTn id="39" dur="350"/>
                                        <p:tgtEl>
                                          <p:spTgt spid="39"/>
                                        </p:tgtEl>
                                      </p:cBhvr>
                                    </p:animEffect>
                                  </p:childTnLst>
                                </p:cTn>
                              </p:par>
                              <p:par>
                                <p:cTn id="40" presetID="22" presetClass="entr" presetSubtype="8" fill="hold" nodeType="withEffect">
                                  <p:stCondLst>
                                    <p:cond delay="420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par>
                                <p:cTn id="43" presetID="22" presetClass="entr" presetSubtype="8" fill="hold" nodeType="withEffect">
                                  <p:stCondLst>
                                    <p:cond delay="510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par>
                                <p:cTn id="46" presetID="22" presetClass="entr" presetSubtype="4" fill="hold" grpId="0" nodeType="withEffect">
                                  <p:stCondLst>
                                    <p:cond delay="6000"/>
                                  </p:stCondLst>
                                  <p:childTnLst>
                                    <p:set>
                                      <p:cBhvr>
                                        <p:cTn id="47" dur="1" fill="hold">
                                          <p:stCondLst>
                                            <p:cond delay="0"/>
                                          </p:stCondLst>
                                        </p:cTn>
                                        <p:tgtEl>
                                          <p:spTgt spid="55"/>
                                        </p:tgtEl>
                                        <p:attrNameLst>
                                          <p:attrName>style.visibility</p:attrName>
                                        </p:attrNameLst>
                                      </p:cBhvr>
                                      <p:to>
                                        <p:strVal val="visible"/>
                                      </p:to>
                                    </p:set>
                                    <p:animEffect transition="in" filter="wipe(down)">
                                      <p:cBhvr>
                                        <p:cTn id="48" dur="500"/>
                                        <p:tgtEl>
                                          <p:spTgt spid="55"/>
                                        </p:tgtEl>
                                      </p:cBhvr>
                                    </p:animEffect>
                                  </p:childTnLst>
                                </p:cTn>
                              </p:par>
                              <p:par>
                                <p:cTn id="49" presetID="22" presetClass="entr" presetSubtype="1" fill="hold" grpId="0" nodeType="withEffect">
                                  <p:stCondLst>
                                    <p:cond delay="6000"/>
                                  </p:stCondLst>
                                  <p:childTnLst>
                                    <p:set>
                                      <p:cBhvr>
                                        <p:cTn id="50" dur="1" fill="hold">
                                          <p:stCondLst>
                                            <p:cond delay="0"/>
                                          </p:stCondLst>
                                        </p:cTn>
                                        <p:tgtEl>
                                          <p:spTgt spid="56"/>
                                        </p:tgtEl>
                                        <p:attrNameLst>
                                          <p:attrName>style.visibility</p:attrName>
                                        </p:attrNameLst>
                                      </p:cBhvr>
                                      <p:to>
                                        <p:strVal val="visible"/>
                                      </p:to>
                                    </p:set>
                                    <p:animEffect transition="in" filter="wipe(up)">
                                      <p:cBhvr>
                                        <p:cTn id="51" dur="500"/>
                                        <p:tgtEl>
                                          <p:spTgt spid="56"/>
                                        </p:tgtEl>
                                      </p:cBhvr>
                                    </p:animEffect>
                                  </p:childTnLst>
                                </p:cTn>
                              </p:par>
                            </p:childTnLst>
                          </p:cTn>
                        </p:par>
                        <p:par>
                          <p:cTn id="52" fill="hold">
                            <p:stCondLst>
                              <p:cond delay="1250"/>
                            </p:stCondLst>
                            <p:childTnLst>
                              <p:par>
                                <p:cTn id="53" presetID="10" presetClass="entr" presetSubtype="0"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500"/>
                                        <p:tgtEl>
                                          <p:spTgt spid="48"/>
                                        </p:tgtEl>
                                      </p:cBhvr>
                                    </p:animEffect>
                                  </p:childTnLst>
                                </p:cTn>
                              </p:par>
                            </p:childTnLst>
                          </p:cTn>
                        </p:par>
                        <p:par>
                          <p:cTn id="59" fill="hold">
                            <p:stCondLst>
                              <p:cond delay="1750"/>
                            </p:stCondLst>
                            <p:childTnLst>
                              <p:par>
                                <p:cTn id="60" presetID="10" presetClass="entr" presetSubtype="0" fill="hold" grpId="0" nodeType="afterEffect">
                                  <p:stCondLst>
                                    <p:cond delay="50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cTn>
                              </p:par>
                              <p:par>
                                <p:cTn id="63" presetID="10" presetClass="entr" presetSubtype="0" fill="hold" grpId="0" nodeType="withEffect">
                                  <p:stCondLst>
                                    <p:cond delay="500"/>
                                  </p:stCondLst>
                                  <p:childTnLst>
                                    <p:set>
                                      <p:cBhvr>
                                        <p:cTn id="64" dur="1" fill="hold">
                                          <p:stCondLst>
                                            <p:cond delay="0"/>
                                          </p:stCondLst>
                                        </p:cTn>
                                        <p:tgtEl>
                                          <p:spTgt spid="50"/>
                                        </p:tgtEl>
                                        <p:attrNameLst>
                                          <p:attrName>style.visibility</p:attrName>
                                        </p:attrNameLst>
                                      </p:cBhvr>
                                      <p:to>
                                        <p:strVal val="visible"/>
                                      </p:to>
                                    </p:set>
                                    <p:animEffect transition="in" filter="fade">
                                      <p:cBhvr>
                                        <p:cTn id="65" dur="500"/>
                                        <p:tgtEl>
                                          <p:spTgt spid="50"/>
                                        </p:tgtEl>
                                      </p:cBhvr>
                                    </p:animEffect>
                                  </p:childTnLst>
                                </p:cTn>
                              </p:par>
                            </p:childTnLst>
                          </p:cTn>
                        </p:par>
                        <p:par>
                          <p:cTn id="66" fill="hold">
                            <p:stCondLst>
                              <p:cond delay="2750"/>
                            </p:stCondLst>
                            <p:childTnLst>
                              <p:par>
                                <p:cTn id="67" presetID="10" presetClass="entr" presetSubtype="0" fill="hold" grpId="0" nodeType="afterEffect">
                                  <p:stCondLst>
                                    <p:cond delay="500"/>
                                  </p:stCondLst>
                                  <p:childTnLst>
                                    <p:set>
                                      <p:cBhvr>
                                        <p:cTn id="68" dur="1" fill="hold">
                                          <p:stCondLst>
                                            <p:cond delay="0"/>
                                          </p:stCondLst>
                                        </p:cTn>
                                        <p:tgtEl>
                                          <p:spTgt spid="51"/>
                                        </p:tgtEl>
                                        <p:attrNameLst>
                                          <p:attrName>style.visibility</p:attrName>
                                        </p:attrNameLst>
                                      </p:cBhvr>
                                      <p:to>
                                        <p:strVal val="visible"/>
                                      </p:to>
                                    </p:set>
                                    <p:animEffect transition="in" filter="fade">
                                      <p:cBhvr>
                                        <p:cTn id="69" dur="500"/>
                                        <p:tgtEl>
                                          <p:spTgt spid="51"/>
                                        </p:tgtEl>
                                      </p:cBhvr>
                                    </p:animEffect>
                                  </p:childTnLst>
                                </p:cTn>
                              </p:par>
                              <p:par>
                                <p:cTn id="70" presetID="10" presetClass="entr" presetSubtype="0" fill="hold" grpId="0" nodeType="withEffect">
                                  <p:stCondLst>
                                    <p:cond delay="500"/>
                                  </p:stCondLst>
                                  <p:childTnLst>
                                    <p:set>
                                      <p:cBhvr>
                                        <p:cTn id="71" dur="1" fill="hold">
                                          <p:stCondLst>
                                            <p:cond delay="0"/>
                                          </p:stCondLst>
                                        </p:cTn>
                                        <p:tgtEl>
                                          <p:spTgt spid="52"/>
                                        </p:tgtEl>
                                        <p:attrNameLst>
                                          <p:attrName>style.visibility</p:attrName>
                                        </p:attrNameLst>
                                      </p:cBhvr>
                                      <p:to>
                                        <p:strVal val="visible"/>
                                      </p:to>
                                    </p:set>
                                    <p:animEffect transition="in" filter="fade">
                                      <p:cBhvr>
                                        <p:cTn id="7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47" grpId="0"/>
      <p:bldP spid="48" grpId="0"/>
      <p:bldP spid="49" grpId="0"/>
      <p:bldP spid="50" grpId="0"/>
      <p:bldP spid="51" grpId="0"/>
      <p:bldP spid="52" grpId="0"/>
      <p:bldP spid="53" grpId="0"/>
      <p:bldP spid="54" grpId="0"/>
      <p:bldP spid="55"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540060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0070C0"/>
                </a:solidFill>
                <a:latin typeface="微软雅黑" panose="020B0503020204020204" pitchFamily="34" charset="-122"/>
                <a:ea typeface="微软雅黑" panose="020B0503020204020204" pitchFamily="34" charset="-122"/>
              </a:rPr>
              <a:t>需要解决的问题</a:t>
            </a:r>
            <a:endParaRPr lang="zh-CN" altLang="en-US" sz="1200" b="1" dirty="0">
              <a:solidFill>
                <a:srgbClr val="0070C0"/>
              </a:solidFill>
              <a:latin typeface="微软雅黑" panose="020B0503020204020204" pitchFamily="34" charset="-122"/>
              <a:ea typeface="微软雅黑" panose="020B0503020204020204" pitchFamily="34" charset="-122"/>
            </a:endParaRPr>
          </a:p>
          <a:p>
            <a:pPr algn="l"/>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23093" y="6577616"/>
            <a:ext cx="2088232" cy="307768"/>
          </a:xfrm>
          <a:prstGeom prst="rect">
            <a:avLst/>
          </a:prstGeom>
        </p:spPr>
        <p:txBody>
          <a:bodyPr wrap="square" lIns="91431" tIns="45716" rIns="91431" bIns="45716">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第二章：项目介绍</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a:solidFill>
                  <a:srgbClr val="34495E"/>
                </a:solidFill>
                <a:latin typeface="微软雅黑" panose="020B0503020204020204" pitchFamily="34" charset="-122"/>
                <a:ea typeface="微软雅黑" panose="020B0503020204020204" pitchFamily="34" charset="-122"/>
              </a:rPr>
              <a:t>14</a:t>
            </a:r>
          </a:p>
        </p:txBody>
      </p:sp>
      <p:sp>
        <p:nvSpPr>
          <p:cNvPr id="12" name="KSO_Shape"/>
          <p:cNvSpPr/>
          <p:nvPr/>
        </p:nvSpPr>
        <p:spPr bwMode="auto">
          <a:xfrm>
            <a:off x="160606" y="260648"/>
            <a:ext cx="542883" cy="40701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sp>
        <p:nvSpPr>
          <p:cNvPr id="51" name="任意多边形 50"/>
          <p:cNvSpPr/>
          <p:nvPr/>
        </p:nvSpPr>
        <p:spPr>
          <a:xfrm rot="5400000">
            <a:off x="3741636" y="3130824"/>
            <a:ext cx="1503912" cy="723424"/>
          </a:xfrm>
          <a:custGeom>
            <a:avLst/>
            <a:gdLst>
              <a:gd name="connsiteX0" fmla="*/ 0 w 1503912"/>
              <a:gd name="connsiteY0" fmla="*/ 487471 h 723424"/>
              <a:gd name="connsiteX1" fmla="*/ 546441 w 1503912"/>
              <a:gd name="connsiteY1" fmla="*/ 194123 h 723424"/>
              <a:gd name="connsiteX2" fmla="*/ 622201 w 1503912"/>
              <a:gd name="connsiteY2" fmla="*/ 182561 h 723424"/>
              <a:gd name="connsiteX3" fmla="*/ 759473 w 1503912"/>
              <a:gd name="connsiteY3" fmla="*/ 0 h 723424"/>
              <a:gd name="connsiteX4" fmla="*/ 896982 w 1503912"/>
              <a:gd name="connsiteY4" fmla="*/ 182876 h 723424"/>
              <a:gd name="connsiteX5" fmla="*/ 951826 w 1503912"/>
              <a:gd name="connsiteY5" fmla="*/ 190149 h 723424"/>
              <a:gd name="connsiteX6" fmla="*/ 1503912 w 1503912"/>
              <a:gd name="connsiteY6" fmla="*/ 472727 h 723424"/>
              <a:gd name="connsiteX7" fmla="*/ 1272630 w 1503912"/>
              <a:gd name="connsiteY7" fmla="*/ 713261 h 723424"/>
              <a:gd name="connsiteX8" fmla="*/ 235953 w 1503912"/>
              <a:gd name="connsiteY8" fmla="*/ 723424 h 72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3912" h="723424">
                <a:moveTo>
                  <a:pt x="0" y="487471"/>
                </a:moveTo>
                <a:cubicBezTo>
                  <a:pt x="155116" y="332355"/>
                  <a:pt x="346085" y="234486"/>
                  <a:pt x="546441" y="194123"/>
                </a:cubicBezTo>
                <a:lnTo>
                  <a:pt x="622201" y="182561"/>
                </a:lnTo>
                <a:lnTo>
                  <a:pt x="759473" y="0"/>
                </a:lnTo>
                <a:lnTo>
                  <a:pt x="896982" y="182876"/>
                </a:lnTo>
                <a:lnTo>
                  <a:pt x="951826" y="190149"/>
                </a:lnTo>
                <a:cubicBezTo>
                  <a:pt x="1152934" y="226576"/>
                  <a:pt x="1345785" y="320682"/>
                  <a:pt x="1503912" y="472727"/>
                </a:cubicBezTo>
                <a:lnTo>
                  <a:pt x="1272630" y="713261"/>
                </a:lnTo>
                <a:cubicBezTo>
                  <a:pt x="981963" y="433774"/>
                  <a:pt x="521086" y="438291"/>
                  <a:pt x="235953" y="723424"/>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52" name="任意多边形 51"/>
          <p:cNvSpPr/>
          <p:nvPr/>
        </p:nvSpPr>
        <p:spPr>
          <a:xfrm rot="18900000">
            <a:off x="2202848" y="2950553"/>
            <a:ext cx="1059543" cy="1073851"/>
          </a:xfrm>
          <a:custGeom>
            <a:avLst/>
            <a:gdLst>
              <a:gd name="connsiteX0" fmla="*/ 1053001 w 1059543"/>
              <a:gd name="connsiteY0" fmla="*/ 0 h 1073851"/>
              <a:gd name="connsiteX1" fmla="*/ 1059543 w 1059543"/>
              <a:gd name="connsiteY1" fmla="*/ 333624 h 1073851"/>
              <a:gd name="connsiteX2" fmla="*/ 333688 w 1059543"/>
              <a:gd name="connsiteY2" fmla="*/ 1073851 h 1073851"/>
              <a:gd name="connsiteX3" fmla="*/ 0 w 1059543"/>
              <a:gd name="connsiteY3" fmla="*/ 1073851 h 1073851"/>
              <a:gd name="connsiteX4" fmla="*/ 178963 w 1059543"/>
              <a:gd name="connsiteY4" fmla="*/ 480031 h 1073851"/>
              <a:gd name="connsiteX5" fmla="*/ 224358 w 1059543"/>
              <a:gd name="connsiteY5" fmla="*/ 418287 h 1073851"/>
              <a:gd name="connsiteX6" fmla="*/ 192333 w 1059543"/>
              <a:gd name="connsiteY6" fmla="*/ 192129 h 1073851"/>
              <a:gd name="connsiteX7" fmla="*/ 418880 w 1059543"/>
              <a:gd name="connsiteY7" fmla="*/ 224209 h 1073851"/>
              <a:gd name="connsiteX8" fmla="*/ 462804 w 1059543"/>
              <a:gd name="connsiteY8" fmla="*/ 190570 h 1073851"/>
              <a:gd name="connsiteX9" fmla="*/ 1053001 w 1059543"/>
              <a:gd name="connsiteY9" fmla="*/ 0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9543" h="1073851">
                <a:moveTo>
                  <a:pt x="1053001" y="0"/>
                </a:moveTo>
                <a:lnTo>
                  <a:pt x="1059543" y="333624"/>
                </a:lnTo>
                <a:cubicBezTo>
                  <a:pt x="656383" y="341529"/>
                  <a:pt x="333688" y="670613"/>
                  <a:pt x="333688" y="1073851"/>
                </a:cubicBezTo>
                <a:lnTo>
                  <a:pt x="0" y="1073851"/>
                </a:lnTo>
                <a:cubicBezTo>
                  <a:pt x="0" y="854484"/>
                  <a:pt x="65832" y="650244"/>
                  <a:pt x="178963" y="480031"/>
                </a:cubicBezTo>
                <a:lnTo>
                  <a:pt x="224358" y="418287"/>
                </a:lnTo>
                <a:lnTo>
                  <a:pt x="192333" y="192129"/>
                </a:lnTo>
                <a:lnTo>
                  <a:pt x="418880" y="224209"/>
                </a:lnTo>
                <a:lnTo>
                  <a:pt x="462804" y="190570"/>
                </a:lnTo>
                <a:cubicBezTo>
                  <a:pt x="630767" y="74123"/>
                  <a:pt x="833676" y="4301"/>
                  <a:pt x="1053001"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53" name="任意多边形 52"/>
          <p:cNvSpPr/>
          <p:nvPr/>
        </p:nvSpPr>
        <p:spPr>
          <a:xfrm rot="18900000" flipV="1">
            <a:off x="3029613" y="3776434"/>
            <a:ext cx="1059543" cy="1073851"/>
          </a:xfrm>
          <a:custGeom>
            <a:avLst/>
            <a:gdLst>
              <a:gd name="connsiteX0" fmla="*/ 333688 w 1059543"/>
              <a:gd name="connsiteY0" fmla="*/ 1073851 h 1073851"/>
              <a:gd name="connsiteX1" fmla="*/ 1059543 w 1059543"/>
              <a:gd name="connsiteY1" fmla="*/ 333624 h 1073851"/>
              <a:gd name="connsiteX2" fmla="*/ 1053001 w 1059543"/>
              <a:gd name="connsiteY2" fmla="*/ 0 h 1073851"/>
              <a:gd name="connsiteX3" fmla="*/ 462804 w 1059543"/>
              <a:gd name="connsiteY3" fmla="*/ 190570 h 1073851"/>
              <a:gd name="connsiteX4" fmla="*/ 418881 w 1059543"/>
              <a:gd name="connsiteY4" fmla="*/ 224208 h 1073851"/>
              <a:gd name="connsiteX5" fmla="*/ 192334 w 1059543"/>
              <a:gd name="connsiteY5" fmla="*/ 192128 h 1073851"/>
              <a:gd name="connsiteX6" fmla="*/ 224359 w 1059543"/>
              <a:gd name="connsiteY6" fmla="*/ 418285 h 1073851"/>
              <a:gd name="connsiteX7" fmla="*/ 178964 w 1059543"/>
              <a:gd name="connsiteY7" fmla="*/ 480031 h 1073851"/>
              <a:gd name="connsiteX8" fmla="*/ 0 w 1059543"/>
              <a:gd name="connsiteY8" fmla="*/ 107385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333688" y="1073851"/>
                </a:moveTo>
                <a:cubicBezTo>
                  <a:pt x="333688" y="670613"/>
                  <a:pt x="656383" y="341529"/>
                  <a:pt x="1059543" y="333624"/>
                </a:cubicBezTo>
                <a:lnTo>
                  <a:pt x="1053001" y="0"/>
                </a:lnTo>
                <a:cubicBezTo>
                  <a:pt x="833676" y="4300"/>
                  <a:pt x="630767" y="74123"/>
                  <a:pt x="462804" y="190570"/>
                </a:cubicBezTo>
                <a:lnTo>
                  <a:pt x="418881" y="224208"/>
                </a:lnTo>
                <a:lnTo>
                  <a:pt x="192334" y="192128"/>
                </a:lnTo>
                <a:lnTo>
                  <a:pt x="224359" y="418285"/>
                </a:lnTo>
                <a:lnTo>
                  <a:pt x="178964" y="480031"/>
                </a:lnTo>
                <a:cubicBezTo>
                  <a:pt x="65832" y="650245"/>
                  <a:pt x="0" y="854484"/>
                  <a:pt x="0" y="1073851"/>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54" name="任意多边形 53"/>
          <p:cNvSpPr/>
          <p:nvPr/>
        </p:nvSpPr>
        <p:spPr>
          <a:xfrm rot="2700000">
            <a:off x="3010562" y="2121606"/>
            <a:ext cx="1059543" cy="1073851"/>
          </a:xfrm>
          <a:custGeom>
            <a:avLst/>
            <a:gdLst>
              <a:gd name="connsiteX0" fmla="*/ 219275 w 1059543"/>
              <a:gd name="connsiteY0" fmla="*/ 192128 h 1073851"/>
              <a:gd name="connsiteX1" fmla="*/ 423085 w 1059543"/>
              <a:gd name="connsiteY1" fmla="*/ 220989 h 1073851"/>
              <a:gd name="connsiteX2" fmla="*/ 462804 w 1059543"/>
              <a:gd name="connsiteY2" fmla="*/ 190570 h 1073851"/>
              <a:gd name="connsiteX3" fmla="*/ 1053001 w 1059543"/>
              <a:gd name="connsiteY3" fmla="*/ 0 h 1073851"/>
              <a:gd name="connsiteX4" fmla="*/ 1059543 w 1059543"/>
              <a:gd name="connsiteY4" fmla="*/ 333624 h 1073851"/>
              <a:gd name="connsiteX5" fmla="*/ 333688 w 1059543"/>
              <a:gd name="connsiteY5" fmla="*/ 1073851 h 1073851"/>
              <a:gd name="connsiteX6" fmla="*/ 0 w 1059543"/>
              <a:gd name="connsiteY6" fmla="*/ 1073851 h 1073851"/>
              <a:gd name="connsiteX7" fmla="*/ 239386 w 1059543"/>
              <a:gd name="connsiteY7" fmla="*/ 397847 h 1073851"/>
              <a:gd name="connsiteX8" fmla="*/ 247170 w 1059543"/>
              <a:gd name="connsiteY8" fmla="*/ 38912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219275" y="192128"/>
                </a:moveTo>
                <a:lnTo>
                  <a:pt x="423085" y="220989"/>
                </a:lnTo>
                <a:lnTo>
                  <a:pt x="462804" y="190570"/>
                </a:lnTo>
                <a:cubicBezTo>
                  <a:pt x="630767" y="74123"/>
                  <a:pt x="833676" y="4301"/>
                  <a:pt x="1053001" y="0"/>
                </a:cubicBezTo>
                <a:lnTo>
                  <a:pt x="1059543" y="333624"/>
                </a:lnTo>
                <a:cubicBezTo>
                  <a:pt x="656383" y="341529"/>
                  <a:pt x="333688" y="670613"/>
                  <a:pt x="333688" y="1073851"/>
                </a:cubicBezTo>
                <a:lnTo>
                  <a:pt x="0" y="1073851"/>
                </a:lnTo>
                <a:cubicBezTo>
                  <a:pt x="0" y="817923"/>
                  <a:pt x="89604" y="582585"/>
                  <a:pt x="239386" y="397847"/>
                </a:cubicBezTo>
                <a:lnTo>
                  <a:pt x="247170" y="389121"/>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55" name="心形 54"/>
          <p:cNvSpPr/>
          <p:nvPr/>
        </p:nvSpPr>
        <p:spPr>
          <a:xfrm>
            <a:off x="3388742" y="1777847"/>
            <a:ext cx="351692" cy="293077"/>
          </a:xfrm>
          <a:prstGeom prst="hear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56" name="组合 55"/>
          <p:cNvGrpSpPr/>
          <p:nvPr/>
        </p:nvGrpSpPr>
        <p:grpSpPr>
          <a:xfrm>
            <a:off x="5019453" y="3244749"/>
            <a:ext cx="224872" cy="564609"/>
            <a:chOff x="3114596" y="2996938"/>
            <a:chExt cx="224872" cy="564609"/>
          </a:xfrm>
          <a:solidFill>
            <a:srgbClr val="00B0F0"/>
          </a:solidFill>
        </p:grpSpPr>
        <p:sp>
          <p:nvSpPr>
            <p:cNvPr id="57" name="椭圆 56"/>
            <p:cNvSpPr/>
            <p:nvPr/>
          </p:nvSpPr>
          <p:spPr>
            <a:xfrm>
              <a:off x="3184508" y="2996938"/>
              <a:ext cx="90487" cy="90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8" name="同侧圆角矩形 57"/>
            <p:cNvSpPr/>
            <p:nvPr/>
          </p:nvSpPr>
          <p:spPr>
            <a:xfrm>
              <a:off x="3114865" y="3096786"/>
              <a:ext cx="224603" cy="6314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05" name="矩形 104"/>
            <p:cNvSpPr/>
            <p:nvPr/>
          </p:nvSpPr>
          <p:spPr>
            <a:xfrm>
              <a:off x="3170785" y="3159935"/>
              <a:ext cx="112763" cy="1546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06" name="同侧圆角矩形 105"/>
            <p:cNvSpPr/>
            <p:nvPr/>
          </p:nvSpPr>
          <p:spPr>
            <a:xfrm rot="10800000">
              <a:off x="3170785"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07" name="同侧圆角矩形 106"/>
            <p:cNvSpPr/>
            <p:nvPr/>
          </p:nvSpPr>
          <p:spPr>
            <a:xfrm rot="10800000">
              <a:off x="3237416"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08" name="同侧圆角矩形 107"/>
            <p:cNvSpPr/>
            <p:nvPr/>
          </p:nvSpPr>
          <p:spPr>
            <a:xfrm rot="10800000">
              <a:off x="3114596"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09" name="同侧圆角矩形 108"/>
            <p:cNvSpPr/>
            <p:nvPr/>
          </p:nvSpPr>
          <p:spPr>
            <a:xfrm rot="10800000">
              <a:off x="3307081"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110" name="组合 109"/>
          <p:cNvGrpSpPr/>
          <p:nvPr/>
        </p:nvGrpSpPr>
        <p:grpSpPr>
          <a:xfrm>
            <a:off x="1710983" y="3332352"/>
            <a:ext cx="439857" cy="311768"/>
            <a:chOff x="4979939" y="3638125"/>
            <a:chExt cx="439857" cy="311768"/>
          </a:xfrm>
          <a:solidFill>
            <a:srgbClr val="00B0F0"/>
          </a:solidFill>
        </p:grpSpPr>
        <p:grpSp>
          <p:nvGrpSpPr>
            <p:cNvPr id="111" name="组合 110"/>
            <p:cNvGrpSpPr/>
            <p:nvPr/>
          </p:nvGrpSpPr>
          <p:grpSpPr>
            <a:xfrm>
              <a:off x="4979939" y="3681386"/>
              <a:ext cx="439857" cy="268507"/>
              <a:chOff x="4975778" y="3669385"/>
              <a:chExt cx="439857" cy="268507"/>
            </a:xfrm>
            <a:grpFill/>
          </p:grpSpPr>
          <p:grpSp>
            <p:nvGrpSpPr>
              <p:cNvPr id="113" name="组合 112"/>
              <p:cNvGrpSpPr/>
              <p:nvPr/>
            </p:nvGrpSpPr>
            <p:grpSpPr>
              <a:xfrm>
                <a:off x="4975778" y="3689944"/>
                <a:ext cx="439857" cy="24689"/>
                <a:chOff x="4902784" y="3688900"/>
                <a:chExt cx="439857" cy="24689"/>
              </a:xfrm>
              <a:grpFill/>
            </p:grpSpPr>
            <p:sp>
              <p:nvSpPr>
                <p:cNvPr id="117" name="矩形 116"/>
                <p:cNvSpPr/>
                <p:nvPr/>
              </p:nvSpPr>
              <p:spPr>
                <a:xfrm rot="19380000">
                  <a:off x="4902784" y="3688900"/>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18" name="矩形 117"/>
                <p:cNvSpPr/>
                <p:nvPr/>
              </p:nvSpPr>
              <p:spPr>
                <a:xfrm rot="2220000" flipH="1">
                  <a:off x="5090641" y="3688901"/>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14" name="等腰三角形 113"/>
              <p:cNvSpPr/>
              <p:nvPr/>
            </p:nvSpPr>
            <p:spPr>
              <a:xfrm>
                <a:off x="5044333" y="3669385"/>
                <a:ext cx="302746" cy="12780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15" name="矩形 114"/>
              <p:cNvSpPr/>
              <p:nvPr/>
            </p:nvSpPr>
            <p:spPr>
              <a:xfrm>
                <a:off x="5043860"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16" name="矩形 115"/>
              <p:cNvSpPr/>
              <p:nvPr/>
            </p:nvSpPr>
            <p:spPr>
              <a:xfrm>
                <a:off x="5238624"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12" name="剪去单角的矩形 111"/>
            <p:cNvSpPr/>
            <p:nvPr/>
          </p:nvSpPr>
          <p:spPr>
            <a:xfrm flipH="1" flipV="1">
              <a:off x="5266528" y="3638125"/>
              <a:ext cx="45719" cy="88107"/>
            </a:xfrm>
            <a:prstGeom prst="snip1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119" name="组合 118"/>
          <p:cNvGrpSpPr/>
          <p:nvPr/>
        </p:nvGrpSpPr>
        <p:grpSpPr>
          <a:xfrm>
            <a:off x="3330653" y="4917812"/>
            <a:ext cx="465358" cy="418456"/>
            <a:chOff x="2928203" y="5369694"/>
            <a:chExt cx="465358" cy="418456"/>
          </a:xfrm>
          <a:solidFill>
            <a:srgbClr val="0070C0"/>
          </a:solidFill>
        </p:grpSpPr>
        <p:grpSp>
          <p:nvGrpSpPr>
            <p:cNvPr id="120" name="组合 119"/>
            <p:cNvGrpSpPr/>
            <p:nvPr/>
          </p:nvGrpSpPr>
          <p:grpSpPr>
            <a:xfrm>
              <a:off x="2928203" y="5369694"/>
              <a:ext cx="460390" cy="418456"/>
              <a:chOff x="10760386" y="4041158"/>
              <a:chExt cx="460390" cy="418456"/>
            </a:xfrm>
            <a:grpFill/>
          </p:grpSpPr>
          <p:sp>
            <p:nvSpPr>
              <p:cNvPr id="123" name="任意多边形 122"/>
              <p:cNvSpPr/>
              <p:nvPr/>
            </p:nvSpPr>
            <p:spPr>
              <a:xfrm>
                <a:off x="10813541" y="4041158"/>
                <a:ext cx="407235" cy="357637"/>
              </a:xfrm>
              <a:custGeom>
                <a:avLst/>
                <a:gdLst>
                  <a:gd name="connsiteX0" fmla="*/ 6665 w 406232"/>
                  <a:gd name="connsiteY0" fmla="*/ 305095 h 348959"/>
                  <a:gd name="connsiteX1" fmla="*/ 6665 w 406232"/>
                  <a:gd name="connsiteY1" fmla="*/ 226514 h 348959"/>
                  <a:gd name="connsiteX2" fmla="*/ 73340 w 406232"/>
                  <a:gd name="connsiteY2" fmla="*/ 128882 h 348959"/>
                  <a:gd name="connsiteX3" fmla="*/ 244790 w 406232"/>
                  <a:gd name="connsiteY3" fmla="*/ 43157 h 348959"/>
                  <a:gd name="connsiteX4" fmla="*/ 401952 w 406232"/>
                  <a:gd name="connsiteY4" fmla="*/ 295 h 348959"/>
                  <a:gd name="connsiteX5" fmla="*/ 359090 w 406232"/>
                  <a:gd name="connsiteY5" fmla="*/ 26489 h 348959"/>
                  <a:gd name="connsiteX6" fmla="*/ 330515 w 406232"/>
                  <a:gd name="connsiteY6" fmla="*/ 69351 h 348959"/>
                  <a:gd name="connsiteX7" fmla="*/ 304321 w 406232"/>
                  <a:gd name="connsiteY7" fmla="*/ 114595 h 348959"/>
                  <a:gd name="connsiteX8" fmla="*/ 278127 w 406232"/>
                  <a:gd name="connsiteY8" fmla="*/ 209845 h 348959"/>
                  <a:gd name="connsiteX9" fmla="*/ 211452 w 406232"/>
                  <a:gd name="connsiteY9" fmla="*/ 305095 h 348959"/>
                  <a:gd name="connsiteX10" fmla="*/ 128108 w 406232"/>
                  <a:gd name="connsiteY10" fmla="*/ 345576 h 348959"/>
                  <a:gd name="connsiteX11" fmla="*/ 44765 w 406232"/>
                  <a:gd name="connsiteY11" fmla="*/ 345576 h 348959"/>
                  <a:gd name="connsiteX12" fmla="*/ 6665 w 406232"/>
                  <a:gd name="connsiteY12" fmla="*/ 305095 h 348959"/>
                  <a:gd name="connsiteX0-1" fmla="*/ 6665 w 406232"/>
                  <a:gd name="connsiteY0-2" fmla="*/ 305095 h 348959"/>
                  <a:gd name="connsiteX1-3" fmla="*/ 6665 w 406232"/>
                  <a:gd name="connsiteY1-4" fmla="*/ 226514 h 348959"/>
                  <a:gd name="connsiteX2-5" fmla="*/ 73340 w 406232"/>
                  <a:gd name="connsiteY2-6" fmla="*/ 128882 h 348959"/>
                  <a:gd name="connsiteX3-7" fmla="*/ 244790 w 406232"/>
                  <a:gd name="connsiteY3-8" fmla="*/ 43157 h 348959"/>
                  <a:gd name="connsiteX4-9" fmla="*/ 401952 w 406232"/>
                  <a:gd name="connsiteY4-10" fmla="*/ 295 h 348959"/>
                  <a:gd name="connsiteX5-11" fmla="*/ 359090 w 406232"/>
                  <a:gd name="connsiteY5-12" fmla="*/ 26489 h 348959"/>
                  <a:gd name="connsiteX6-13" fmla="*/ 330515 w 406232"/>
                  <a:gd name="connsiteY6-14" fmla="*/ 69351 h 348959"/>
                  <a:gd name="connsiteX7-15" fmla="*/ 278127 w 406232"/>
                  <a:gd name="connsiteY7-16" fmla="*/ 209845 h 348959"/>
                  <a:gd name="connsiteX8-17" fmla="*/ 211452 w 406232"/>
                  <a:gd name="connsiteY8-18" fmla="*/ 305095 h 348959"/>
                  <a:gd name="connsiteX9-19" fmla="*/ 128108 w 406232"/>
                  <a:gd name="connsiteY9-20" fmla="*/ 345576 h 348959"/>
                  <a:gd name="connsiteX10-21" fmla="*/ 44765 w 406232"/>
                  <a:gd name="connsiteY10-22" fmla="*/ 345576 h 348959"/>
                  <a:gd name="connsiteX11-23" fmla="*/ 6665 w 406232"/>
                  <a:gd name="connsiteY11-24" fmla="*/ 305095 h 348959"/>
                  <a:gd name="connsiteX0-25" fmla="*/ 6665 w 406232"/>
                  <a:gd name="connsiteY0-26" fmla="*/ 305095 h 357637"/>
                  <a:gd name="connsiteX1-27" fmla="*/ 6665 w 406232"/>
                  <a:gd name="connsiteY1-28" fmla="*/ 226514 h 357637"/>
                  <a:gd name="connsiteX2-29" fmla="*/ 73340 w 406232"/>
                  <a:gd name="connsiteY2-30" fmla="*/ 128882 h 357637"/>
                  <a:gd name="connsiteX3-31" fmla="*/ 244790 w 406232"/>
                  <a:gd name="connsiteY3-32" fmla="*/ 43157 h 357637"/>
                  <a:gd name="connsiteX4-33" fmla="*/ 401952 w 406232"/>
                  <a:gd name="connsiteY4-34" fmla="*/ 295 h 357637"/>
                  <a:gd name="connsiteX5-35" fmla="*/ 359090 w 406232"/>
                  <a:gd name="connsiteY5-36" fmla="*/ 26489 h 357637"/>
                  <a:gd name="connsiteX6-37" fmla="*/ 330515 w 406232"/>
                  <a:gd name="connsiteY6-38" fmla="*/ 69351 h 357637"/>
                  <a:gd name="connsiteX7-39" fmla="*/ 278127 w 406232"/>
                  <a:gd name="connsiteY7-40" fmla="*/ 209845 h 357637"/>
                  <a:gd name="connsiteX8-41" fmla="*/ 211452 w 406232"/>
                  <a:gd name="connsiteY8-42" fmla="*/ 305095 h 357637"/>
                  <a:gd name="connsiteX9-43" fmla="*/ 120964 w 406232"/>
                  <a:gd name="connsiteY9-44" fmla="*/ 355101 h 357637"/>
                  <a:gd name="connsiteX10-45" fmla="*/ 44765 w 406232"/>
                  <a:gd name="connsiteY10-46" fmla="*/ 345576 h 357637"/>
                  <a:gd name="connsiteX11-47" fmla="*/ 6665 w 406232"/>
                  <a:gd name="connsiteY11-48" fmla="*/ 305095 h 357637"/>
                  <a:gd name="connsiteX0-49" fmla="*/ 6665 w 406232"/>
                  <a:gd name="connsiteY0-50" fmla="*/ 305095 h 357637"/>
                  <a:gd name="connsiteX1-51" fmla="*/ 6665 w 406232"/>
                  <a:gd name="connsiteY1-52" fmla="*/ 226514 h 357637"/>
                  <a:gd name="connsiteX2-53" fmla="*/ 73340 w 406232"/>
                  <a:gd name="connsiteY2-54" fmla="*/ 128882 h 357637"/>
                  <a:gd name="connsiteX3-55" fmla="*/ 244790 w 406232"/>
                  <a:gd name="connsiteY3-56" fmla="*/ 43157 h 357637"/>
                  <a:gd name="connsiteX4-57" fmla="*/ 401952 w 406232"/>
                  <a:gd name="connsiteY4-58" fmla="*/ 295 h 357637"/>
                  <a:gd name="connsiteX5-59" fmla="*/ 359090 w 406232"/>
                  <a:gd name="connsiteY5-60" fmla="*/ 26489 h 357637"/>
                  <a:gd name="connsiteX6-61" fmla="*/ 330515 w 406232"/>
                  <a:gd name="connsiteY6-62" fmla="*/ 69351 h 357637"/>
                  <a:gd name="connsiteX7-63" fmla="*/ 278127 w 406232"/>
                  <a:gd name="connsiteY7-64" fmla="*/ 209845 h 357637"/>
                  <a:gd name="connsiteX8-65" fmla="*/ 211452 w 406232"/>
                  <a:gd name="connsiteY8-66" fmla="*/ 305095 h 357637"/>
                  <a:gd name="connsiteX9-67" fmla="*/ 120964 w 406232"/>
                  <a:gd name="connsiteY9-68" fmla="*/ 355101 h 357637"/>
                  <a:gd name="connsiteX10-69" fmla="*/ 44765 w 406232"/>
                  <a:gd name="connsiteY10-70" fmla="*/ 345576 h 357637"/>
                  <a:gd name="connsiteX11-71" fmla="*/ 6665 w 406232"/>
                  <a:gd name="connsiteY11-72" fmla="*/ 305095 h 357637"/>
                  <a:gd name="connsiteX0-73" fmla="*/ 6665 w 406232"/>
                  <a:gd name="connsiteY0-74" fmla="*/ 305095 h 357637"/>
                  <a:gd name="connsiteX1-75" fmla="*/ 6665 w 406232"/>
                  <a:gd name="connsiteY1-76" fmla="*/ 226514 h 357637"/>
                  <a:gd name="connsiteX2-77" fmla="*/ 73340 w 406232"/>
                  <a:gd name="connsiteY2-78" fmla="*/ 128882 h 357637"/>
                  <a:gd name="connsiteX3-79" fmla="*/ 244790 w 406232"/>
                  <a:gd name="connsiteY3-80" fmla="*/ 43157 h 357637"/>
                  <a:gd name="connsiteX4-81" fmla="*/ 401952 w 406232"/>
                  <a:gd name="connsiteY4-82" fmla="*/ 295 h 357637"/>
                  <a:gd name="connsiteX5-83" fmla="*/ 359090 w 406232"/>
                  <a:gd name="connsiteY5-84" fmla="*/ 26489 h 357637"/>
                  <a:gd name="connsiteX6-85" fmla="*/ 330515 w 406232"/>
                  <a:gd name="connsiteY6-86" fmla="*/ 69351 h 357637"/>
                  <a:gd name="connsiteX7-87" fmla="*/ 278127 w 406232"/>
                  <a:gd name="connsiteY7-88" fmla="*/ 209845 h 357637"/>
                  <a:gd name="connsiteX8-89" fmla="*/ 211452 w 406232"/>
                  <a:gd name="connsiteY8-90" fmla="*/ 305095 h 357637"/>
                  <a:gd name="connsiteX9-91" fmla="*/ 120964 w 406232"/>
                  <a:gd name="connsiteY9-92" fmla="*/ 355101 h 357637"/>
                  <a:gd name="connsiteX10-93" fmla="*/ 44765 w 406232"/>
                  <a:gd name="connsiteY10-94" fmla="*/ 345576 h 357637"/>
                  <a:gd name="connsiteX11-95" fmla="*/ 6665 w 406232"/>
                  <a:gd name="connsiteY11-96" fmla="*/ 305095 h 357637"/>
                  <a:gd name="connsiteX0-97" fmla="*/ 6665 w 406232"/>
                  <a:gd name="connsiteY0-98" fmla="*/ 305095 h 357637"/>
                  <a:gd name="connsiteX1-99" fmla="*/ 6665 w 406232"/>
                  <a:gd name="connsiteY1-100" fmla="*/ 226514 h 357637"/>
                  <a:gd name="connsiteX2-101" fmla="*/ 73340 w 406232"/>
                  <a:gd name="connsiteY2-102" fmla="*/ 128882 h 357637"/>
                  <a:gd name="connsiteX3-103" fmla="*/ 244790 w 406232"/>
                  <a:gd name="connsiteY3-104" fmla="*/ 43157 h 357637"/>
                  <a:gd name="connsiteX4-105" fmla="*/ 401952 w 406232"/>
                  <a:gd name="connsiteY4-106" fmla="*/ 295 h 357637"/>
                  <a:gd name="connsiteX5-107" fmla="*/ 359090 w 406232"/>
                  <a:gd name="connsiteY5-108" fmla="*/ 26489 h 357637"/>
                  <a:gd name="connsiteX6-109" fmla="*/ 330515 w 406232"/>
                  <a:gd name="connsiteY6-110" fmla="*/ 69351 h 357637"/>
                  <a:gd name="connsiteX7-111" fmla="*/ 278127 w 406232"/>
                  <a:gd name="connsiteY7-112" fmla="*/ 209845 h 357637"/>
                  <a:gd name="connsiteX8-113" fmla="*/ 211452 w 406232"/>
                  <a:gd name="connsiteY8-114" fmla="*/ 305095 h 357637"/>
                  <a:gd name="connsiteX9-115" fmla="*/ 120964 w 406232"/>
                  <a:gd name="connsiteY9-116" fmla="*/ 355101 h 357637"/>
                  <a:gd name="connsiteX10-117" fmla="*/ 44765 w 406232"/>
                  <a:gd name="connsiteY10-118" fmla="*/ 345576 h 357637"/>
                  <a:gd name="connsiteX11-119" fmla="*/ 6665 w 406232"/>
                  <a:gd name="connsiteY11-120" fmla="*/ 305095 h 357637"/>
                  <a:gd name="connsiteX0-121" fmla="*/ 7668 w 407235"/>
                  <a:gd name="connsiteY0-122" fmla="*/ 305095 h 357637"/>
                  <a:gd name="connsiteX1-123" fmla="*/ 7668 w 407235"/>
                  <a:gd name="connsiteY1-124" fmla="*/ 226514 h 357637"/>
                  <a:gd name="connsiteX2-125" fmla="*/ 74343 w 407235"/>
                  <a:gd name="connsiteY2-126" fmla="*/ 128882 h 357637"/>
                  <a:gd name="connsiteX3-127" fmla="*/ 245793 w 407235"/>
                  <a:gd name="connsiteY3-128" fmla="*/ 43157 h 357637"/>
                  <a:gd name="connsiteX4-129" fmla="*/ 402955 w 407235"/>
                  <a:gd name="connsiteY4-130" fmla="*/ 295 h 357637"/>
                  <a:gd name="connsiteX5-131" fmla="*/ 360093 w 407235"/>
                  <a:gd name="connsiteY5-132" fmla="*/ 26489 h 357637"/>
                  <a:gd name="connsiteX6-133" fmla="*/ 331518 w 407235"/>
                  <a:gd name="connsiteY6-134" fmla="*/ 69351 h 357637"/>
                  <a:gd name="connsiteX7-135" fmla="*/ 279130 w 407235"/>
                  <a:gd name="connsiteY7-136" fmla="*/ 209845 h 357637"/>
                  <a:gd name="connsiteX8-137" fmla="*/ 212455 w 407235"/>
                  <a:gd name="connsiteY8-138" fmla="*/ 305095 h 357637"/>
                  <a:gd name="connsiteX9-139" fmla="*/ 121967 w 407235"/>
                  <a:gd name="connsiteY9-140" fmla="*/ 355101 h 357637"/>
                  <a:gd name="connsiteX10-141" fmla="*/ 45768 w 407235"/>
                  <a:gd name="connsiteY10-142" fmla="*/ 345576 h 357637"/>
                  <a:gd name="connsiteX11-143" fmla="*/ 7668 w 407235"/>
                  <a:gd name="connsiteY11-144" fmla="*/ 305095 h 3576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407235" h="357637">
                    <a:moveTo>
                      <a:pt x="7668" y="305095"/>
                    </a:moveTo>
                    <a:cubicBezTo>
                      <a:pt x="1318" y="285251"/>
                      <a:pt x="-5826" y="270170"/>
                      <a:pt x="7668" y="226514"/>
                    </a:cubicBezTo>
                    <a:cubicBezTo>
                      <a:pt x="21162" y="182858"/>
                      <a:pt x="48943" y="149916"/>
                      <a:pt x="74343" y="128882"/>
                    </a:cubicBezTo>
                    <a:cubicBezTo>
                      <a:pt x="99743" y="107848"/>
                      <a:pt x="191024" y="64588"/>
                      <a:pt x="245793" y="43157"/>
                    </a:cubicBezTo>
                    <a:cubicBezTo>
                      <a:pt x="300562" y="21726"/>
                      <a:pt x="383905" y="3073"/>
                      <a:pt x="402955" y="295"/>
                    </a:cubicBezTo>
                    <a:cubicBezTo>
                      <a:pt x="422005" y="-2483"/>
                      <a:pt x="371999" y="14980"/>
                      <a:pt x="360093" y="26489"/>
                    </a:cubicBezTo>
                    <a:cubicBezTo>
                      <a:pt x="348187" y="37998"/>
                      <a:pt x="345012" y="38792"/>
                      <a:pt x="331518" y="69351"/>
                    </a:cubicBezTo>
                    <a:cubicBezTo>
                      <a:pt x="318024" y="99910"/>
                      <a:pt x="298974" y="170554"/>
                      <a:pt x="279130" y="209845"/>
                    </a:cubicBezTo>
                    <a:cubicBezTo>
                      <a:pt x="259286" y="249136"/>
                      <a:pt x="238649" y="280886"/>
                      <a:pt x="212455" y="305095"/>
                    </a:cubicBezTo>
                    <a:cubicBezTo>
                      <a:pt x="186261" y="329304"/>
                      <a:pt x="149748" y="348354"/>
                      <a:pt x="121967" y="355101"/>
                    </a:cubicBezTo>
                    <a:cubicBezTo>
                      <a:pt x="94186" y="361848"/>
                      <a:pt x="64818" y="353910"/>
                      <a:pt x="45768" y="345576"/>
                    </a:cubicBezTo>
                    <a:cubicBezTo>
                      <a:pt x="26718" y="337242"/>
                      <a:pt x="14018" y="324939"/>
                      <a:pt x="7668" y="3050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4" name="任意多边形 123"/>
              <p:cNvSpPr/>
              <p:nvPr/>
            </p:nvSpPr>
            <p:spPr>
              <a:xfrm>
                <a:off x="10760386" y="4337977"/>
                <a:ext cx="95196" cy="121637"/>
              </a:xfrm>
              <a:custGeom>
                <a:avLst/>
                <a:gdLst>
                  <a:gd name="connsiteX0" fmla="*/ 114303 w 114583"/>
                  <a:gd name="connsiteY0" fmla="*/ 621 h 110589"/>
                  <a:gd name="connsiteX1" fmla="*/ 66678 w 114583"/>
                  <a:gd name="connsiteY1" fmla="*/ 60153 h 110589"/>
                  <a:gd name="connsiteX2" fmla="*/ 40484 w 114583"/>
                  <a:gd name="connsiteY2" fmla="*/ 110159 h 110589"/>
                  <a:gd name="connsiteX3" fmla="*/ 3 w 114583"/>
                  <a:gd name="connsiteY3" fmla="*/ 81584 h 110589"/>
                  <a:gd name="connsiteX4" fmla="*/ 42865 w 114583"/>
                  <a:gd name="connsiteY4" fmla="*/ 33959 h 110589"/>
                  <a:gd name="connsiteX5" fmla="*/ 114303 w 114583"/>
                  <a:gd name="connsiteY5" fmla="*/ 621 h 110589"/>
                  <a:gd name="connsiteX0-1" fmla="*/ 114303 w 114766"/>
                  <a:gd name="connsiteY0-2" fmla="*/ 7143 h 117111"/>
                  <a:gd name="connsiteX1-3" fmla="*/ 66678 w 114766"/>
                  <a:gd name="connsiteY1-4" fmla="*/ 66675 h 117111"/>
                  <a:gd name="connsiteX2-5" fmla="*/ 40484 w 114766"/>
                  <a:gd name="connsiteY2-6" fmla="*/ 116681 h 117111"/>
                  <a:gd name="connsiteX3-7" fmla="*/ 3 w 114766"/>
                  <a:gd name="connsiteY3-8" fmla="*/ 88106 h 117111"/>
                  <a:gd name="connsiteX4-9" fmla="*/ 42865 w 114766"/>
                  <a:gd name="connsiteY4-10" fmla="*/ 40481 h 117111"/>
                  <a:gd name="connsiteX5-11" fmla="*/ 88109 w 114766"/>
                  <a:gd name="connsiteY5-12" fmla="*/ 4762 h 117111"/>
                  <a:gd name="connsiteX6" fmla="*/ 114303 w 114766"/>
                  <a:gd name="connsiteY6" fmla="*/ 7143 h 117111"/>
                  <a:gd name="connsiteX0-13" fmla="*/ 114306 w 114769"/>
                  <a:gd name="connsiteY0-14" fmla="*/ 7143 h 109586"/>
                  <a:gd name="connsiteX1-15" fmla="*/ 66681 w 114769"/>
                  <a:gd name="connsiteY1-16" fmla="*/ 66675 h 109586"/>
                  <a:gd name="connsiteX2-17" fmla="*/ 29099 w 114769"/>
                  <a:gd name="connsiteY2-18" fmla="*/ 108934 h 109586"/>
                  <a:gd name="connsiteX3-19" fmla="*/ 6 w 114769"/>
                  <a:gd name="connsiteY3-20" fmla="*/ 88106 h 109586"/>
                  <a:gd name="connsiteX4-21" fmla="*/ 42868 w 114769"/>
                  <a:gd name="connsiteY4-22" fmla="*/ 40481 h 109586"/>
                  <a:gd name="connsiteX5-23" fmla="*/ 88112 w 114769"/>
                  <a:gd name="connsiteY5-24" fmla="*/ 4762 h 109586"/>
                  <a:gd name="connsiteX6-25" fmla="*/ 114306 w 114769"/>
                  <a:gd name="connsiteY6-26" fmla="*/ 7143 h 109586"/>
                  <a:gd name="connsiteX0-27" fmla="*/ 148467 w 148642"/>
                  <a:gd name="connsiteY0-28" fmla="*/ 2864 h 123382"/>
                  <a:gd name="connsiteX1-29" fmla="*/ 66681 w 148642"/>
                  <a:gd name="connsiteY1-30" fmla="*/ 80472 h 123382"/>
                  <a:gd name="connsiteX2-31" fmla="*/ 29099 w 148642"/>
                  <a:gd name="connsiteY2-32" fmla="*/ 122731 h 123382"/>
                  <a:gd name="connsiteX3-33" fmla="*/ 6 w 148642"/>
                  <a:gd name="connsiteY3-34" fmla="*/ 101903 h 123382"/>
                  <a:gd name="connsiteX4-35" fmla="*/ 42868 w 148642"/>
                  <a:gd name="connsiteY4-36" fmla="*/ 54278 h 123382"/>
                  <a:gd name="connsiteX5-37" fmla="*/ 88112 w 148642"/>
                  <a:gd name="connsiteY5-38" fmla="*/ 18559 h 123382"/>
                  <a:gd name="connsiteX6-39" fmla="*/ 148467 w 148642"/>
                  <a:gd name="connsiteY6-40" fmla="*/ 2864 h 123382"/>
                  <a:gd name="connsiteX0-41" fmla="*/ 148467 w 151739"/>
                  <a:gd name="connsiteY0-42" fmla="*/ 11381 h 131899"/>
                  <a:gd name="connsiteX1-43" fmla="*/ 66681 w 151739"/>
                  <a:gd name="connsiteY1-44" fmla="*/ 88989 h 131899"/>
                  <a:gd name="connsiteX2-45" fmla="*/ 29099 w 151739"/>
                  <a:gd name="connsiteY2-46" fmla="*/ 131248 h 131899"/>
                  <a:gd name="connsiteX3-47" fmla="*/ 6 w 151739"/>
                  <a:gd name="connsiteY3-48" fmla="*/ 110420 h 131899"/>
                  <a:gd name="connsiteX4-49" fmla="*/ 42868 w 151739"/>
                  <a:gd name="connsiteY4-50" fmla="*/ 62795 h 131899"/>
                  <a:gd name="connsiteX5-51" fmla="*/ 129865 w 151739"/>
                  <a:gd name="connsiteY5-52" fmla="*/ 3837 h 131899"/>
                  <a:gd name="connsiteX6-53" fmla="*/ 148467 w 151739"/>
                  <a:gd name="connsiteY6-54" fmla="*/ 11381 h 1318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51739" h="131899">
                    <a:moveTo>
                      <a:pt x="148467" y="11381"/>
                    </a:moveTo>
                    <a:cubicBezTo>
                      <a:pt x="137936" y="25573"/>
                      <a:pt x="86576" y="69011"/>
                      <a:pt x="66681" y="88989"/>
                    </a:cubicBezTo>
                    <a:cubicBezTo>
                      <a:pt x="46786" y="108967"/>
                      <a:pt x="40211" y="127676"/>
                      <a:pt x="29099" y="131248"/>
                    </a:cubicBezTo>
                    <a:cubicBezTo>
                      <a:pt x="17987" y="134820"/>
                      <a:pt x="-391" y="123120"/>
                      <a:pt x="6" y="110420"/>
                    </a:cubicBezTo>
                    <a:cubicBezTo>
                      <a:pt x="403" y="97720"/>
                      <a:pt x="21225" y="80559"/>
                      <a:pt x="42868" y="62795"/>
                    </a:cubicBezTo>
                    <a:cubicBezTo>
                      <a:pt x="64511" y="45031"/>
                      <a:pt x="117959" y="9393"/>
                      <a:pt x="129865" y="3837"/>
                    </a:cubicBezTo>
                    <a:cubicBezTo>
                      <a:pt x="141771" y="-1719"/>
                      <a:pt x="158998" y="-2811"/>
                      <a:pt x="148467" y="113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21" name="任意多边形 120"/>
            <p:cNvSpPr/>
            <p:nvPr/>
          </p:nvSpPr>
          <p:spPr>
            <a:xfrm>
              <a:off x="3070141" y="5369694"/>
              <a:ext cx="323420" cy="355925"/>
            </a:xfrm>
            <a:custGeom>
              <a:avLst/>
              <a:gdLst>
                <a:gd name="connsiteX0" fmla="*/ 319140 w 323420"/>
                <a:gd name="connsiteY0" fmla="*/ 295 h 355925"/>
                <a:gd name="connsiteX1" fmla="*/ 276278 w 323420"/>
                <a:gd name="connsiteY1" fmla="*/ 26489 h 355925"/>
                <a:gd name="connsiteX2" fmla="*/ 247703 w 323420"/>
                <a:gd name="connsiteY2" fmla="*/ 69351 h 355925"/>
                <a:gd name="connsiteX3" fmla="*/ 195315 w 323420"/>
                <a:gd name="connsiteY3" fmla="*/ 209845 h 355925"/>
                <a:gd name="connsiteX4" fmla="*/ 128640 w 323420"/>
                <a:gd name="connsiteY4" fmla="*/ 305095 h 355925"/>
                <a:gd name="connsiteX5" fmla="*/ 84656 w 323420"/>
                <a:gd name="connsiteY5" fmla="*/ 336177 h 355925"/>
                <a:gd name="connsiteX6" fmla="*/ 36710 w 323420"/>
                <a:gd name="connsiteY6" fmla="*/ 355132 h 355925"/>
                <a:gd name="connsiteX7" fmla="*/ 0 w 323420"/>
                <a:gd name="connsiteY7" fmla="*/ 355925 h 355925"/>
                <a:gd name="connsiteX8" fmla="*/ 82794 w 323420"/>
                <a:gd name="connsiteY8" fmla="*/ 77974 h 355925"/>
                <a:gd name="connsiteX9" fmla="*/ 115655 w 323420"/>
                <a:gd name="connsiteY9" fmla="*/ 62635 h 355925"/>
                <a:gd name="connsiteX10" fmla="*/ 161978 w 323420"/>
                <a:gd name="connsiteY10" fmla="*/ 43157 h 355925"/>
                <a:gd name="connsiteX11" fmla="*/ 319140 w 323420"/>
                <a:gd name="connsiteY11" fmla="*/ 295 h 35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420" h="355925">
                  <a:moveTo>
                    <a:pt x="319140" y="295"/>
                  </a:moveTo>
                  <a:cubicBezTo>
                    <a:pt x="338190" y="-2483"/>
                    <a:pt x="288184" y="14980"/>
                    <a:pt x="276278" y="26489"/>
                  </a:cubicBezTo>
                  <a:cubicBezTo>
                    <a:pt x="264372" y="37998"/>
                    <a:pt x="261197" y="38792"/>
                    <a:pt x="247703" y="69351"/>
                  </a:cubicBezTo>
                  <a:cubicBezTo>
                    <a:pt x="234209" y="99910"/>
                    <a:pt x="215159" y="170554"/>
                    <a:pt x="195315" y="209845"/>
                  </a:cubicBezTo>
                  <a:cubicBezTo>
                    <a:pt x="175471" y="249136"/>
                    <a:pt x="154834" y="280886"/>
                    <a:pt x="128640" y="305095"/>
                  </a:cubicBezTo>
                  <a:lnTo>
                    <a:pt x="84656" y="336177"/>
                  </a:lnTo>
                  <a:lnTo>
                    <a:pt x="36710" y="355132"/>
                  </a:lnTo>
                  <a:lnTo>
                    <a:pt x="0" y="355925"/>
                  </a:lnTo>
                  <a:lnTo>
                    <a:pt x="82794" y="77974"/>
                  </a:lnTo>
                  <a:lnTo>
                    <a:pt x="115655" y="62635"/>
                  </a:lnTo>
                  <a:cubicBezTo>
                    <a:pt x="132312" y="55237"/>
                    <a:pt x="148286" y="48515"/>
                    <a:pt x="161978" y="43157"/>
                  </a:cubicBezTo>
                  <a:cubicBezTo>
                    <a:pt x="216747" y="21726"/>
                    <a:pt x="300090" y="3073"/>
                    <a:pt x="319140" y="2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2" name="任意多边形 121"/>
            <p:cNvSpPr/>
            <p:nvPr/>
          </p:nvSpPr>
          <p:spPr>
            <a:xfrm>
              <a:off x="2996123" y="5505148"/>
              <a:ext cx="181927" cy="183765"/>
            </a:xfrm>
            <a:custGeom>
              <a:avLst/>
              <a:gdLst>
                <a:gd name="connsiteX0" fmla="*/ 975 w 178496"/>
                <a:gd name="connsiteY0" fmla="*/ 166776 h 170879"/>
                <a:gd name="connsiteX1" fmla="*/ 91463 w 178496"/>
                <a:gd name="connsiteY1" fmla="*/ 64383 h 170879"/>
                <a:gd name="connsiteX2" fmla="*/ 177188 w 178496"/>
                <a:gd name="connsiteY2" fmla="*/ 89 h 170879"/>
                <a:gd name="connsiteX3" fmla="*/ 136706 w 178496"/>
                <a:gd name="connsiteY3" fmla="*/ 52476 h 170879"/>
                <a:gd name="connsiteX4" fmla="*/ 48600 w 178496"/>
                <a:gd name="connsiteY4" fmla="*/ 138201 h 170879"/>
                <a:gd name="connsiteX5" fmla="*/ 975 w 178496"/>
                <a:gd name="connsiteY5" fmla="*/ 166776 h 170879"/>
                <a:gd name="connsiteX0-1" fmla="*/ 3352 w 180873"/>
                <a:gd name="connsiteY0-2" fmla="*/ 166776 h 173137"/>
                <a:gd name="connsiteX1-3" fmla="*/ 93840 w 180873"/>
                <a:gd name="connsiteY1-4" fmla="*/ 64383 h 173137"/>
                <a:gd name="connsiteX2-5" fmla="*/ 179565 w 180873"/>
                <a:gd name="connsiteY2-6" fmla="*/ 89 h 173137"/>
                <a:gd name="connsiteX3-7" fmla="*/ 139083 w 180873"/>
                <a:gd name="connsiteY3-8" fmla="*/ 52476 h 173137"/>
                <a:gd name="connsiteX4-9" fmla="*/ 50977 w 180873"/>
                <a:gd name="connsiteY4-10" fmla="*/ 138201 h 173137"/>
                <a:gd name="connsiteX5-11" fmla="*/ 22402 w 180873"/>
                <a:gd name="connsiteY5-12" fmla="*/ 159633 h 173137"/>
                <a:gd name="connsiteX6" fmla="*/ 3352 w 180873"/>
                <a:gd name="connsiteY6" fmla="*/ 166776 h 173137"/>
                <a:gd name="connsiteX0-13" fmla="*/ 4789 w 182310"/>
                <a:gd name="connsiteY0-14" fmla="*/ 166776 h 185696"/>
                <a:gd name="connsiteX1-15" fmla="*/ 95277 w 182310"/>
                <a:gd name="connsiteY1-16" fmla="*/ 64383 h 185696"/>
                <a:gd name="connsiteX2-17" fmla="*/ 181002 w 182310"/>
                <a:gd name="connsiteY2-18" fmla="*/ 89 h 185696"/>
                <a:gd name="connsiteX3-19" fmla="*/ 140520 w 182310"/>
                <a:gd name="connsiteY3-20" fmla="*/ 52476 h 185696"/>
                <a:gd name="connsiteX4-21" fmla="*/ 52414 w 182310"/>
                <a:gd name="connsiteY4-22" fmla="*/ 138201 h 185696"/>
                <a:gd name="connsiteX5-23" fmla="*/ 16695 w 182310"/>
                <a:gd name="connsiteY5-24" fmla="*/ 183445 h 185696"/>
                <a:gd name="connsiteX6-25" fmla="*/ 4789 w 182310"/>
                <a:gd name="connsiteY6-26" fmla="*/ 166776 h 185696"/>
                <a:gd name="connsiteX0-27" fmla="*/ 4789 w 181809"/>
                <a:gd name="connsiteY0-28" fmla="*/ 166776 h 185696"/>
                <a:gd name="connsiteX1-29" fmla="*/ 95277 w 181809"/>
                <a:gd name="connsiteY1-30" fmla="*/ 64383 h 185696"/>
                <a:gd name="connsiteX2-31" fmla="*/ 181002 w 181809"/>
                <a:gd name="connsiteY2-32" fmla="*/ 89 h 185696"/>
                <a:gd name="connsiteX3-33" fmla="*/ 133376 w 181809"/>
                <a:gd name="connsiteY3-34" fmla="*/ 52476 h 185696"/>
                <a:gd name="connsiteX4-35" fmla="*/ 52414 w 181809"/>
                <a:gd name="connsiteY4-36" fmla="*/ 138201 h 185696"/>
                <a:gd name="connsiteX5-37" fmla="*/ 16695 w 181809"/>
                <a:gd name="connsiteY5-38" fmla="*/ 183445 h 185696"/>
                <a:gd name="connsiteX6-39" fmla="*/ 4789 w 181809"/>
                <a:gd name="connsiteY6-40" fmla="*/ 166776 h 185696"/>
                <a:gd name="connsiteX0-41" fmla="*/ 4789 w 181809"/>
                <a:gd name="connsiteY0-42" fmla="*/ 166776 h 185696"/>
                <a:gd name="connsiteX1-43" fmla="*/ 95277 w 181809"/>
                <a:gd name="connsiteY1-44" fmla="*/ 64383 h 185696"/>
                <a:gd name="connsiteX2-45" fmla="*/ 181002 w 181809"/>
                <a:gd name="connsiteY2-46" fmla="*/ 89 h 185696"/>
                <a:gd name="connsiteX3-47" fmla="*/ 133376 w 181809"/>
                <a:gd name="connsiteY3-48" fmla="*/ 52476 h 185696"/>
                <a:gd name="connsiteX4-49" fmla="*/ 52414 w 181809"/>
                <a:gd name="connsiteY4-50" fmla="*/ 133439 h 185696"/>
                <a:gd name="connsiteX5-51" fmla="*/ 16695 w 181809"/>
                <a:gd name="connsiteY5-52" fmla="*/ 183445 h 185696"/>
                <a:gd name="connsiteX6-53" fmla="*/ 4789 w 181809"/>
                <a:gd name="connsiteY6-54" fmla="*/ 166776 h 185696"/>
                <a:gd name="connsiteX0-55" fmla="*/ 6892 w 183912"/>
                <a:gd name="connsiteY0-56" fmla="*/ 166776 h 183799"/>
                <a:gd name="connsiteX1-57" fmla="*/ 97380 w 183912"/>
                <a:gd name="connsiteY1-58" fmla="*/ 64383 h 183799"/>
                <a:gd name="connsiteX2-59" fmla="*/ 183105 w 183912"/>
                <a:gd name="connsiteY2-60" fmla="*/ 89 h 183799"/>
                <a:gd name="connsiteX3-61" fmla="*/ 135479 w 183912"/>
                <a:gd name="connsiteY3-62" fmla="*/ 52476 h 183799"/>
                <a:gd name="connsiteX4-63" fmla="*/ 54517 w 183912"/>
                <a:gd name="connsiteY4-64" fmla="*/ 133439 h 183799"/>
                <a:gd name="connsiteX5-65" fmla="*/ 11655 w 183912"/>
                <a:gd name="connsiteY5-66" fmla="*/ 181064 h 183799"/>
                <a:gd name="connsiteX6-67" fmla="*/ 6892 w 183912"/>
                <a:gd name="connsiteY6-68" fmla="*/ 166776 h 183799"/>
                <a:gd name="connsiteX0-69" fmla="*/ 6892 w 183575"/>
                <a:gd name="connsiteY0-70" fmla="*/ 166823 h 183846"/>
                <a:gd name="connsiteX1-71" fmla="*/ 97380 w 183575"/>
                <a:gd name="connsiteY1-72" fmla="*/ 64430 h 183846"/>
                <a:gd name="connsiteX2-73" fmla="*/ 183105 w 183575"/>
                <a:gd name="connsiteY2-74" fmla="*/ 136 h 183846"/>
                <a:gd name="connsiteX3-75" fmla="*/ 128336 w 183575"/>
                <a:gd name="connsiteY3-76" fmla="*/ 50142 h 183846"/>
                <a:gd name="connsiteX4-77" fmla="*/ 54517 w 183575"/>
                <a:gd name="connsiteY4-78" fmla="*/ 133486 h 183846"/>
                <a:gd name="connsiteX5-79" fmla="*/ 11655 w 183575"/>
                <a:gd name="connsiteY5-80" fmla="*/ 181111 h 183846"/>
                <a:gd name="connsiteX6-81" fmla="*/ 6892 w 183575"/>
                <a:gd name="connsiteY6-82" fmla="*/ 166823 h 183846"/>
                <a:gd name="connsiteX0-83" fmla="*/ 6892 w 183417"/>
                <a:gd name="connsiteY0-84" fmla="*/ 166742 h 183765"/>
                <a:gd name="connsiteX1-85" fmla="*/ 97380 w 183417"/>
                <a:gd name="connsiteY1-86" fmla="*/ 64349 h 183765"/>
                <a:gd name="connsiteX2-87" fmla="*/ 183105 w 183417"/>
                <a:gd name="connsiteY2-88" fmla="*/ 55 h 183765"/>
                <a:gd name="connsiteX3-89" fmla="*/ 123574 w 183417"/>
                <a:gd name="connsiteY3-90" fmla="*/ 54824 h 183765"/>
                <a:gd name="connsiteX4-91" fmla="*/ 54517 w 183417"/>
                <a:gd name="connsiteY4-92" fmla="*/ 133405 h 183765"/>
                <a:gd name="connsiteX5-93" fmla="*/ 11655 w 183417"/>
                <a:gd name="connsiteY5-94" fmla="*/ 181030 h 183765"/>
                <a:gd name="connsiteX6-95" fmla="*/ 6892 w 183417"/>
                <a:gd name="connsiteY6-96" fmla="*/ 166742 h 183765"/>
                <a:gd name="connsiteX0-97" fmla="*/ 5402 w 181927"/>
                <a:gd name="connsiteY0-98" fmla="*/ 166742 h 183765"/>
                <a:gd name="connsiteX1-99" fmla="*/ 95890 w 181927"/>
                <a:gd name="connsiteY1-100" fmla="*/ 64349 h 183765"/>
                <a:gd name="connsiteX2-101" fmla="*/ 181615 w 181927"/>
                <a:gd name="connsiteY2-102" fmla="*/ 55 h 183765"/>
                <a:gd name="connsiteX3-103" fmla="*/ 122084 w 181927"/>
                <a:gd name="connsiteY3-104" fmla="*/ 54824 h 183765"/>
                <a:gd name="connsiteX4-105" fmla="*/ 53027 w 181927"/>
                <a:gd name="connsiteY4-106" fmla="*/ 133405 h 183765"/>
                <a:gd name="connsiteX5-107" fmla="*/ 14927 w 181927"/>
                <a:gd name="connsiteY5-108" fmla="*/ 181030 h 183765"/>
                <a:gd name="connsiteX6-109" fmla="*/ 5402 w 181927"/>
                <a:gd name="connsiteY6-110" fmla="*/ 166742 h 1837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81927" h="183765">
                  <a:moveTo>
                    <a:pt x="5402" y="166742"/>
                  </a:moveTo>
                  <a:cubicBezTo>
                    <a:pt x="18896" y="147295"/>
                    <a:pt x="66521" y="92130"/>
                    <a:pt x="95890" y="64349"/>
                  </a:cubicBezTo>
                  <a:cubicBezTo>
                    <a:pt x="125259" y="36568"/>
                    <a:pt x="177249" y="1642"/>
                    <a:pt x="181615" y="55"/>
                  </a:cubicBezTo>
                  <a:cubicBezTo>
                    <a:pt x="185981" y="-1532"/>
                    <a:pt x="143515" y="31805"/>
                    <a:pt x="122084" y="54824"/>
                  </a:cubicBezTo>
                  <a:cubicBezTo>
                    <a:pt x="100653" y="77843"/>
                    <a:pt x="70886" y="112371"/>
                    <a:pt x="53027" y="133405"/>
                  </a:cubicBezTo>
                  <a:cubicBezTo>
                    <a:pt x="35168" y="154439"/>
                    <a:pt x="22865" y="176268"/>
                    <a:pt x="14927" y="181030"/>
                  </a:cubicBezTo>
                  <a:cubicBezTo>
                    <a:pt x="6990" y="185793"/>
                    <a:pt x="-8092" y="186189"/>
                    <a:pt x="5402" y="1667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25" name="矩形 124"/>
          <p:cNvSpPr/>
          <p:nvPr/>
        </p:nvSpPr>
        <p:spPr>
          <a:xfrm>
            <a:off x="5845675" y="1908002"/>
            <a:ext cx="1107977"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6" name="矩形 47"/>
          <p:cNvSpPr>
            <a:spLocks noChangeArrowheads="1"/>
          </p:cNvSpPr>
          <p:nvPr/>
        </p:nvSpPr>
        <p:spPr bwMode="auto">
          <a:xfrm>
            <a:off x="5845675" y="2276872"/>
            <a:ext cx="2412152"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a:t>
            </a:r>
          </a:p>
        </p:txBody>
      </p:sp>
      <p:sp>
        <p:nvSpPr>
          <p:cNvPr id="127" name="矩形 126"/>
          <p:cNvSpPr/>
          <p:nvPr/>
        </p:nvSpPr>
        <p:spPr>
          <a:xfrm>
            <a:off x="8410493" y="1908002"/>
            <a:ext cx="1107977"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8" name="矩形 47"/>
          <p:cNvSpPr>
            <a:spLocks noChangeArrowheads="1"/>
          </p:cNvSpPr>
          <p:nvPr/>
        </p:nvSpPr>
        <p:spPr bwMode="auto">
          <a:xfrm>
            <a:off x="8410492" y="2276872"/>
            <a:ext cx="2395784"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a:t>
            </a:r>
          </a:p>
        </p:txBody>
      </p:sp>
      <p:sp>
        <p:nvSpPr>
          <p:cNvPr id="129" name="矩形 128"/>
          <p:cNvSpPr/>
          <p:nvPr/>
        </p:nvSpPr>
        <p:spPr>
          <a:xfrm>
            <a:off x="5845675" y="3967038"/>
            <a:ext cx="1107977"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0" name="矩形 47"/>
          <p:cNvSpPr>
            <a:spLocks noChangeArrowheads="1"/>
          </p:cNvSpPr>
          <p:nvPr/>
        </p:nvSpPr>
        <p:spPr bwMode="auto">
          <a:xfrm>
            <a:off x="5845675" y="4335908"/>
            <a:ext cx="2412152"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a:t>
            </a:r>
          </a:p>
        </p:txBody>
      </p:sp>
      <p:sp>
        <p:nvSpPr>
          <p:cNvPr id="131" name="矩形 130"/>
          <p:cNvSpPr/>
          <p:nvPr/>
        </p:nvSpPr>
        <p:spPr>
          <a:xfrm>
            <a:off x="8410493" y="3967038"/>
            <a:ext cx="1107977"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2" name="矩形 47"/>
          <p:cNvSpPr>
            <a:spLocks noChangeArrowheads="1"/>
          </p:cNvSpPr>
          <p:nvPr/>
        </p:nvSpPr>
        <p:spPr bwMode="auto">
          <a:xfrm>
            <a:off x="8410492" y="4335908"/>
            <a:ext cx="2395784"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0-#ppt_w/2"/>
                                          </p:val>
                                        </p:tav>
                                        <p:tav tm="100000">
                                          <p:val>
                                            <p:strVal val="#ppt_x"/>
                                          </p:val>
                                        </p:tav>
                                      </p:tavLst>
                                    </p:anim>
                                    <p:anim calcmode="lin" valueType="num">
                                      <p:cBhvr additive="base">
                                        <p:cTn id="16" dur="25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 calcmode="lin" valueType="num">
                                      <p:cBhvr>
                                        <p:cTn id="20" dur="500" fill="hold"/>
                                        <p:tgtEl>
                                          <p:spTgt spid="54"/>
                                        </p:tgtEl>
                                        <p:attrNameLst>
                                          <p:attrName>ppt_w</p:attrName>
                                        </p:attrNameLst>
                                      </p:cBhvr>
                                      <p:tavLst>
                                        <p:tav tm="0">
                                          <p:val>
                                            <p:fltVal val="0"/>
                                          </p:val>
                                        </p:tav>
                                        <p:tav tm="100000">
                                          <p:val>
                                            <p:strVal val="#ppt_w"/>
                                          </p:val>
                                        </p:tav>
                                      </p:tavLst>
                                    </p:anim>
                                    <p:anim calcmode="lin" valueType="num">
                                      <p:cBhvr>
                                        <p:cTn id="21" dur="500" fill="hold"/>
                                        <p:tgtEl>
                                          <p:spTgt spid="54"/>
                                        </p:tgtEl>
                                        <p:attrNameLst>
                                          <p:attrName>ppt_h</p:attrName>
                                        </p:attrNameLst>
                                      </p:cBhvr>
                                      <p:tavLst>
                                        <p:tav tm="0">
                                          <p:val>
                                            <p:fltVal val="0"/>
                                          </p:val>
                                        </p:tav>
                                        <p:tav tm="100000">
                                          <p:val>
                                            <p:strVal val="#ppt_h"/>
                                          </p:val>
                                        </p:tav>
                                      </p:tavLst>
                                    </p:anim>
                                    <p:animEffect transition="in" filter="fade">
                                      <p:cBhvr>
                                        <p:cTn id="22" dur="500"/>
                                        <p:tgtEl>
                                          <p:spTgt spid="54"/>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p:cTn id="25" dur="500" fill="hold"/>
                                        <p:tgtEl>
                                          <p:spTgt spid="52"/>
                                        </p:tgtEl>
                                        <p:attrNameLst>
                                          <p:attrName>ppt_w</p:attrName>
                                        </p:attrNameLst>
                                      </p:cBhvr>
                                      <p:tavLst>
                                        <p:tav tm="0">
                                          <p:val>
                                            <p:fltVal val="0"/>
                                          </p:val>
                                        </p:tav>
                                        <p:tav tm="100000">
                                          <p:val>
                                            <p:strVal val="#ppt_w"/>
                                          </p:val>
                                        </p:tav>
                                      </p:tavLst>
                                    </p:anim>
                                    <p:anim calcmode="lin" valueType="num">
                                      <p:cBhvr>
                                        <p:cTn id="26" dur="500" fill="hold"/>
                                        <p:tgtEl>
                                          <p:spTgt spid="52"/>
                                        </p:tgtEl>
                                        <p:attrNameLst>
                                          <p:attrName>ppt_h</p:attrName>
                                        </p:attrNameLst>
                                      </p:cBhvr>
                                      <p:tavLst>
                                        <p:tav tm="0">
                                          <p:val>
                                            <p:fltVal val="0"/>
                                          </p:val>
                                        </p:tav>
                                        <p:tav tm="100000">
                                          <p:val>
                                            <p:strVal val="#ppt_h"/>
                                          </p:val>
                                        </p:tav>
                                      </p:tavLst>
                                    </p:anim>
                                    <p:animEffect transition="in" filter="fade">
                                      <p:cBhvr>
                                        <p:cTn id="27" dur="500"/>
                                        <p:tgtEl>
                                          <p:spTgt spid="5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51"/>
                                        </p:tgtEl>
                                        <p:attrNameLst>
                                          <p:attrName>style.visibility</p:attrName>
                                        </p:attrNameLst>
                                      </p:cBhvr>
                                      <p:to>
                                        <p:strVal val="visible"/>
                                      </p:to>
                                    </p:set>
                                    <p:anim calcmode="lin" valueType="num">
                                      <p:cBhvr>
                                        <p:cTn id="30" dur="500" fill="hold"/>
                                        <p:tgtEl>
                                          <p:spTgt spid="51"/>
                                        </p:tgtEl>
                                        <p:attrNameLst>
                                          <p:attrName>ppt_w</p:attrName>
                                        </p:attrNameLst>
                                      </p:cBhvr>
                                      <p:tavLst>
                                        <p:tav tm="0">
                                          <p:val>
                                            <p:fltVal val="0"/>
                                          </p:val>
                                        </p:tav>
                                        <p:tav tm="100000">
                                          <p:val>
                                            <p:strVal val="#ppt_w"/>
                                          </p:val>
                                        </p:tav>
                                      </p:tavLst>
                                    </p:anim>
                                    <p:anim calcmode="lin" valueType="num">
                                      <p:cBhvr>
                                        <p:cTn id="31" dur="500" fill="hold"/>
                                        <p:tgtEl>
                                          <p:spTgt spid="51"/>
                                        </p:tgtEl>
                                        <p:attrNameLst>
                                          <p:attrName>ppt_h</p:attrName>
                                        </p:attrNameLst>
                                      </p:cBhvr>
                                      <p:tavLst>
                                        <p:tav tm="0">
                                          <p:val>
                                            <p:fltVal val="0"/>
                                          </p:val>
                                        </p:tav>
                                        <p:tav tm="100000">
                                          <p:val>
                                            <p:strVal val="#ppt_h"/>
                                          </p:val>
                                        </p:tav>
                                      </p:tavLst>
                                    </p:anim>
                                    <p:animEffect transition="in" filter="fade">
                                      <p:cBhvr>
                                        <p:cTn id="32" dur="500"/>
                                        <p:tgtEl>
                                          <p:spTgt spid="5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500" fill="hold"/>
                                        <p:tgtEl>
                                          <p:spTgt spid="53"/>
                                        </p:tgtEl>
                                        <p:attrNameLst>
                                          <p:attrName>ppt_w</p:attrName>
                                        </p:attrNameLst>
                                      </p:cBhvr>
                                      <p:tavLst>
                                        <p:tav tm="0">
                                          <p:val>
                                            <p:fltVal val="0"/>
                                          </p:val>
                                        </p:tav>
                                        <p:tav tm="100000">
                                          <p:val>
                                            <p:strVal val="#ppt_w"/>
                                          </p:val>
                                        </p:tav>
                                      </p:tavLst>
                                    </p:anim>
                                    <p:anim calcmode="lin" valueType="num">
                                      <p:cBhvr>
                                        <p:cTn id="36" dur="500" fill="hold"/>
                                        <p:tgtEl>
                                          <p:spTgt spid="53"/>
                                        </p:tgtEl>
                                        <p:attrNameLst>
                                          <p:attrName>ppt_h</p:attrName>
                                        </p:attrNameLst>
                                      </p:cBhvr>
                                      <p:tavLst>
                                        <p:tav tm="0">
                                          <p:val>
                                            <p:fltVal val="0"/>
                                          </p:val>
                                        </p:tav>
                                        <p:tav tm="100000">
                                          <p:val>
                                            <p:strVal val="#ppt_h"/>
                                          </p:val>
                                        </p:tav>
                                      </p:tavLst>
                                    </p:anim>
                                    <p:animEffect transition="in" filter="fade">
                                      <p:cBhvr>
                                        <p:cTn id="37" dur="500"/>
                                        <p:tgtEl>
                                          <p:spTgt spid="53"/>
                                        </p:tgtEl>
                                      </p:cBhvr>
                                    </p:animEffect>
                                  </p:childTnLst>
                                </p:cTn>
                              </p:par>
                            </p:childTnLst>
                          </p:cTn>
                        </p:par>
                        <p:par>
                          <p:cTn id="38" fill="hold">
                            <p:stCondLst>
                              <p:cond delay="1000"/>
                            </p:stCondLst>
                            <p:childTnLst>
                              <p:par>
                                <p:cTn id="39" presetID="53" presetClass="entr" presetSubtype="16"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500" fill="hold"/>
                                        <p:tgtEl>
                                          <p:spTgt spid="55"/>
                                        </p:tgtEl>
                                        <p:attrNameLst>
                                          <p:attrName>ppt_w</p:attrName>
                                        </p:attrNameLst>
                                      </p:cBhvr>
                                      <p:tavLst>
                                        <p:tav tm="0">
                                          <p:val>
                                            <p:fltVal val="0"/>
                                          </p:val>
                                        </p:tav>
                                        <p:tav tm="100000">
                                          <p:val>
                                            <p:strVal val="#ppt_w"/>
                                          </p:val>
                                        </p:tav>
                                      </p:tavLst>
                                    </p:anim>
                                    <p:anim calcmode="lin" valueType="num">
                                      <p:cBhvr>
                                        <p:cTn id="42" dur="500" fill="hold"/>
                                        <p:tgtEl>
                                          <p:spTgt spid="55"/>
                                        </p:tgtEl>
                                        <p:attrNameLst>
                                          <p:attrName>ppt_h</p:attrName>
                                        </p:attrNameLst>
                                      </p:cBhvr>
                                      <p:tavLst>
                                        <p:tav tm="0">
                                          <p:val>
                                            <p:fltVal val="0"/>
                                          </p:val>
                                        </p:tav>
                                        <p:tav tm="100000">
                                          <p:val>
                                            <p:strVal val="#ppt_h"/>
                                          </p:val>
                                        </p:tav>
                                      </p:tavLst>
                                    </p:anim>
                                    <p:animEffect transition="in" filter="fade">
                                      <p:cBhvr>
                                        <p:cTn id="43" dur="500"/>
                                        <p:tgtEl>
                                          <p:spTgt spid="55"/>
                                        </p:tgtEl>
                                      </p:cBhvr>
                                    </p:animEffect>
                                  </p:childTnLst>
                                </p:cTn>
                              </p:par>
                              <p:par>
                                <p:cTn id="44" presetID="53" presetClass="entr" presetSubtype="16" fill="hold" nodeType="withEffect">
                                  <p:stCondLst>
                                    <p:cond delay="0"/>
                                  </p:stCondLst>
                                  <p:childTnLst>
                                    <p:set>
                                      <p:cBhvr>
                                        <p:cTn id="45" dur="1" fill="hold">
                                          <p:stCondLst>
                                            <p:cond delay="0"/>
                                          </p:stCondLst>
                                        </p:cTn>
                                        <p:tgtEl>
                                          <p:spTgt spid="56"/>
                                        </p:tgtEl>
                                        <p:attrNameLst>
                                          <p:attrName>style.visibility</p:attrName>
                                        </p:attrNameLst>
                                      </p:cBhvr>
                                      <p:to>
                                        <p:strVal val="visible"/>
                                      </p:to>
                                    </p:set>
                                    <p:anim calcmode="lin" valueType="num">
                                      <p:cBhvr>
                                        <p:cTn id="46" dur="500" fill="hold"/>
                                        <p:tgtEl>
                                          <p:spTgt spid="56"/>
                                        </p:tgtEl>
                                        <p:attrNameLst>
                                          <p:attrName>ppt_w</p:attrName>
                                        </p:attrNameLst>
                                      </p:cBhvr>
                                      <p:tavLst>
                                        <p:tav tm="0">
                                          <p:val>
                                            <p:fltVal val="0"/>
                                          </p:val>
                                        </p:tav>
                                        <p:tav tm="100000">
                                          <p:val>
                                            <p:strVal val="#ppt_w"/>
                                          </p:val>
                                        </p:tav>
                                      </p:tavLst>
                                    </p:anim>
                                    <p:anim calcmode="lin" valueType="num">
                                      <p:cBhvr>
                                        <p:cTn id="47" dur="500" fill="hold"/>
                                        <p:tgtEl>
                                          <p:spTgt spid="56"/>
                                        </p:tgtEl>
                                        <p:attrNameLst>
                                          <p:attrName>ppt_h</p:attrName>
                                        </p:attrNameLst>
                                      </p:cBhvr>
                                      <p:tavLst>
                                        <p:tav tm="0">
                                          <p:val>
                                            <p:fltVal val="0"/>
                                          </p:val>
                                        </p:tav>
                                        <p:tav tm="100000">
                                          <p:val>
                                            <p:strVal val="#ppt_h"/>
                                          </p:val>
                                        </p:tav>
                                      </p:tavLst>
                                    </p:anim>
                                    <p:animEffect transition="in" filter="fade">
                                      <p:cBhvr>
                                        <p:cTn id="48" dur="500"/>
                                        <p:tgtEl>
                                          <p:spTgt spid="56"/>
                                        </p:tgtEl>
                                      </p:cBhvr>
                                    </p:animEffect>
                                  </p:childTnLst>
                                </p:cTn>
                              </p:par>
                              <p:par>
                                <p:cTn id="49" presetID="53" presetClass="entr" presetSubtype="16" fill="hold" nodeType="with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p:cTn id="51" dur="500" fill="hold"/>
                                        <p:tgtEl>
                                          <p:spTgt spid="110"/>
                                        </p:tgtEl>
                                        <p:attrNameLst>
                                          <p:attrName>ppt_w</p:attrName>
                                        </p:attrNameLst>
                                      </p:cBhvr>
                                      <p:tavLst>
                                        <p:tav tm="0">
                                          <p:val>
                                            <p:fltVal val="0"/>
                                          </p:val>
                                        </p:tav>
                                        <p:tav tm="100000">
                                          <p:val>
                                            <p:strVal val="#ppt_w"/>
                                          </p:val>
                                        </p:tav>
                                      </p:tavLst>
                                    </p:anim>
                                    <p:anim calcmode="lin" valueType="num">
                                      <p:cBhvr>
                                        <p:cTn id="52" dur="500" fill="hold"/>
                                        <p:tgtEl>
                                          <p:spTgt spid="110"/>
                                        </p:tgtEl>
                                        <p:attrNameLst>
                                          <p:attrName>ppt_h</p:attrName>
                                        </p:attrNameLst>
                                      </p:cBhvr>
                                      <p:tavLst>
                                        <p:tav tm="0">
                                          <p:val>
                                            <p:fltVal val="0"/>
                                          </p:val>
                                        </p:tav>
                                        <p:tav tm="100000">
                                          <p:val>
                                            <p:strVal val="#ppt_h"/>
                                          </p:val>
                                        </p:tav>
                                      </p:tavLst>
                                    </p:anim>
                                    <p:animEffect transition="in" filter="fade">
                                      <p:cBhvr>
                                        <p:cTn id="53" dur="500"/>
                                        <p:tgtEl>
                                          <p:spTgt spid="110"/>
                                        </p:tgtEl>
                                      </p:cBhvr>
                                    </p:animEffect>
                                  </p:childTnLst>
                                </p:cTn>
                              </p:par>
                              <p:par>
                                <p:cTn id="54" presetID="53" presetClass="entr" presetSubtype="16" fill="hold" nodeType="withEffect">
                                  <p:stCondLst>
                                    <p:cond delay="0"/>
                                  </p:stCondLst>
                                  <p:childTnLst>
                                    <p:set>
                                      <p:cBhvr>
                                        <p:cTn id="55" dur="1" fill="hold">
                                          <p:stCondLst>
                                            <p:cond delay="0"/>
                                          </p:stCondLst>
                                        </p:cTn>
                                        <p:tgtEl>
                                          <p:spTgt spid="119"/>
                                        </p:tgtEl>
                                        <p:attrNameLst>
                                          <p:attrName>style.visibility</p:attrName>
                                        </p:attrNameLst>
                                      </p:cBhvr>
                                      <p:to>
                                        <p:strVal val="visible"/>
                                      </p:to>
                                    </p:set>
                                    <p:anim calcmode="lin" valueType="num">
                                      <p:cBhvr>
                                        <p:cTn id="56" dur="500" fill="hold"/>
                                        <p:tgtEl>
                                          <p:spTgt spid="119"/>
                                        </p:tgtEl>
                                        <p:attrNameLst>
                                          <p:attrName>ppt_w</p:attrName>
                                        </p:attrNameLst>
                                      </p:cBhvr>
                                      <p:tavLst>
                                        <p:tav tm="0">
                                          <p:val>
                                            <p:fltVal val="0"/>
                                          </p:val>
                                        </p:tav>
                                        <p:tav tm="100000">
                                          <p:val>
                                            <p:strVal val="#ppt_w"/>
                                          </p:val>
                                        </p:tav>
                                      </p:tavLst>
                                    </p:anim>
                                    <p:anim calcmode="lin" valueType="num">
                                      <p:cBhvr>
                                        <p:cTn id="57" dur="500" fill="hold"/>
                                        <p:tgtEl>
                                          <p:spTgt spid="119"/>
                                        </p:tgtEl>
                                        <p:attrNameLst>
                                          <p:attrName>ppt_h</p:attrName>
                                        </p:attrNameLst>
                                      </p:cBhvr>
                                      <p:tavLst>
                                        <p:tav tm="0">
                                          <p:val>
                                            <p:fltVal val="0"/>
                                          </p:val>
                                        </p:tav>
                                        <p:tav tm="100000">
                                          <p:val>
                                            <p:strVal val="#ppt_h"/>
                                          </p:val>
                                        </p:tav>
                                      </p:tavLst>
                                    </p:anim>
                                    <p:animEffect transition="in" filter="fade">
                                      <p:cBhvr>
                                        <p:cTn id="58" dur="500"/>
                                        <p:tgtEl>
                                          <p:spTgt spid="119"/>
                                        </p:tgtEl>
                                      </p:cBhvr>
                                    </p:animEffect>
                                  </p:childTnLst>
                                </p:cTn>
                              </p:par>
                            </p:childTnLst>
                          </p:cTn>
                        </p:par>
                        <p:par>
                          <p:cTn id="59" fill="hold">
                            <p:stCondLst>
                              <p:cond delay="1500"/>
                            </p:stCondLst>
                            <p:childTnLst>
                              <p:par>
                                <p:cTn id="60" presetID="14" presetClass="entr" presetSubtype="10" fill="hold" grpId="0" nodeType="afterEffect">
                                  <p:stCondLst>
                                    <p:cond delay="0"/>
                                  </p:stCondLst>
                                  <p:childTnLst>
                                    <p:set>
                                      <p:cBhvr>
                                        <p:cTn id="61" dur="1" fill="hold">
                                          <p:stCondLst>
                                            <p:cond delay="0"/>
                                          </p:stCondLst>
                                        </p:cTn>
                                        <p:tgtEl>
                                          <p:spTgt spid="125"/>
                                        </p:tgtEl>
                                        <p:attrNameLst>
                                          <p:attrName>style.visibility</p:attrName>
                                        </p:attrNameLst>
                                      </p:cBhvr>
                                      <p:to>
                                        <p:strVal val="visible"/>
                                      </p:to>
                                    </p:set>
                                    <p:animEffect transition="in" filter="randombar(horizontal)">
                                      <p:cBhvr>
                                        <p:cTn id="62" dur="400"/>
                                        <p:tgtEl>
                                          <p:spTgt spid="125"/>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126"/>
                                        </p:tgtEl>
                                        <p:attrNameLst>
                                          <p:attrName>style.visibility</p:attrName>
                                        </p:attrNameLst>
                                      </p:cBhvr>
                                      <p:to>
                                        <p:strVal val="visible"/>
                                      </p:to>
                                    </p:set>
                                    <p:animEffect transition="in" filter="randombar(horizontal)">
                                      <p:cBhvr>
                                        <p:cTn id="65" dur="400"/>
                                        <p:tgtEl>
                                          <p:spTgt spid="126"/>
                                        </p:tgtEl>
                                      </p:cBhvr>
                                    </p:animEffect>
                                  </p:childTnLst>
                                </p:cTn>
                              </p:par>
                            </p:childTnLst>
                          </p:cTn>
                        </p:par>
                        <p:par>
                          <p:cTn id="66" fill="hold">
                            <p:stCondLst>
                              <p:cond delay="2000"/>
                            </p:stCondLst>
                            <p:childTnLst>
                              <p:par>
                                <p:cTn id="67" presetID="14" presetClass="entr" presetSubtype="10" fill="hold" grpId="0" nodeType="afterEffect">
                                  <p:stCondLst>
                                    <p:cond delay="100"/>
                                  </p:stCondLst>
                                  <p:childTnLst>
                                    <p:set>
                                      <p:cBhvr>
                                        <p:cTn id="68" dur="1" fill="hold">
                                          <p:stCondLst>
                                            <p:cond delay="0"/>
                                          </p:stCondLst>
                                        </p:cTn>
                                        <p:tgtEl>
                                          <p:spTgt spid="127"/>
                                        </p:tgtEl>
                                        <p:attrNameLst>
                                          <p:attrName>style.visibility</p:attrName>
                                        </p:attrNameLst>
                                      </p:cBhvr>
                                      <p:to>
                                        <p:strVal val="visible"/>
                                      </p:to>
                                    </p:set>
                                    <p:animEffect transition="in" filter="randombar(horizontal)">
                                      <p:cBhvr>
                                        <p:cTn id="69" dur="400"/>
                                        <p:tgtEl>
                                          <p:spTgt spid="127"/>
                                        </p:tgtEl>
                                      </p:cBhvr>
                                    </p:animEffect>
                                  </p:childTnLst>
                                </p:cTn>
                              </p:par>
                              <p:par>
                                <p:cTn id="70" presetID="14" presetClass="entr" presetSubtype="10" fill="hold" grpId="0" nodeType="withEffect">
                                  <p:stCondLst>
                                    <p:cond delay="100"/>
                                  </p:stCondLst>
                                  <p:childTnLst>
                                    <p:set>
                                      <p:cBhvr>
                                        <p:cTn id="71" dur="1" fill="hold">
                                          <p:stCondLst>
                                            <p:cond delay="0"/>
                                          </p:stCondLst>
                                        </p:cTn>
                                        <p:tgtEl>
                                          <p:spTgt spid="128"/>
                                        </p:tgtEl>
                                        <p:attrNameLst>
                                          <p:attrName>style.visibility</p:attrName>
                                        </p:attrNameLst>
                                      </p:cBhvr>
                                      <p:to>
                                        <p:strVal val="visible"/>
                                      </p:to>
                                    </p:set>
                                    <p:animEffect transition="in" filter="randombar(horizontal)">
                                      <p:cBhvr>
                                        <p:cTn id="72" dur="400"/>
                                        <p:tgtEl>
                                          <p:spTgt spid="128"/>
                                        </p:tgtEl>
                                      </p:cBhvr>
                                    </p:animEffect>
                                  </p:childTnLst>
                                </p:cTn>
                              </p:par>
                            </p:childTnLst>
                          </p:cTn>
                        </p:par>
                        <p:par>
                          <p:cTn id="73" fill="hold">
                            <p:stCondLst>
                              <p:cond delay="2600"/>
                            </p:stCondLst>
                            <p:childTnLst>
                              <p:par>
                                <p:cTn id="74" presetID="14" presetClass="entr" presetSubtype="10" fill="hold" grpId="0" nodeType="afterEffect">
                                  <p:stCondLst>
                                    <p:cond delay="100"/>
                                  </p:stCondLst>
                                  <p:childTnLst>
                                    <p:set>
                                      <p:cBhvr>
                                        <p:cTn id="75" dur="1" fill="hold">
                                          <p:stCondLst>
                                            <p:cond delay="0"/>
                                          </p:stCondLst>
                                        </p:cTn>
                                        <p:tgtEl>
                                          <p:spTgt spid="129"/>
                                        </p:tgtEl>
                                        <p:attrNameLst>
                                          <p:attrName>style.visibility</p:attrName>
                                        </p:attrNameLst>
                                      </p:cBhvr>
                                      <p:to>
                                        <p:strVal val="visible"/>
                                      </p:to>
                                    </p:set>
                                    <p:animEffect transition="in" filter="randombar(horizontal)">
                                      <p:cBhvr>
                                        <p:cTn id="76" dur="400"/>
                                        <p:tgtEl>
                                          <p:spTgt spid="129"/>
                                        </p:tgtEl>
                                      </p:cBhvr>
                                    </p:animEffect>
                                  </p:childTnLst>
                                </p:cTn>
                              </p:par>
                              <p:par>
                                <p:cTn id="77" presetID="14" presetClass="entr" presetSubtype="10" fill="hold" grpId="0" nodeType="withEffect">
                                  <p:stCondLst>
                                    <p:cond delay="100"/>
                                  </p:stCondLst>
                                  <p:childTnLst>
                                    <p:set>
                                      <p:cBhvr>
                                        <p:cTn id="78" dur="1" fill="hold">
                                          <p:stCondLst>
                                            <p:cond delay="0"/>
                                          </p:stCondLst>
                                        </p:cTn>
                                        <p:tgtEl>
                                          <p:spTgt spid="130"/>
                                        </p:tgtEl>
                                        <p:attrNameLst>
                                          <p:attrName>style.visibility</p:attrName>
                                        </p:attrNameLst>
                                      </p:cBhvr>
                                      <p:to>
                                        <p:strVal val="visible"/>
                                      </p:to>
                                    </p:set>
                                    <p:animEffect transition="in" filter="randombar(horizontal)">
                                      <p:cBhvr>
                                        <p:cTn id="79" dur="400"/>
                                        <p:tgtEl>
                                          <p:spTgt spid="130"/>
                                        </p:tgtEl>
                                      </p:cBhvr>
                                    </p:animEffect>
                                  </p:childTnLst>
                                </p:cTn>
                              </p:par>
                            </p:childTnLst>
                          </p:cTn>
                        </p:par>
                        <p:par>
                          <p:cTn id="80" fill="hold">
                            <p:stCondLst>
                              <p:cond delay="3200"/>
                            </p:stCondLst>
                            <p:childTnLst>
                              <p:par>
                                <p:cTn id="81" presetID="14" presetClass="entr" presetSubtype="10" fill="hold" grpId="0" nodeType="afterEffect">
                                  <p:stCondLst>
                                    <p:cond delay="100"/>
                                  </p:stCondLst>
                                  <p:childTnLst>
                                    <p:set>
                                      <p:cBhvr>
                                        <p:cTn id="82" dur="1" fill="hold">
                                          <p:stCondLst>
                                            <p:cond delay="0"/>
                                          </p:stCondLst>
                                        </p:cTn>
                                        <p:tgtEl>
                                          <p:spTgt spid="131"/>
                                        </p:tgtEl>
                                        <p:attrNameLst>
                                          <p:attrName>style.visibility</p:attrName>
                                        </p:attrNameLst>
                                      </p:cBhvr>
                                      <p:to>
                                        <p:strVal val="visible"/>
                                      </p:to>
                                    </p:set>
                                    <p:animEffect transition="in" filter="randombar(horizontal)">
                                      <p:cBhvr>
                                        <p:cTn id="83" dur="400"/>
                                        <p:tgtEl>
                                          <p:spTgt spid="131"/>
                                        </p:tgtEl>
                                      </p:cBhvr>
                                    </p:animEffect>
                                  </p:childTnLst>
                                </p:cTn>
                              </p:par>
                              <p:par>
                                <p:cTn id="84" presetID="14" presetClass="entr" presetSubtype="10" fill="hold" grpId="0" nodeType="withEffect">
                                  <p:stCondLst>
                                    <p:cond delay="100"/>
                                  </p:stCondLst>
                                  <p:childTnLst>
                                    <p:set>
                                      <p:cBhvr>
                                        <p:cTn id="85" dur="1" fill="hold">
                                          <p:stCondLst>
                                            <p:cond delay="0"/>
                                          </p:stCondLst>
                                        </p:cTn>
                                        <p:tgtEl>
                                          <p:spTgt spid="132"/>
                                        </p:tgtEl>
                                        <p:attrNameLst>
                                          <p:attrName>style.visibility</p:attrName>
                                        </p:attrNameLst>
                                      </p:cBhvr>
                                      <p:to>
                                        <p:strVal val="visible"/>
                                      </p:to>
                                    </p:set>
                                    <p:animEffect transition="in" filter="randombar(horizontal)">
                                      <p:cBhvr>
                                        <p:cTn id="86" dur="4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51" grpId="0" animBg="1"/>
      <p:bldP spid="52" grpId="0" animBg="1"/>
      <p:bldP spid="53" grpId="0" animBg="1"/>
      <p:bldP spid="54" grpId="0" animBg="1"/>
      <p:bldP spid="55" grpId="0" animBg="1"/>
      <p:bldP spid="125" grpId="0"/>
      <p:bldP spid="126" grpId="0"/>
      <p:bldP spid="127" grpId="0"/>
      <p:bldP spid="128" grpId="0"/>
      <p:bldP spid="129" grpId="0"/>
      <p:bldP spid="130" grpId="0"/>
      <p:bldP spid="131" grpId="0"/>
      <p:bldP spid="1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0070C0"/>
                </a:solidFill>
                <a:latin typeface="Impact MT Std" pitchFamily="34" charset="0"/>
                <a:ea typeface="微软雅黑" panose="020B0503020204020204" pitchFamily="34" charset="-122"/>
              </a:rPr>
              <a:t>行业前景</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23093" y="6577616"/>
            <a:ext cx="2088232" cy="307768"/>
          </a:xfrm>
          <a:prstGeom prst="rect">
            <a:avLst/>
          </a:prstGeom>
        </p:spPr>
        <p:txBody>
          <a:bodyPr wrap="square" lIns="91431" tIns="45716" rIns="91431" bIns="45716">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第二章：项目介绍</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a:solidFill>
                  <a:srgbClr val="34495E"/>
                </a:solidFill>
                <a:latin typeface="Impact MT Std" pitchFamily="34" charset="0"/>
                <a:ea typeface="微软雅黑" panose="020B0503020204020204" pitchFamily="34" charset="-122"/>
              </a:rPr>
              <a:t>15</a:t>
            </a:r>
          </a:p>
        </p:txBody>
      </p:sp>
      <p:sp>
        <p:nvSpPr>
          <p:cNvPr id="12" name="KSO_Shape"/>
          <p:cNvSpPr/>
          <p:nvPr/>
        </p:nvSpPr>
        <p:spPr bwMode="auto">
          <a:xfrm>
            <a:off x="160606" y="260648"/>
            <a:ext cx="542883" cy="40701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cxnSp>
        <p:nvCxnSpPr>
          <p:cNvPr id="13" name="肘形连接符 12"/>
          <p:cNvCxnSpPr/>
          <p:nvPr/>
        </p:nvCxnSpPr>
        <p:spPr>
          <a:xfrm flipV="1">
            <a:off x="3721323" y="2108935"/>
            <a:ext cx="2909448" cy="757210"/>
          </a:xfrm>
          <a:prstGeom prst="bentConnector3">
            <a:avLst>
              <a:gd name="adj1" fmla="val 62381"/>
            </a:avLst>
          </a:prstGeom>
          <a:ln w="9525" cap="rnd">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肘形连接符 13"/>
          <p:cNvCxnSpPr/>
          <p:nvPr/>
        </p:nvCxnSpPr>
        <p:spPr>
          <a:xfrm>
            <a:off x="3721323" y="3185644"/>
            <a:ext cx="3096344" cy="812358"/>
          </a:xfrm>
          <a:prstGeom prst="bentConnector3">
            <a:avLst>
              <a:gd name="adj1" fmla="val 50000"/>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6630771" y="1774613"/>
            <a:ext cx="546935" cy="54693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16" name="标题 4"/>
          <p:cNvSpPr txBox="1"/>
          <p:nvPr/>
        </p:nvSpPr>
        <p:spPr>
          <a:xfrm>
            <a:off x="6659900" y="1869186"/>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bg1"/>
                </a:solidFill>
                <a:latin typeface="Impact MT Std" pitchFamily="34" charset="0"/>
                <a:ea typeface="微软雅黑" panose="020B0503020204020204" pitchFamily="34" charset="-122"/>
              </a:rPr>
              <a:t>01</a:t>
            </a:r>
          </a:p>
        </p:txBody>
      </p:sp>
      <p:cxnSp>
        <p:nvCxnSpPr>
          <p:cNvPr id="17" name="肘形连接符 16"/>
          <p:cNvCxnSpPr/>
          <p:nvPr/>
        </p:nvCxnSpPr>
        <p:spPr>
          <a:xfrm flipV="1">
            <a:off x="4340267" y="3096734"/>
            <a:ext cx="3010585" cy="777523"/>
          </a:xfrm>
          <a:prstGeom prst="bentConnector3">
            <a:avLst>
              <a:gd name="adj1" fmla="val 50000"/>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 name="肘形连接符 17"/>
          <p:cNvCxnSpPr/>
          <p:nvPr/>
        </p:nvCxnSpPr>
        <p:spPr>
          <a:xfrm>
            <a:off x="4297387" y="4173486"/>
            <a:ext cx="3096344" cy="812358"/>
          </a:xfrm>
          <a:prstGeom prst="bentConnector3">
            <a:avLst>
              <a:gd name="adj1" fmla="val 55369"/>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7350852" y="2782725"/>
            <a:ext cx="546935" cy="54693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20" name="标题 4"/>
          <p:cNvSpPr txBox="1"/>
          <p:nvPr/>
        </p:nvSpPr>
        <p:spPr>
          <a:xfrm>
            <a:off x="7379981" y="2877298"/>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bg1"/>
                </a:solidFill>
                <a:latin typeface="Impact MT Std" pitchFamily="34" charset="0"/>
                <a:ea typeface="微软雅黑" panose="020B0503020204020204" pitchFamily="34" charset="-122"/>
              </a:rPr>
              <a:t>02</a:t>
            </a:r>
          </a:p>
        </p:txBody>
      </p:sp>
      <p:sp>
        <p:nvSpPr>
          <p:cNvPr id="21" name="椭圆 20"/>
          <p:cNvSpPr/>
          <p:nvPr/>
        </p:nvSpPr>
        <p:spPr>
          <a:xfrm>
            <a:off x="6558764" y="3689700"/>
            <a:ext cx="546935" cy="54693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22" name="标题 4"/>
          <p:cNvSpPr txBox="1"/>
          <p:nvPr/>
        </p:nvSpPr>
        <p:spPr>
          <a:xfrm>
            <a:off x="6587893" y="3784273"/>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bg1"/>
                </a:solidFill>
                <a:latin typeface="Impact MT Std" pitchFamily="34" charset="0"/>
                <a:ea typeface="微软雅黑" panose="020B0503020204020204" pitchFamily="34" charset="-122"/>
              </a:rPr>
              <a:t>03</a:t>
            </a:r>
          </a:p>
        </p:txBody>
      </p:sp>
      <p:sp>
        <p:nvSpPr>
          <p:cNvPr id="23" name="椭圆 22"/>
          <p:cNvSpPr/>
          <p:nvPr/>
        </p:nvSpPr>
        <p:spPr>
          <a:xfrm>
            <a:off x="7278844" y="4697812"/>
            <a:ext cx="546935" cy="54693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24" name="标题 4"/>
          <p:cNvSpPr txBox="1"/>
          <p:nvPr/>
        </p:nvSpPr>
        <p:spPr>
          <a:xfrm>
            <a:off x="7307973" y="4792385"/>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bg1"/>
                </a:solidFill>
                <a:latin typeface="Impact MT Std" pitchFamily="34" charset="0"/>
                <a:ea typeface="微软雅黑" panose="020B0503020204020204" pitchFamily="34" charset="-122"/>
              </a:rPr>
              <a:t>04</a:t>
            </a:r>
          </a:p>
        </p:txBody>
      </p:sp>
      <p:sp>
        <p:nvSpPr>
          <p:cNvPr id="25" name="Freeform 9"/>
          <p:cNvSpPr/>
          <p:nvPr/>
        </p:nvSpPr>
        <p:spPr bwMode="auto">
          <a:xfrm flipH="1">
            <a:off x="1633091" y="2393556"/>
            <a:ext cx="2952328" cy="1843589"/>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0070C0"/>
          </a:solidFill>
          <a:ln>
            <a:noFill/>
          </a:ln>
        </p:spPr>
        <p:txBody>
          <a:bodyPr vert="horz" wrap="square" lIns="75520" tIns="37760" rIns="75520" bIns="377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26" name="KSO_Shape"/>
          <p:cNvSpPr/>
          <p:nvPr/>
        </p:nvSpPr>
        <p:spPr bwMode="auto">
          <a:xfrm>
            <a:off x="2683259" y="2998179"/>
            <a:ext cx="634342" cy="634342"/>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1993131" y="3752424"/>
            <a:ext cx="2127831" cy="369324"/>
          </a:xfrm>
          <a:prstGeom prst="rect">
            <a:avLst/>
          </a:prstGeom>
        </p:spPr>
        <p:txBody>
          <a:bodyPr wrap="square" lIns="91431" tIns="45716" rIns="91431" bIns="45716">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市场前景</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2497874" y="4365104"/>
            <a:ext cx="1551767" cy="369324"/>
          </a:xfrm>
          <a:prstGeom prst="rect">
            <a:avLst/>
          </a:prstGeom>
        </p:spPr>
        <p:txBody>
          <a:bodyPr wrap="squar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矩形 47"/>
          <p:cNvSpPr>
            <a:spLocks noChangeArrowheads="1"/>
          </p:cNvSpPr>
          <p:nvPr/>
        </p:nvSpPr>
        <p:spPr bwMode="auto">
          <a:xfrm>
            <a:off x="1849115" y="4738353"/>
            <a:ext cx="2493107"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30" name="矩形 29"/>
          <p:cNvSpPr/>
          <p:nvPr/>
        </p:nvSpPr>
        <p:spPr>
          <a:xfrm>
            <a:off x="7394418" y="1628800"/>
            <a:ext cx="1551767" cy="369324"/>
          </a:xfrm>
          <a:prstGeom prst="rect">
            <a:avLst/>
          </a:prstGeom>
        </p:spPr>
        <p:txBody>
          <a:bodyPr wrap="squar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矩形 47"/>
          <p:cNvSpPr>
            <a:spLocks noChangeArrowheads="1"/>
          </p:cNvSpPr>
          <p:nvPr/>
        </p:nvSpPr>
        <p:spPr bwMode="auto">
          <a:xfrm>
            <a:off x="7393731" y="1930041"/>
            <a:ext cx="2808312"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32" name="矩形 31"/>
          <p:cNvSpPr/>
          <p:nvPr/>
        </p:nvSpPr>
        <p:spPr>
          <a:xfrm>
            <a:off x="8186506" y="2708920"/>
            <a:ext cx="1551767" cy="369324"/>
          </a:xfrm>
          <a:prstGeom prst="rect">
            <a:avLst/>
          </a:prstGeom>
        </p:spPr>
        <p:txBody>
          <a:bodyPr wrap="squar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矩形 47"/>
          <p:cNvSpPr>
            <a:spLocks noChangeArrowheads="1"/>
          </p:cNvSpPr>
          <p:nvPr/>
        </p:nvSpPr>
        <p:spPr bwMode="auto">
          <a:xfrm>
            <a:off x="8185819" y="3010161"/>
            <a:ext cx="2808312"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34" name="矩形 33"/>
          <p:cNvSpPr/>
          <p:nvPr/>
        </p:nvSpPr>
        <p:spPr>
          <a:xfrm>
            <a:off x="7394418" y="3573016"/>
            <a:ext cx="1551767" cy="369324"/>
          </a:xfrm>
          <a:prstGeom prst="rect">
            <a:avLst/>
          </a:prstGeom>
        </p:spPr>
        <p:txBody>
          <a:bodyPr wrap="squar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矩形 47"/>
          <p:cNvSpPr>
            <a:spLocks noChangeArrowheads="1"/>
          </p:cNvSpPr>
          <p:nvPr/>
        </p:nvSpPr>
        <p:spPr bwMode="auto">
          <a:xfrm>
            <a:off x="7393731" y="3874257"/>
            <a:ext cx="2808312"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36" name="矩形 35"/>
          <p:cNvSpPr/>
          <p:nvPr/>
        </p:nvSpPr>
        <p:spPr>
          <a:xfrm>
            <a:off x="8114498" y="4581128"/>
            <a:ext cx="1551767" cy="369324"/>
          </a:xfrm>
          <a:prstGeom prst="rect">
            <a:avLst/>
          </a:prstGeom>
        </p:spPr>
        <p:txBody>
          <a:bodyPr wrap="squar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矩形 47"/>
          <p:cNvSpPr>
            <a:spLocks noChangeArrowheads="1"/>
          </p:cNvSpPr>
          <p:nvPr/>
        </p:nvSpPr>
        <p:spPr bwMode="auto">
          <a:xfrm>
            <a:off x="8113811" y="4882369"/>
            <a:ext cx="2808312"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0-#ppt_w/2"/>
                                          </p:val>
                                        </p:tav>
                                        <p:tav tm="100000">
                                          <p:val>
                                            <p:strVal val="#ppt_x"/>
                                          </p:val>
                                        </p:tav>
                                      </p:tavLst>
                                    </p:anim>
                                    <p:anim calcmode="lin" valueType="num">
                                      <p:cBhvr additive="base">
                                        <p:cTn id="16" dur="25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anim calcmode="lin" valueType="num">
                                      <p:cBhvr>
                                        <p:cTn id="21" dur="1000" fill="hold"/>
                                        <p:tgtEl>
                                          <p:spTgt spid="25"/>
                                        </p:tgtEl>
                                        <p:attrNameLst>
                                          <p:attrName>ppt_x</p:attrName>
                                        </p:attrNameLst>
                                      </p:cBhvr>
                                      <p:tavLst>
                                        <p:tav tm="0">
                                          <p:val>
                                            <p:strVal val="#ppt_x"/>
                                          </p:val>
                                        </p:tav>
                                        <p:tav tm="100000">
                                          <p:val>
                                            <p:strVal val="#ppt_x"/>
                                          </p:val>
                                        </p:tav>
                                      </p:tavLst>
                                    </p:anim>
                                    <p:anim calcmode="lin" valueType="num">
                                      <p:cBhvr>
                                        <p:cTn id="22" dur="1000" fill="hold"/>
                                        <p:tgtEl>
                                          <p:spTgt spid="25"/>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32" presetClass="emph" presetSubtype="0" fill="hold" grpId="1" nodeType="afterEffect">
                                  <p:stCondLst>
                                    <p:cond delay="0"/>
                                  </p:stCondLst>
                                  <p:childTnLst>
                                    <p:animRot by="120000">
                                      <p:cBhvr>
                                        <p:cTn id="25" dur="100" fill="hold">
                                          <p:stCondLst>
                                            <p:cond delay="0"/>
                                          </p:stCondLst>
                                        </p:cTn>
                                        <p:tgtEl>
                                          <p:spTgt spid="25"/>
                                        </p:tgtEl>
                                        <p:attrNameLst>
                                          <p:attrName>r</p:attrName>
                                        </p:attrNameLst>
                                      </p:cBhvr>
                                    </p:animRot>
                                    <p:animRot by="-240000">
                                      <p:cBhvr>
                                        <p:cTn id="26" dur="200" fill="hold">
                                          <p:stCondLst>
                                            <p:cond delay="200"/>
                                          </p:stCondLst>
                                        </p:cTn>
                                        <p:tgtEl>
                                          <p:spTgt spid="25"/>
                                        </p:tgtEl>
                                        <p:attrNameLst>
                                          <p:attrName>r</p:attrName>
                                        </p:attrNameLst>
                                      </p:cBhvr>
                                    </p:animRot>
                                    <p:animRot by="240000">
                                      <p:cBhvr>
                                        <p:cTn id="27" dur="200" fill="hold">
                                          <p:stCondLst>
                                            <p:cond delay="400"/>
                                          </p:stCondLst>
                                        </p:cTn>
                                        <p:tgtEl>
                                          <p:spTgt spid="25"/>
                                        </p:tgtEl>
                                        <p:attrNameLst>
                                          <p:attrName>r</p:attrName>
                                        </p:attrNameLst>
                                      </p:cBhvr>
                                    </p:animRot>
                                    <p:animRot by="-240000">
                                      <p:cBhvr>
                                        <p:cTn id="28" dur="200" fill="hold">
                                          <p:stCondLst>
                                            <p:cond delay="600"/>
                                          </p:stCondLst>
                                        </p:cTn>
                                        <p:tgtEl>
                                          <p:spTgt spid="25"/>
                                        </p:tgtEl>
                                        <p:attrNameLst>
                                          <p:attrName>r</p:attrName>
                                        </p:attrNameLst>
                                      </p:cBhvr>
                                    </p:animRot>
                                    <p:animRot by="120000">
                                      <p:cBhvr>
                                        <p:cTn id="29" dur="200" fill="hold">
                                          <p:stCondLst>
                                            <p:cond delay="800"/>
                                          </p:stCondLst>
                                        </p:cTn>
                                        <p:tgtEl>
                                          <p:spTgt spid="25"/>
                                        </p:tgtEl>
                                        <p:attrNameLst>
                                          <p:attrName>r</p:attrName>
                                        </p:attrNameLst>
                                      </p:cBhvr>
                                    </p:animRo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Effect transition="in" filter="fade">
                                      <p:cBhvr>
                                        <p:cTn id="41" dur="500"/>
                                        <p:tgtEl>
                                          <p:spTgt spid="27"/>
                                        </p:tgtEl>
                                      </p:cBhvr>
                                    </p:animEffect>
                                  </p:childTnLst>
                                </p:cTn>
                              </p:par>
                              <p:par>
                                <p:cTn id="42" presetID="2" presetClass="entr" presetSubtype="4" fill="hold" grpId="0" nodeType="withEffect">
                                  <p:stCondLst>
                                    <p:cond delay="50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500" fill="hold"/>
                                        <p:tgtEl>
                                          <p:spTgt spid="28"/>
                                        </p:tgtEl>
                                        <p:attrNameLst>
                                          <p:attrName>ppt_x</p:attrName>
                                        </p:attrNameLst>
                                      </p:cBhvr>
                                      <p:tavLst>
                                        <p:tav tm="0">
                                          <p:val>
                                            <p:strVal val="#ppt_x"/>
                                          </p:val>
                                        </p:tav>
                                        <p:tav tm="100000">
                                          <p:val>
                                            <p:strVal val="#ppt_x"/>
                                          </p:val>
                                        </p:tav>
                                      </p:tavLst>
                                    </p:anim>
                                    <p:anim calcmode="lin" valueType="num">
                                      <p:cBhvr additive="base">
                                        <p:cTn id="45" dur="500" fill="hold"/>
                                        <p:tgtEl>
                                          <p:spTgt spid="2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500"/>
                                  </p:stCondLst>
                                  <p:childTnLst>
                                    <p:set>
                                      <p:cBhvr>
                                        <p:cTn id="47" dur="1" fill="hold">
                                          <p:stCondLst>
                                            <p:cond delay="0"/>
                                          </p:stCondLst>
                                        </p:cTn>
                                        <p:tgtEl>
                                          <p:spTgt spid="29"/>
                                        </p:tgtEl>
                                        <p:attrNameLst>
                                          <p:attrName>style.visibility</p:attrName>
                                        </p:attrNameLst>
                                      </p:cBhvr>
                                      <p:to>
                                        <p:strVal val="visible"/>
                                      </p:to>
                                    </p:set>
                                    <p:anim calcmode="lin" valueType="num">
                                      <p:cBhvr additive="base">
                                        <p:cTn id="48" dur="500" fill="hold"/>
                                        <p:tgtEl>
                                          <p:spTgt spid="29"/>
                                        </p:tgtEl>
                                        <p:attrNameLst>
                                          <p:attrName>ppt_x</p:attrName>
                                        </p:attrNameLst>
                                      </p:cBhvr>
                                      <p:tavLst>
                                        <p:tav tm="0">
                                          <p:val>
                                            <p:strVal val="#ppt_x"/>
                                          </p:val>
                                        </p:tav>
                                        <p:tav tm="100000">
                                          <p:val>
                                            <p:strVal val="#ppt_x"/>
                                          </p:val>
                                        </p:tav>
                                      </p:tavLst>
                                    </p:anim>
                                    <p:anim calcmode="lin" valueType="num">
                                      <p:cBhvr additive="base">
                                        <p:cTn id="49" dur="500" fill="hold"/>
                                        <p:tgtEl>
                                          <p:spTgt spid="29"/>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2" presetClass="entr" presetSubtype="4"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00"/>
                                        <p:tgtEl>
                                          <p:spTgt spid="13"/>
                                        </p:tgtEl>
                                      </p:cBhvr>
                                    </p:animEffect>
                                  </p:childTnLst>
                                </p:cTn>
                              </p:par>
                              <p:par>
                                <p:cTn id="54" presetID="53" presetClass="entr" presetSubtype="16" fill="hold" grpId="0" nodeType="withEffect">
                                  <p:stCondLst>
                                    <p:cond delay="50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par>
                                <p:cTn id="59" presetID="53" presetClass="entr" presetSubtype="16" fill="hold" grpId="0" nodeType="withEffect">
                                  <p:stCondLst>
                                    <p:cond delay="50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par>
                                <p:cTn id="64" presetID="53" presetClass="entr" presetSubtype="16" fill="hold" grpId="0" nodeType="withEffect">
                                  <p:stCondLst>
                                    <p:cond delay="500"/>
                                  </p:stCondLst>
                                  <p:childTnLst>
                                    <p:set>
                                      <p:cBhvr>
                                        <p:cTn id="65" dur="1" fill="hold">
                                          <p:stCondLst>
                                            <p:cond delay="0"/>
                                          </p:stCondLst>
                                        </p:cTn>
                                        <p:tgtEl>
                                          <p:spTgt spid="30"/>
                                        </p:tgtEl>
                                        <p:attrNameLst>
                                          <p:attrName>style.visibility</p:attrName>
                                        </p:attrNameLst>
                                      </p:cBhvr>
                                      <p:to>
                                        <p:strVal val="visible"/>
                                      </p:to>
                                    </p:set>
                                    <p:anim calcmode="lin" valueType="num">
                                      <p:cBhvr>
                                        <p:cTn id="66" dur="500" fill="hold"/>
                                        <p:tgtEl>
                                          <p:spTgt spid="30"/>
                                        </p:tgtEl>
                                        <p:attrNameLst>
                                          <p:attrName>ppt_w</p:attrName>
                                        </p:attrNameLst>
                                      </p:cBhvr>
                                      <p:tavLst>
                                        <p:tav tm="0">
                                          <p:val>
                                            <p:fltVal val="0"/>
                                          </p:val>
                                        </p:tav>
                                        <p:tav tm="100000">
                                          <p:val>
                                            <p:strVal val="#ppt_w"/>
                                          </p:val>
                                        </p:tav>
                                      </p:tavLst>
                                    </p:anim>
                                    <p:anim calcmode="lin" valueType="num">
                                      <p:cBhvr>
                                        <p:cTn id="67" dur="500" fill="hold"/>
                                        <p:tgtEl>
                                          <p:spTgt spid="30"/>
                                        </p:tgtEl>
                                        <p:attrNameLst>
                                          <p:attrName>ppt_h</p:attrName>
                                        </p:attrNameLst>
                                      </p:cBhvr>
                                      <p:tavLst>
                                        <p:tav tm="0">
                                          <p:val>
                                            <p:fltVal val="0"/>
                                          </p:val>
                                        </p:tav>
                                        <p:tav tm="100000">
                                          <p:val>
                                            <p:strVal val="#ppt_h"/>
                                          </p:val>
                                        </p:tav>
                                      </p:tavLst>
                                    </p:anim>
                                    <p:animEffect transition="in" filter="fade">
                                      <p:cBhvr>
                                        <p:cTn id="68" dur="500"/>
                                        <p:tgtEl>
                                          <p:spTgt spid="30"/>
                                        </p:tgtEl>
                                      </p:cBhvr>
                                    </p:animEffect>
                                  </p:childTnLst>
                                </p:cTn>
                              </p:par>
                              <p:par>
                                <p:cTn id="69" presetID="53" presetClass="entr" presetSubtype="16" fill="hold" grpId="0" nodeType="withEffect">
                                  <p:stCondLst>
                                    <p:cond delay="500"/>
                                  </p:stCondLst>
                                  <p:childTnLst>
                                    <p:set>
                                      <p:cBhvr>
                                        <p:cTn id="70" dur="1" fill="hold">
                                          <p:stCondLst>
                                            <p:cond delay="0"/>
                                          </p:stCondLst>
                                        </p:cTn>
                                        <p:tgtEl>
                                          <p:spTgt spid="31"/>
                                        </p:tgtEl>
                                        <p:attrNameLst>
                                          <p:attrName>style.visibility</p:attrName>
                                        </p:attrNameLst>
                                      </p:cBhvr>
                                      <p:to>
                                        <p:strVal val="visible"/>
                                      </p:to>
                                    </p:set>
                                    <p:anim calcmode="lin" valueType="num">
                                      <p:cBhvr>
                                        <p:cTn id="71" dur="500" fill="hold"/>
                                        <p:tgtEl>
                                          <p:spTgt spid="31"/>
                                        </p:tgtEl>
                                        <p:attrNameLst>
                                          <p:attrName>ppt_w</p:attrName>
                                        </p:attrNameLst>
                                      </p:cBhvr>
                                      <p:tavLst>
                                        <p:tav tm="0">
                                          <p:val>
                                            <p:fltVal val="0"/>
                                          </p:val>
                                        </p:tav>
                                        <p:tav tm="100000">
                                          <p:val>
                                            <p:strVal val="#ppt_w"/>
                                          </p:val>
                                        </p:tav>
                                      </p:tavLst>
                                    </p:anim>
                                    <p:anim calcmode="lin" valueType="num">
                                      <p:cBhvr>
                                        <p:cTn id="72" dur="500" fill="hold"/>
                                        <p:tgtEl>
                                          <p:spTgt spid="31"/>
                                        </p:tgtEl>
                                        <p:attrNameLst>
                                          <p:attrName>ppt_h</p:attrName>
                                        </p:attrNameLst>
                                      </p:cBhvr>
                                      <p:tavLst>
                                        <p:tav tm="0">
                                          <p:val>
                                            <p:fltVal val="0"/>
                                          </p:val>
                                        </p:tav>
                                        <p:tav tm="100000">
                                          <p:val>
                                            <p:strVal val="#ppt_h"/>
                                          </p:val>
                                        </p:tav>
                                      </p:tavLst>
                                    </p:anim>
                                    <p:animEffect transition="in" filter="fade">
                                      <p:cBhvr>
                                        <p:cTn id="73" dur="500"/>
                                        <p:tgtEl>
                                          <p:spTgt spid="31"/>
                                        </p:tgtEl>
                                      </p:cBhvr>
                                    </p:animEffect>
                                  </p:childTnLst>
                                </p:cTn>
                              </p:par>
                            </p:childTnLst>
                          </p:cTn>
                        </p:par>
                        <p:par>
                          <p:cTn id="74" fill="hold">
                            <p:stCondLst>
                              <p:cond delay="4000"/>
                            </p:stCondLst>
                            <p:childTnLst>
                              <p:par>
                                <p:cTn id="75" presetID="22" presetClass="entr" presetSubtype="4" fill="hold"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down)">
                                      <p:cBhvr>
                                        <p:cTn id="77" dur="500"/>
                                        <p:tgtEl>
                                          <p:spTgt spid="17"/>
                                        </p:tgtEl>
                                      </p:cBhvr>
                                    </p:animEffect>
                                  </p:childTnLst>
                                </p:cTn>
                              </p:par>
                              <p:par>
                                <p:cTn id="78" presetID="53" presetClass="entr" presetSubtype="16" fill="hold" grpId="0" nodeType="withEffect">
                                  <p:stCondLst>
                                    <p:cond delay="500"/>
                                  </p:stCondLst>
                                  <p:childTnLst>
                                    <p:set>
                                      <p:cBhvr>
                                        <p:cTn id="79" dur="1" fill="hold">
                                          <p:stCondLst>
                                            <p:cond delay="0"/>
                                          </p:stCondLst>
                                        </p:cTn>
                                        <p:tgtEl>
                                          <p:spTgt spid="19"/>
                                        </p:tgtEl>
                                        <p:attrNameLst>
                                          <p:attrName>style.visibility</p:attrName>
                                        </p:attrNameLst>
                                      </p:cBhvr>
                                      <p:to>
                                        <p:strVal val="visible"/>
                                      </p:to>
                                    </p:set>
                                    <p:anim calcmode="lin" valueType="num">
                                      <p:cBhvr>
                                        <p:cTn id="80" dur="500" fill="hold"/>
                                        <p:tgtEl>
                                          <p:spTgt spid="19"/>
                                        </p:tgtEl>
                                        <p:attrNameLst>
                                          <p:attrName>ppt_w</p:attrName>
                                        </p:attrNameLst>
                                      </p:cBhvr>
                                      <p:tavLst>
                                        <p:tav tm="0">
                                          <p:val>
                                            <p:fltVal val="0"/>
                                          </p:val>
                                        </p:tav>
                                        <p:tav tm="100000">
                                          <p:val>
                                            <p:strVal val="#ppt_w"/>
                                          </p:val>
                                        </p:tav>
                                      </p:tavLst>
                                    </p:anim>
                                    <p:anim calcmode="lin" valueType="num">
                                      <p:cBhvr>
                                        <p:cTn id="81" dur="500" fill="hold"/>
                                        <p:tgtEl>
                                          <p:spTgt spid="19"/>
                                        </p:tgtEl>
                                        <p:attrNameLst>
                                          <p:attrName>ppt_h</p:attrName>
                                        </p:attrNameLst>
                                      </p:cBhvr>
                                      <p:tavLst>
                                        <p:tav tm="0">
                                          <p:val>
                                            <p:fltVal val="0"/>
                                          </p:val>
                                        </p:tav>
                                        <p:tav tm="100000">
                                          <p:val>
                                            <p:strVal val="#ppt_h"/>
                                          </p:val>
                                        </p:tav>
                                      </p:tavLst>
                                    </p:anim>
                                    <p:animEffect transition="in" filter="fade">
                                      <p:cBhvr>
                                        <p:cTn id="82" dur="500"/>
                                        <p:tgtEl>
                                          <p:spTgt spid="19"/>
                                        </p:tgtEl>
                                      </p:cBhvr>
                                    </p:animEffect>
                                  </p:childTnLst>
                                </p:cTn>
                              </p:par>
                              <p:par>
                                <p:cTn id="83" presetID="53" presetClass="entr" presetSubtype="16" fill="hold" grpId="0" nodeType="withEffect">
                                  <p:stCondLst>
                                    <p:cond delay="500"/>
                                  </p:stCondLst>
                                  <p:childTnLst>
                                    <p:set>
                                      <p:cBhvr>
                                        <p:cTn id="84" dur="1" fill="hold">
                                          <p:stCondLst>
                                            <p:cond delay="0"/>
                                          </p:stCondLst>
                                        </p:cTn>
                                        <p:tgtEl>
                                          <p:spTgt spid="20"/>
                                        </p:tgtEl>
                                        <p:attrNameLst>
                                          <p:attrName>style.visibility</p:attrName>
                                        </p:attrNameLst>
                                      </p:cBhvr>
                                      <p:to>
                                        <p:strVal val="visible"/>
                                      </p:to>
                                    </p:set>
                                    <p:anim calcmode="lin" valueType="num">
                                      <p:cBhvr>
                                        <p:cTn id="85" dur="500" fill="hold"/>
                                        <p:tgtEl>
                                          <p:spTgt spid="20"/>
                                        </p:tgtEl>
                                        <p:attrNameLst>
                                          <p:attrName>ppt_w</p:attrName>
                                        </p:attrNameLst>
                                      </p:cBhvr>
                                      <p:tavLst>
                                        <p:tav tm="0">
                                          <p:val>
                                            <p:fltVal val="0"/>
                                          </p:val>
                                        </p:tav>
                                        <p:tav tm="100000">
                                          <p:val>
                                            <p:strVal val="#ppt_w"/>
                                          </p:val>
                                        </p:tav>
                                      </p:tavLst>
                                    </p:anim>
                                    <p:anim calcmode="lin" valueType="num">
                                      <p:cBhvr>
                                        <p:cTn id="86" dur="500" fill="hold"/>
                                        <p:tgtEl>
                                          <p:spTgt spid="20"/>
                                        </p:tgtEl>
                                        <p:attrNameLst>
                                          <p:attrName>ppt_h</p:attrName>
                                        </p:attrNameLst>
                                      </p:cBhvr>
                                      <p:tavLst>
                                        <p:tav tm="0">
                                          <p:val>
                                            <p:fltVal val="0"/>
                                          </p:val>
                                        </p:tav>
                                        <p:tav tm="100000">
                                          <p:val>
                                            <p:strVal val="#ppt_h"/>
                                          </p:val>
                                        </p:tav>
                                      </p:tavLst>
                                    </p:anim>
                                    <p:animEffect transition="in" filter="fade">
                                      <p:cBhvr>
                                        <p:cTn id="87" dur="500"/>
                                        <p:tgtEl>
                                          <p:spTgt spid="20"/>
                                        </p:tgtEl>
                                      </p:cBhvr>
                                    </p:animEffect>
                                  </p:childTnLst>
                                </p:cTn>
                              </p:par>
                              <p:par>
                                <p:cTn id="88" presetID="53" presetClass="entr" presetSubtype="16" fill="hold" grpId="0" nodeType="withEffect">
                                  <p:stCondLst>
                                    <p:cond delay="50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childTnLst>
                                </p:cTn>
                              </p:par>
                              <p:par>
                                <p:cTn id="93" presetID="53" presetClass="entr" presetSubtype="16" fill="hold" grpId="0" nodeType="withEffect">
                                  <p:stCondLst>
                                    <p:cond delay="50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childTnLst>
                                </p:cTn>
                              </p:par>
                            </p:childTnLst>
                          </p:cTn>
                        </p:par>
                        <p:par>
                          <p:cTn id="98" fill="hold">
                            <p:stCondLst>
                              <p:cond delay="4500"/>
                            </p:stCondLst>
                            <p:childTnLst>
                              <p:par>
                                <p:cTn id="99" presetID="22" presetClass="entr" presetSubtype="8"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Effect transition="in" filter="wipe(left)">
                                      <p:cBhvr>
                                        <p:cTn id="101" dur="500"/>
                                        <p:tgtEl>
                                          <p:spTgt spid="14"/>
                                        </p:tgtEl>
                                      </p:cBhvr>
                                    </p:animEffect>
                                  </p:childTnLst>
                                </p:cTn>
                              </p:par>
                              <p:par>
                                <p:cTn id="102" presetID="53" presetClass="entr" presetSubtype="16" fill="hold" grpId="0" nodeType="withEffect">
                                  <p:stCondLst>
                                    <p:cond delay="500"/>
                                  </p:stCondLst>
                                  <p:childTnLst>
                                    <p:set>
                                      <p:cBhvr>
                                        <p:cTn id="103" dur="1" fill="hold">
                                          <p:stCondLst>
                                            <p:cond delay="0"/>
                                          </p:stCondLst>
                                        </p:cTn>
                                        <p:tgtEl>
                                          <p:spTgt spid="21"/>
                                        </p:tgtEl>
                                        <p:attrNameLst>
                                          <p:attrName>style.visibility</p:attrName>
                                        </p:attrNameLst>
                                      </p:cBhvr>
                                      <p:to>
                                        <p:strVal val="visible"/>
                                      </p:to>
                                    </p:set>
                                    <p:anim calcmode="lin" valueType="num">
                                      <p:cBhvr>
                                        <p:cTn id="104" dur="500" fill="hold"/>
                                        <p:tgtEl>
                                          <p:spTgt spid="21"/>
                                        </p:tgtEl>
                                        <p:attrNameLst>
                                          <p:attrName>ppt_w</p:attrName>
                                        </p:attrNameLst>
                                      </p:cBhvr>
                                      <p:tavLst>
                                        <p:tav tm="0">
                                          <p:val>
                                            <p:fltVal val="0"/>
                                          </p:val>
                                        </p:tav>
                                        <p:tav tm="100000">
                                          <p:val>
                                            <p:strVal val="#ppt_w"/>
                                          </p:val>
                                        </p:tav>
                                      </p:tavLst>
                                    </p:anim>
                                    <p:anim calcmode="lin" valueType="num">
                                      <p:cBhvr>
                                        <p:cTn id="105" dur="500" fill="hold"/>
                                        <p:tgtEl>
                                          <p:spTgt spid="21"/>
                                        </p:tgtEl>
                                        <p:attrNameLst>
                                          <p:attrName>ppt_h</p:attrName>
                                        </p:attrNameLst>
                                      </p:cBhvr>
                                      <p:tavLst>
                                        <p:tav tm="0">
                                          <p:val>
                                            <p:fltVal val="0"/>
                                          </p:val>
                                        </p:tav>
                                        <p:tav tm="100000">
                                          <p:val>
                                            <p:strVal val="#ppt_h"/>
                                          </p:val>
                                        </p:tav>
                                      </p:tavLst>
                                    </p:anim>
                                    <p:animEffect transition="in" filter="fade">
                                      <p:cBhvr>
                                        <p:cTn id="106" dur="500"/>
                                        <p:tgtEl>
                                          <p:spTgt spid="21"/>
                                        </p:tgtEl>
                                      </p:cBhvr>
                                    </p:animEffect>
                                  </p:childTnLst>
                                </p:cTn>
                              </p:par>
                              <p:par>
                                <p:cTn id="107" presetID="53" presetClass="entr" presetSubtype="16" fill="hold" grpId="0" nodeType="withEffect">
                                  <p:stCondLst>
                                    <p:cond delay="500"/>
                                  </p:stCondLst>
                                  <p:childTnLst>
                                    <p:set>
                                      <p:cBhvr>
                                        <p:cTn id="108" dur="1" fill="hold">
                                          <p:stCondLst>
                                            <p:cond delay="0"/>
                                          </p:stCondLst>
                                        </p:cTn>
                                        <p:tgtEl>
                                          <p:spTgt spid="22"/>
                                        </p:tgtEl>
                                        <p:attrNameLst>
                                          <p:attrName>style.visibility</p:attrName>
                                        </p:attrNameLst>
                                      </p:cBhvr>
                                      <p:to>
                                        <p:strVal val="visible"/>
                                      </p:to>
                                    </p:set>
                                    <p:anim calcmode="lin" valueType="num">
                                      <p:cBhvr>
                                        <p:cTn id="109" dur="500" fill="hold"/>
                                        <p:tgtEl>
                                          <p:spTgt spid="22"/>
                                        </p:tgtEl>
                                        <p:attrNameLst>
                                          <p:attrName>ppt_w</p:attrName>
                                        </p:attrNameLst>
                                      </p:cBhvr>
                                      <p:tavLst>
                                        <p:tav tm="0">
                                          <p:val>
                                            <p:fltVal val="0"/>
                                          </p:val>
                                        </p:tav>
                                        <p:tav tm="100000">
                                          <p:val>
                                            <p:strVal val="#ppt_w"/>
                                          </p:val>
                                        </p:tav>
                                      </p:tavLst>
                                    </p:anim>
                                    <p:anim calcmode="lin" valueType="num">
                                      <p:cBhvr>
                                        <p:cTn id="110" dur="500" fill="hold"/>
                                        <p:tgtEl>
                                          <p:spTgt spid="22"/>
                                        </p:tgtEl>
                                        <p:attrNameLst>
                                          <p:attrName>ppt_h</p:attrName>
                                        </p:attrNameLst>
                                      </p:cBhvr>
                                      <p:tavLst>
                                        <p:tav tm="0">
                                          <p:val>
                                            <p:fltVal val="0"/>
                                          </p:val>
                                        </p:tav>
                                        <p:tav tm="100000">
                                          <p:val>
                                            <p:strVal val="#ppt_h"/>
                                          </p:val>
                                        </p:tav>
                                      </p:tavLst>
                                    </p:anim>
                                    <p:animEffect transition="in" filter="fade">
                                      <p:cBhvr>
                                        <p:cTn id="111" dur="500"/>
                                        <p:tgtEl>
                                          <p:spTgt spid="22"/>
                                        </p:tgtEl>
                                      </p:cBhvr>
                                    </p:animEffect>
                                  </p:childTnLst>
                                </p:cTn>
                              </p:par>
                              <p:par>
                                <p:cTn id="112" presetID="53" presetClass="entr" presetSubtype="16" fill="hold" grpId="0" nodeType="withEffect">
                                  <p:stCondLst>
                                    <p:cond delay="500"/>
                                  </p:stCondLst>
                                  <p:childTnLst>
                                    <p:set>
                                      <p:cBhvr>
                                        <p:cTn id="113" dur="1" fill="hold">
                                          <p:stCondLst>
                                            <p:cond delay="0"/>
                                          </p:stCondLst>
                                        </p:cTn>
                                        <p:tgtEl>
                                          <p:spTgt spid="34"/>
                                        </p:tgtEl>
                                        <p:attrNameLst>
                                          <p:attrName>style.visibility</p:attrName>
                                        </p:attrNameLst>
                                      </p:cBhvr>
                                      <p:to>
                                        <p:strVal val="visible"/>
                                      </p:to>
                                    </p:set>
                                    <p:anim calcmode="lin" valueType="num">
                                      <p:cBhvr>
                                        <p:cTn id="114" dur="500" fill="hold"/>
                                        <p:tgtEl>
                                          <p:spTgt spid="34"/>
                                        </p:tgtEl>
                                        <p:attrNameLst>
                                          <p:attrName>ppt_w</p:attrName>
                                        </p:attrNameLst>
                                      </p:cBhvr>
                                      <p:tavLst>
                                        <p:tav tm="0">
                                          <p:val>
                                            <p:fltVal val="0"/>
                                          </p:val>
                                        </p:tav>
                                        <p:tav tm="100000">
                                          <p:val>
                                            <p:strVal val="#ppt_w"/>
                                          </p:val>
                                        </p:tav>
                                      </p:tavLst>
                                    </p:anim>
                                    <p:anim calcmode="lin" valueType="num">
                                      <p:cBhvr>
                                        <p:cTn id="115" dur="500" fill="hold"/>
                                        <p:tgtEl>
                                          <p:spTgt spid="34"/>
                                        </p:tgtEl>
                                        <p:attrNameLst>
                                          <p:attrName>ppt_h</p:attrName>
                                        </p:attrNameLst>
                                      </p:cBhvr>
                                      <p:tavLst>
                                        <p:tav tm="0">
                                          <p:val>
                                            <p:fltVal val="0"/>
                                          </p:val>
                                        </p:tav>
                                        <p:tav tm="100000">
                                          <p:val>
                                            <p:strVal val="#ppt_h"/>
                                          </p:val>
                                        </p:tav>
                                      </p:tavLst>
                                    </p:anim>
                                    <p:animEffect transition="in" filter="fade">
                                      <p:cBhvr>
                                        <p:cTn id="116" dur="500"/>
                                        <p:tgtEl>
                                          <p:spTgt spid="34"/>
                                        </p:tgtEl>
                                      </p:cBhvr>
                                    </p:animEffect>
                                  </p:childTnLst>
                                </p:cTn>
                              </p:par>
                              <p:par>
                                <p:cTn id="117" presetID="53" presetClass="entr" presetSubtype="16" fill="hold" grpId="0" nodeType="withEffect">
                                  <p:stCondLst>
                                    <p:cond delay="500"/>
                                  </p:stCondLst>
                                  <p:childTnLst>
                                    <p:set>
                                      <p:cBhvr>
                                        <p:cTn id="118" dur="1" fill="hold">
                                          <p:stCondLst>
                                            <p:cond delay="0"/>
                                          </p:stCondLst>
                                        </p:cTn>
                                        <p:tgtEl>
                                          <p:spTgt spid="35"/>
                                        </p:tgtEl>
                                        <p:attrNameLst>
                                          <p:attrName>style.visibility</p:attrName>
                                        </p:attrNameLst>
                                      </p:cBhvr>
                                      <p:to>
                                        <p:strVal val="visible"/>
                                      </p:to>
                                    </p:set>
                                    <p:anim calcmode="lin" valueType="num">
                                      <p:cBhvr>
                                        <p:cTn id="119" dur="500" fill="hold"/>
                                        <p:tgtEl>
                                          <p:spTgt spid="35"/>
                                        </p:tgtEl>
                                        <p:attrNameLst>
                                          <p:attrName>ppt_w</p:attrName>
                                        </p:attrNameLst>
                                      </p:cBhvr>
                                      <p:tavLst>
                                        <p:tav tm="0">
                                          <p:val>
                                            <p:fltVal val="0"/>
                                          </p:val>
                                        </p:tav>
                                        <p:tav tm="100000">
                                          <p:val>
                                            <p:strVal val="#ppt_w"/>
                                          </p:val>
                                        </p:tav>
                                      </p:tavLst>
                                    </p:anim>
                                    <p:anim calcmode="lin" valueType="num">
                                      <p:cBhvr>
                                        <p:cTn id="120" dur="500" fill="hold"/>
                                        <p:tgtEl>
                                          <p:spTgt spid="35"/>
                                        </p:tgtEl>
                                        <p:attrNameLst>
                                          <p:attrName>ppt_h</p:attrName>
                                        </p:attrNameLst>
                                      </p:cBhvr>
                                      <p:tavLst>
                                        <p:tav tm="0">
                                          <p:val>
                                            <p:fltVal val="0"/>
                                          </p:val>
                                        </p:tav>
                                        <p:tav tm="100000">
                                          <p:val>
                                            <p:strVal val="#ppt_h"/>
                                          </p:val>
                                        </p:tav>
                                      </p:tavLst>
                                    </p:anim>
                                    <p:animEffect transition="in" filter="fade">
                                      <p:cBhvr>
                                        <p:cTn id="121" dur="500"/>
                                        <p:tgtEl>
                                          <p:spTgt spid="35"/>
                                        </p:tgtEl>
                                      </p:cBhvr>
                                    </p:animEffect>
                                  </p:childTnLst>
                                </p:cTn>
                              </p:par>
                            </p:childTnLst>
                          </p:cTn>
                        </p:par>
                        <p:par>
                          <p:cTn id="122" fill="hold">
                            <p:stCondLst>
                              <p:cond delay="5000"/>
                            </p:stCondLst>
                            <p:childTnLst>
                              <p:par>
                                <p:cTn id="123" presetID="22" presetClass="entr" presetSubtype="8" fill="hold" nodeType="afterEffect">
                                  <p:stCondLst>
                                    <p:cond delay="0"/>
                                  </p:stCondLst>
                                  <p:childTnLst>
                                    <p:set>
                                      <p:cBhvr>
                                        <p:cTn id="124" dur="1" fill="hold">
                                          <p:stCondLst>
                                            <p:cond delay="0"/>
                                          </p:stCondLst>
                                        </p:cTn>
                                        <p:tgtEl>
                                          <p:spTgt spid="18"/>
                                        </p:tgtEl>
                                        <p:attrNameLst>
                                          <p:attrName>style.visibility</p:attrName>
                                        </p:attrNameLst>
                                      </p:cBhvr>
                                      <p:to>
                                        <p:strVal val="visible"/>
                                      </p:to>
                                    </p:set>
                                    <p:animEffect transition="in" filter="wipe(left)">
                                      <p:cBhvr>
                                        <p:cTn id="125" dur="500"/>
                                        <p:tgtEl>
                                          <p:spTgt spid="18"/>
                                        </p:tgtEl>
                                      </p:cBhvr>
                                    </p:animEffect>
                                  </p:childTnLst>
                                </p:cTn>
                              </p:par>
                              <p:par>
                                <p:cTn id="126" presetID="53" presetClass="entr" presetSubtype="16" fill="hold" grpId="0" nodeType="withEffect">
                                  <p:stCondLst>
                                    <p:cond delay="50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500" fill="hold"/>
                                        <p:tgtEl>
                                          <p:spTgt spid="23"/>
                                        </p:tgtEl>
                                        <p:attrNameLst>
                                          <p:attrName>ppt_w</p:attrName>
                                        </p:attrNameLst>
                                      </p:cBhvr>
                                      <p:tavLst>
                                        <p:tav tm="0">
                                          <p:val>
                                            <p:fltVal val="0"/>
                                          </p:val>
                                        </p:tav>
                                        <p:tav tm="100000">
                                          <p:val>
                                            <p:strVal val="#ppt_w"/>
                                          </p:val>
                                        </p:tav>
                                      </p:tavLst>
                                    </p:anim>
                                    <p:anim calcmode="lin" valueType="num">
                                      <p:cBhvr>
                                        <p:cTn id="129" dur="500" fill="hold"/>
                                        <p:tgtEl>
                                          <p:spTgt spid="23"/>
                                        </p:tgtEl>
                                        <p:attrNameLst>
                                          <p:attrName>ppt_h</p:attrName>
                                        </p:attrNameLst>
                                      </p:cBhvr>
                                      <p:tavLst>
                                        <p:tav tm="0">
                                          <p:val>
                                            <p:fltVal val="0"/>
                                          </p:val>
                                        </p:tav>
                                        <p:tav tm="100000">
                                          <p:val>
                                            <p:strVal val="#ppt_h"/>
                                          </p:val>
                                        </p:tav>
                                      </p:tavLst>
                                    </p:anim>
                                    <p:animEffect transition="in" filter="fade">
                                      <p:cBhvr>
                                        <p:cTn id="130" dur="500"/>
                                        <p:tgtEl>
                                          <p:spTgt spid="23"/>
                                        </p:tgtEl>
                                      </p:cBhvr>
                                    </p:animEffect>
                                  </p:childTnLst>
                                </p:cTn>
                              </p:par>
                              <p:par>
                                <p:cTn id="131" presetID="53" presetClass="entr" presetSubtype="16" fill="hold" grpId="0" nodeType="withEffect">
                                  <p:stCondLst>
                                    <p:cond delay="500"/>
                                  </p:stCondLst>
                                  <p:childTnLst>
                                    <p:set>
                                      <p:cBhvr>
                                        <p:cTn id="132" dur="1" fill="hold">
                                          <p:stCondLst>
                                            <p:cond delay="0"/>
                                          </p:stCondLst>
                                        </p:cTn>
                                        <p:tgtEl>
                                          <p:spTgt spid="24"/>
                                        </p:tgtEl>
                                        <p:attrNameLst>
                                          <p:attrName>style.visibility</p:attrName>
                                        </p:attrNameLst>
                                      </p:cBhvr>
                                      <p:to>
                                        <p:strVal val="visible"/>
                                      </p:to>
                                    </p:set>
                                    <p:anim calcmode="lin" valueType="num">
                                      <p:cBhvr>
                                        <p:cTn id="133" dur="500" fill="hold"/>
                                        <p:tgtEl>
                                          <p:spTgt spid="24"/>
                                        </p:tgtEl>
                                        <p:attrNameLst>
                                          <p:attrName>ppt_w</p:attrName>
                                        </p:attrNameLst>
                                      </p:cBhvr>
                                      <p:tavLst>
                                        <p:tav tm="0">
                                          <p:val>
                                            <p:fltVal val="0"/>
                                          </p:val>
                                        </p:tav>
                                        <p:tav tm="100000">
                                          <p:val>
                                            <p:strVal val="#ppt_w"/>
                                          </p:val>
                                        </p:tav>
                                      </p:tavLst>
                                    </p:anim>
                                    <p:anim calcmode="lin" valueType="num">
                                      <p:cBhvr>
                                        <p:cTn id="134" dur="500" fill="hold"/>
                                        <p:tgtEl>
                                          <p:spTgt spid="24"/>
                                        </p:tgtEl>
                                        <p:attrNameLst>
                                          <p:attrName>ppt_h</p:attrName>
                                        </p:attrNameLst>
                                      </p:cBhvr>
                                      <p:tavLst>
                                        <p:tav tm="0">
                                          <p:val>
                                            <p:fltVal val="0"/>
                                          </p:val>
                                        </p:tav>
                                        <p:tav tm="100000">
                                          <p:val>
                                            <p:strVal val="#ppt_h"/>
                                          </p:val>
                                        </p:tav>
                                      </p:tavLst>
                                    </p:anim>
                                    <p:animEffect transition="in" filter="fade">
                                      <p:cBhvr>
                                        <p:cTn id="135" dur="500"/>
                                        <p:tgtEl>
                                          <p:spTgt spid="24"/>
                                        </p:tgtEl>
                                      </p:cBhvr>
                                    </p:animEffect>
                                  </p:childTnLst>
                                </p:cTn>
                              </p:par>
                              <p:par>
                                <p:cTn id="136" presetID="53" presetClass="entr" presetSubtype="16" fill="hold" grpId="0" nodeType="withEffect">
                                  <p:stCondLst>
                                    <p:cond delay="50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par>
                                <p:cTn id="141" presetID="53" presetClass="entr" presetSubtype="16" fill="hold" grpId="0" nodeType="withEffect">
                                  <p:stCondLst>
                                    <p:cond delay="500"/>
                                  </p:stCondLst>
                                  <p:childTnLst>
                                    <p:set>
                                      <p:cBhvr>
                                        <p:cTn id="142" dur="1" fill="hold">
                                          <p:stCondLst>
                                            <p:cond delay="0"/>
                                          </p:stCondLst>
                                        </p:cTn>
                                        <p:tgtEl>
                                          <p:spTgt spid="37"/>
                                        </p:tgtEl>
                                        <p:attrNameLst>
                                          <p:attrName>style.visibility</p:attrName>
                                        </p:attrNameLst>
                                      </p:cBhvr>
                                      <p:to>
                                        <p:strVal val="visible"/>
                                      </p:to>
                                    </p:set>
                                    <p:anim calcmode="lin" valueType="num">
                                      <p:cBhvr>
                                        <p:cTn id="143" dur="500" fill="hold"/>
                                        <p:tgtEl>
                                          <p:spTgt spid="37"/>
                                        </p:tgtEl>
                                        <p:attrNameLst>
                                          <p:attrName>ppt_w</p:attrName>
                                        </p:attrNameLst>
                                      </p:cBhvr>
                                      <p:tavLst>
                                        <p:tav tm="0">
                                          <p:val>
                                            <p:fltVal val="0"/>
                                          </p:val>
                                        </p:tav>
                                        <p:tav tm="100000">
                                          <p:val>
                                            <p:strVal val="#ppt_w"/>
                                          </p:val>
                                        </p:tav>
                                      </p:tavLst>
                                    </p:anim>
                                    <p:anim calcmode="lin" valueType="num">
                                      <p:cBhvr>
                                        <p:cTn id="144" dur="500" fill="hold"/>
                                        <p:tgtEl>
                                          <p:spTgt spid="37"/>
                                        </p:tgtEl>
                                        <p:attrNameLst>
                                          <p:attrName>ppt_h</p:attrName>
                                        </p:attrNameLst>
                                      </p:cBhvr>
                                      <p:tavLst>
                                        <p:tav tm="0">
                                          <p:val>
                                            <p:fltVal val="0"/>
                                          </p:val>
                                        </p:tav>
                                        <p:tav tm="100000">
                                          <p:val>
                                            <p:strVal val="#ppt_h"/>
                                          </p:val>
                                        </p:tav>
                                      </p:tavLst>
                                    </p:anim>
                                    <p:animEffect transition="in" filter="fade">
                                      <p:cBhvr>
                                        <p:cTn id="14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15" grpId="0" animBg="1"/>
      <p:bldP spid="16" grpId="0"/>
      <p:bldP spid="19" grpId="0" animBg="1"/>
      <p:bldP spid="20" grpId="0"/>
      <p:bldP spid="21" grpId="0" animBg="1"/>
      <p:bldP spid="22" grpId="0"/>
      <p:bldP spid="23" grpId="0" animBg="1"/>
      <p:bldP spid="24" grpId="0"/>
      <p:bldP spid="25" grpId="0" animBg="1"/>
      <p:bldP spid="25" grpId="1" animBg="1"/>
      <p:bldP spid="26" grpId="0" animBg="1"/>
      <p:bldP spid="27" grpId="0"/>
      <p:bldP spid="28" grpId="0"/>
      <p:bldP spid="29" grpId="0"/>
      <p:bldP spid="30" grpId="0"/>
      <p:bldP spid="31" grpId="0"/>
      <p:bldP spid="32" grpId="0"/>
      <p:bldP spid="33"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0070C0"/>
                </a:solidFill>
                <a:latin typeface="Impact MT Std" pitchFamily="34" charset="0"/>
                <a:ea typeface="微软雅黑" panose="020B0503020204020204" pitchFamily="34" charset="-122"/>
              </a:rPr>
              <a:t>竞争对手分析</a:t>
            </a:r>
            <a:r>
              <a:rPr lang="en-US" altLang="zh-CN" sz="1200" b="1" dirty="0">
                <a:solidFill>
                  <a:srgbClr val="0070C0"/>
                </a:solidFill>
                <a:latin typeface="Impact MT Std" pitchFamily="34" charset="0"/>
                <a:ea typeface="微软雅黑" panose="020B0503020204020204" pitchFamily="34" charset="-122"/>
              </a:rPr>
              <a:t> </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23093" y="6577616"/>
            <a:ext cx="2088232" cy="307768"/>
          </a:xfrm>
          <a:prstGeom prst="rect">
            <a:avLst/>
          </a:prstGeom>
        </p:spPr>
        <p:txBody>
          <a:bodyPr wrap="square" lIns="91431" tIns="45716" rIns="91431" bIns="45716">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第二章：项目介绍</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a:solidFill>
                  <a:srgbClr val="34495E"/>
                </a:solidFill>
                <a:latin typeface="Impact MT Std" pitchFamily="34" charset="0"/>
                <a:ea typeface="微软雅黑" panose="020B0503020204020204" pitchFamily="34" charset="-122"/>
              </a:rPr>
              <a:t>16</a:t>
            </a:r>
          </a:p>
        </p:txBody>
      </p:sp>
      <p:sp>
        <p:nvSpPr>
          <p:cNvPr id="12" name="KSO_Shape"/>
          <p:cNvSpPr/>
          <p:nvPr/>
        </p:nvSpPr>
        <p:spPr bwMode="auto">
          <a:xfrm>
            <a:off x="160606" y="260648"/>
            <a:ext cx="542883" cy="40701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sp>
        <p:nvSpPr>
          <p:cNvPr id="13" name="Oval 90"/>
          <p:cNvSpPr/>
          <p:nvPr/>
        </p:nvSpPr>
        <p:spPr>
          <a:xfrm>
            <a:off x="4606925" y="1196752"/>
            <a:ext cx="2978150" cy="2976563"/>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chemeClr val="tx1">
                  <a:lumMod val="65000"/>
                  <a:lumOff val="35000"/>
                </a:schemeClr>
              </a:solidFill>
            </a:endParaRPr>
          </a:p>
        </p:txBody>
      </p:sp>
      <p:sp>
        <p:nvSpPr>
          <p:cNvPr id="14" name="Oval 91"/>
          <p:cNvSpPr/>
          <p:nvPr/>
        </p:nvSpPr>
        <p:spPr>
          <a:xfrm>
            <a:off x="4789488" y="1379315"/>
            <a:ext cx="2613025" cy="2611437"/>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Oval 92"/>
          <p:cNvSpPr/>
          <p:nvPr/>
        </p:nvSpPr>
        <p:spPr>
          <a:xfrm>
            <a:off x="4972050" y="1560290"/>
            <a:ext cx="2247900" cy="2249487"/>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Oval 93"/>
          <p:cNvSpPr/>
          <p:nvPr/>
        </p:nvSpPr>
        <p:spPr>
          <a:xfrm>
            <a:off x="5154613" y="1742852"/>
            <a:ext cx="1882775" cy="1884363"/>
          </a:xfrm>
          <a:prstGeom prst="ellipse">
            <a:avLst/>
          </a:prstGeom>
          <a:noFill/>
          <a:ln w="127000" cap="rnd">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Arc 94"/>
          <p:cNvSpPr/>
          <p:nvPr/>
        </p:nvSpPr>
        <p:spPr>
          <a:xfrm>
            <a:off x="4606925" y="1196752"/>
            <a:ext cx="2978150" cy="2976563"/>
          </a:xfrm>
          <a:prstGeom prst="arc">
            <a:avLst>
              <a:gd name="adj1" fmla="val 16200000"/>
              <a:gd name="adj2" fmla="val 20886546"/>
            </a:avLst>
          </a:prstGeom>
          <a:noFill/>
          <a:ln w="127000"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lumMod val="65000"/>
                  <a:lumOff val="35000"/>
                </a:schemeClr>
              </a:solidFill>
            </a:endParaRPr>
          </a:p>
        </p:txBody>
      </p:sp>
      <p:sp>
        <p:nvSpPr>
          <p:cNvPr id="18" name="Arc 95"/>
          <p:cNvSpPr/>
          <p:nvPr/>
        </p:nvSpPr>
        <p:spPr>
          <a:xfrm>
            <a:off x="4789488" y="1379315"/>
            <a:ext cx="2613025" cy="2611437"/>
          </a:xfrm>
          <a:prstGeom prst="arc">
            <a:avLst>
              <a:gd name="adj1" fmla="val 12350273"/>
              <a:gd name="adj2" fmla="val 15240146"/>
            </a:avLst>
          </a:prstGeom>
          <a:noFill/>
          <a:ln w="127000" cap="rnd">
            <a:solidFill>
              <a:srgbClr val="00B0F0">
                <a:alpha val="78039"/>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Arc 96"/>
          <p:cNvSpPr/>
          <p:nvPr/>
        </p:nvSpPr>
        <p:spPr>
          <a:xfrm>
            <a:off x="4972050" y="1560290"/>
            <a:ext cx="2247900" cy="2249487"/>
          </a:xfrm>
          <a:prstGeom prst="arc">
            <a:avLst>
              <a:gd name="adj1" fmla="val 3842578"/>
              <a:gd name="adj2" fmla="val 9752989"/>
            </a:avLst>
          </a:prstGeom>
          <a:noFill/>
          <a:ln w="127000"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Arc 97"/>
          <p:cNvSpPr/>
          <p:nvPr/>
        </p:nvSpPr>
        <p:spPr>
          <a:xfrm>
            <a:off x="5154613" y="1742852"/>
            <a:ext cx="1882775" cy="1884363"/>
          </a:xfrm>
          <a:prstGeom prst="arc">
            <a:avLst>
              <a:gd name="adj1" fmla="val 21482739"/>
              <a:gd name="adj2" fmla="val 2573572"/>
            </a:avLst>
          </a:prstGeom>
          <a:noFill/>
          <a:ln w="127000" cap="rnd">
            <a:solidFill>
              <a:srgbClr val="00B0F0">
                <a:alpha val="78039"/>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5334000" y="2487176"/>
            <a:ext cx="1524000" cy="707886"/>
          </a:xfrm>
          <a:prstGeom prst="rect">
            <a:avLst/>
          </a:prstGeom>
          <a:noFill/>
        </p:spPr>
        <p:txBody>
          <a:bodyPr>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竞争对手</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占比</a:t>
            </a:r>
            <a:r>
              <a:rPr lang="en-US" sz="2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p>
        </p:txBody>
      </p:sp>
      <p:cxnSp>
        <p:nvCxnSpPr>
          <p:cNvPr id="22" name="Straight Connector 100"/>
          <p:cNvCxnSpPr/>
          <p:nvPr/>
        </p:nvCxnSpPr>
        <p:spPr>
          <a:xfrm>
            <a:off x="7686675" y="2398490"/>
            <a:ext cx="914400" cy="0"/>
          </a:xfrm>
          <a:prstGeom prst="line">
            <a:avLst/>
          </a:prstGeom>
          <a:ln w="3175">
            <a:solidFill>
              <a:srgbClr val="7F8C8D"/>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101"/>
          <p:cNvCxnSpPr/>
          <p:nvPr/>
        </p:nvCxnSpPr>
        <p:spPr>
          <a:xfrm>
            <a:off x="6784975" y="3397027"/>
            <a:ext cx="1371600" cy="0"/>
          </a:xfrm>
          <a:prstGeom prst="line">
            <a:avLst/>
          </a:prstGeom>
          <a:ln w="3175">
            <a:solidFill>
              <a:srgbClr val="7F8C8D"/>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704263" y="2198465"/>
            <a:ext cx="638316" cy="400110"/>
          </a:xfrm>
          <a:prstGeom prst="rect">
            <a:avLst/>
          </a:prstGeom>
          <a:noFill/>
        </p:spPr>
        <p:txBody>
          <a:bodyPr wrap="none">
            <a:spAutoFit/>
          </a:bodyPr>
          <a:lstStyle/>
          <a:p>
            <a:pPr eaLnBrk="1" fontAlgn="auto" hangingPunct="1">
              <a:spcBef>
                <a:spcPts val="0"/>
              </a:spcBef>
              <a:spcAft>
                <a:spcPts val="0"/>
              </a:spcAft>
              <a:defRPr/>
            </a:pPr>
            <a:r>
              <a:rPr lang="en-US" sz="2000" b="1">
                <a:solidFill>
                  <a:schemeClr val="tx1">
                    <a:lumMod val="65000"/>
                    <a:lumOff val="35000"/>
                  </a:schemeClr>
                </a:solidFill>
                <a:latin typeface="Impact MT Std" pitchFamily="34" charset="0"/>
                <a:ea typeface="微软雅黑" panose="020B0503020204020204" pitchFamily="34" charset="-122"/>
                <a:cs typeface="Open Sans" panose="020B0606030504020204" pitchFamily="34" charset="0"/>
              </a:rPr>
              <a:t>55%</a:t>
            </a:r>
          </a:p>
        </p:txBody>
      </p:sp>
      <p:sp>
        <p:nvSpPr>
          <p:cNvPr id="25" name="TextBox 24"/>
          <p:cNvSpPr txBox="1"/>
          <p:nvPr/>
        </p:nvSpPr>
        <p:spPr>
          <a:xfrm>
            <a:off x="9409113" y="2132856"/>
            <a:ext cx="2439182" cy="1015663"/>
          </a:xfrm>
          <a:prstGeom prst="rect">
            <a:avLst/>
          </a:prstGeom>
          <a:noFill/>
        </p:spPr>
        <p:txBody>
          <a:bodyPr wrap="square">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输入对手公司</a:t>
            </a:r>
            <a:endParaRPr lang="id-ID"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8240713" y="3227165"/>
            <a:ext cx="598241" cy="400110"/>
          </a:xfrm>
          <a:prstGeom prst="rect">
            <a:avLst/>
          </a:prstGeom>
          <a:noFill/>
        </p:spPr>
        <p:txBody>
          <a:bodyPr wrap="none">
            <a:spAutoFit/>
          </a:bodyPr>
          <a:lstStyle/>
          <a:p>
            <a:pPr eaLnBrk="1" fontAlgn="auto" hangingPunct="1">
              <a:spcBef>
                <a:spcPts val="0"/>
              </a:spcBef>
              <a:spcAft>
                <a:spcPts val="0"/>
              </a:spcAft>
              <a:defRPr/>
            </a:pPr>
            <a:r>
              <a:rPr lang="en-US" sz="2000" b="1">
                <a:solidFill>
                  <a:schemeClr val="tx1">
                    <a:lumMod val="65000"/>
                    <a:lumOff val="35000"/>
                  </a:schemeClr>
                </a:solidFill>
                <a:latin typeface="Impact MT Std" pitchFamily="34" charset="0"/>
                <a:ea typeface="微软雅黑" panose="020B0503020204020204" pitchFamily="34" charset="-122"/>
                <a:cs typeface="Open Sans" panose="020B0606030504020204" pitchFamily="34" charset="0"/>
              </a:rPr>
              <a:t>15%</a:t>
            </a:r>
          </a:p>
        </p:txBody>
      </p:sp>
      <p:sp>
        <p:nvSpPr>
          <p:cNvPr id="27" name="TextBox 26"/>
          <p:cNvSpPr txBox="1"/>
          <p:nvPr/>
        </p:nvSpPr>
        <p:spPr>
          <a:xfrm>
            <a:off x="8948738" y="3152552"/>
            <a:ext cx="2323493" cy="1015663"/>
          </a:xfrm>
          <a:prstGeom prst="rect">
            <a:avLst/>
          </a:prstGeom>
          <a:noFill/>
        </p:spPr>
        <p:txBody>
          <a:bodyPr wrap="square">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输入对手公司</a:t>
            </a:r>
            <a:endParaRPr lang="id-ID"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8" name="Straight Connector 107"/>
          <p:cNvCxnSpPr/>
          <p:nvPr/>
        </p:nvCxnSpPr>
        <p:spPr>
          <a:xfrm>
            <a:off x="3960813" y="2198465"/>
            <a:ext cx="914400" cy="0"/>
          </a:xfrm>
          <a:prstGeom prst="line">
            <a:avLst/>
          </a:prstGeom>
          <a:ln w="3175">
            <a:solidFill>
              <a:srgbClr val="7F8C8D"/>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265362" y="1998440"/>
            <a:ext cx="636713" cy="400110"/>
          </a:xfrm>
          <a:prstGeom prst="rect">
            <a:avLst/>
          </a:prstGeom>
          <a:noFill/>
        </p:spPr>
        <p:txBody>
          <a:bodyPr wrap="none">
            <a:spAutoFit/>
          </a:bodyPr>
          <a:lstStyle/>
          <a:p>
            <a:pPr algn="r" eaLnBrk="1" fontAlgn="auto" hangingPunct="1">
              <a:spcBef>
                <a:spcPts val="0"/>
              </a:spcBef>
              <a:spcAft>
                <a:spcPts val="0"/>
              </a:spcAft>
              <a:defRPr/>
            </a:pPr>
            <a:r>
              <a:rPr lang="en-US" sz="2000" b="1" dirty="0">
                <a:solidFill>
                  <a:schemeClr val="tx1">
                    <a:lumMod val="65000"/>
                    <a:lumOff val="35000"/>
                  </a:schemeClr>
                </a:solidFill>
                <a:latin typeface="Impact MT Std" pitchFamily="34" charset="0"/>
                <a:ea typeface="微软雅黑" panose="020B0503020204020204" pitchFamily="34" charset="-122"/>
                <a:cs typeface="Open Sans" panose="020B0606030504020204" pitchFamily="34" charset="0"/>
              </a:rPr>
              <a:t>35%</a:t>
            </a:r>
          </a:p>
        </p:txBody>
      </p:sp>
      <p:sp>
        <p:nvSpPr>
          <p:cNvPr id="30" name="TextBox 29"/>
          <p:cNvSpPr txBox="1"/>
          <p:nvPr/>
        </p:nvSpPr>
        <p:spPr>
          <a:xfrm>
            <a:off x="1021023" y="1920652"/>
            <a:ext cx="2174615" cy="1015663"/>
          </a:xfrm>
          <a:prstGeom prst="rect">
            <a:avLst/>
          </a:prstGeom>
          <a:noFill/>
        </p:spPr>
        <p:txBody>
          <a:bodyPr wrap="square">
            <a:spAutoFit/>
          </a:bodyPr>
          <a:lstStyle/>
          <a:p>
            <a:pPr algn="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输入对手公司</a:t>
            </a:r>
            <a:endParaRPr lang="id-ID"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1" name="Straight Connector 110"/>
          <p:cNvCxnSpPr/>
          <p:nvPr/>
        </p:nvCxnSpPr>
        <p:spPr>
          <a:xfrm>
            <a:off x="4057650" y="2992215"/>
            <a:ext cx="914400" cy="0"/>
          </a:xfrm>
          <a:prstGeom prst="line">
            <a:avLst/>
          </a:prstGeom>
          <a:ln w="3175">
            <a:solidFill>
              <a:srgbClr val="7F8C8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112"/>
          <p:cNvCxnSpPr/>
          <p:nvPr/>
        </p:nvCxnSpPr>
        <p:spPr>
          <a:xfrm>
            <a:off x="4057650" y="2992215"/>
            <a:ext cx="0" cy="327025"/>
          </a:xfrm>
          <a:prstGeom prst="line">
            <a:avLst/>
          </a:prstGeom>
          <a:ln w="3175">
            <a:solidFill>
              <a:srgbClr val="7F8C8D"/>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760741" y="3437955"/>
            <a:ext cx="628697" cy="400110"/>
          </a:xfrm>
          <a:prstGeom prst="rect">
            <a:avLst/>
          </a:prstGeom>
          <a:noFill/>
        </p:spPr>
        <p:txBody>
          <a:bodyPr wrap="none">
            <a:spAutoFit/>
          </a:bodyPr>
          <a:lstStyle/>
          <a:p>
            <a:pPr algn="r" eaLnBrk="1" fontAlgn="auto" hangingPunct="1">
              <a:spcBef>
                <a:spcPts val="0"/>
              </a:spcBef>
              <a:spcAft>
                <a:spcPts val="0"/>
              </a:spcAft>
              <a:defRPr/>
            </a:pPr>
            <a:r>
              <a:rPr lang="en-US" sz="2000" b="1">
                <a:solidFill>
                  <a:schemeClr val="tx1">
                    <a:lumMod val="65000"/>
                    <a:lumOff val="35000"/>
                  </a:schemeClr>
                </a:solidFill>
                <a:latin typeface="Impact MT Std" pitchFamily="34" charset="0"/>
                <a:ea typeface="微软雅黑" panose="020B0503020204020204" pitchFamily="34" charset="-122"/>
                <a:cs typeface="Open Sans" panose="020B0606030504020204" pitchFamily="34" charset="0"/>
              </a:rPr>
              <a:t>45%</a:t>
            </a:r>
          </a:p>
        </p:txBody>
      </p:sp>
      <p:sp>
        <p:nvSpPr>
          <p:cNvPr id="34" name="TextBox 33"/>
          <p:cNvSpPr txBox="1"/>
          <p:nvPr/>
        </p:nvSpPr>
        <p:spPr>
          <a:xfrm>
            <a:off x="1489075" y="3356992"/>
            <a:ext cx="2232025" cy="1015663"/>
          </a:xfrm>
          <a:prstGeom prst="rect">
            <a:avLst/>
          </a:prstGeom>
          <a:noFill/>
        </p:spPr>
        <p:txBody>
          <a:bodyPr wrap="square">
            <a:spAutoFit/>
          </a:bodyPr>
          <a:lstStyle/>
          <a:p>
            <a:pPr algn="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输入对手公司</a:t>
            </a:r>
            <a:endParaRPr lang="id-ID"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Freeform 12"/>
          <p:cNvSpPr/>
          <p:nvPr/>
        </p:nvSpPr>
        <p:spPr bwMode="auto">
          <a:xfrm>
            <a:off x="1608509" y="4801839"/>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a:lstStyle/>
          <a:p>
            <a:endParaRPr lang="zh-CN" altLang="en-US">
              <a:solidFill>
                <a:schemeClr val="tx1">
                  <a:lumMod val="65000"/>
                  <a:lumOff val="35000"/>
                </a:schemeClr>
              </a:solidFill>
            </a:endParaRPr>
          </a:p>
        </p:txBody>
      </p:sp>
      <p:sp>
        <p:nvSpPr>
          <p:cNvPr id="36" name="Freeform 12"/>
          <p:cNvSpPr/>
          <p:nvPr/>
        </p:nvSpPr>
        <p:spPr bwMode="auto">
          <a:xfrm flipH="1" flipV="1">
            <a:off x="10249469" y="5707087"/>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a:lstStyle/>
          <a:p>
            <a:endParaRPr lang="zh-CN" altLang="en-US">
              <a:solidFill>
                <a:schemeClr val="tx1">
                  <a:lumMod val="50000"/>
                  <a:lumOff val="50000"/>
                </a:schemeClr>
              </a:solidFill>
            </a:endParaRPr>
          </a:p>
        </p:txBody>
      </p:sp>
      <p:sp>
        <p:nvSpPr>
          <p:cNvPr id="37" name="TextBox 36"/>
          <p:cNvSpPr txBox="1"/>
          <p:nvPr/>
        </p:nvSpPr>
        <p:spPr>
          <a:xfrm>
            <a:off x="1968549" y="5116040"/>
            <a:ext cx="8545239" cy="932563"/>
          </a:xfrm>
          <a:prstGeom prst="rect">
            <a:avLst/>
          </a:prstGeom>
          <a:noFill/>
        </p:spPr>
        <p:txBody>
          <a:bodyPr wrap="square" rtlCol="0">
            <a:spAutoFit/>
          </a:bodyPr>
          <a:lstStyle/>
          <a:p>
            <a:pPr>
              <a:lnSpc>
                <a:spcPct val="130000"/>
              </a:lnSpc>
              <a:spcBef>
                <a:spcPct val="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0-#ppt_w/2"/>
                                          </p:val>
                                        </p:tav>
                                        <p:tav tm="100000">
                                          <p:val>
                                            <p:strVal val="#ppt_x"/>
                                          </p:val>
                                        </p:tav>
                                      </p:tavLst>
                                    </p:anim>
                                    <p:anim calcmode="lin" valueType="num">
                                      <p:cBhvr additive="base">
                                        <p:cTn id="16" dur="250" fill="hold"/>
                                        <p:tgtEl>
                                          <p:spTgt spid="12"/>
                                        </p:tgtEl>
                                        <p:attrNameLst>
                                          <p:attrName>ppt_y</p:attrName>
                                        </p:attrNameLst>
                                      </p:cBhvr>
                                      <p:tavLst>
                                        <p:tav tm="0">
                                          <p:val>
                                            <p:strVal val="#ppt_y"/>
                                          </p:val>
                                        </p:tav>
                                        <p:tav tm="100000">
                                          <p:val>
                                            <p:strVal val="#ppt_y"/>
                                          </p:val>
                                        </p:tav>
                                      </p:tavLst>
                                    </p:anim>
                                  </p:childTnLst>
                                </p:cTn>
                              </p:par>
                              <p:par>
                                <p:cTn id="17" presetID="21" presetClass="entr" presetSubtype="1" fill="hold" grpId="0" nodeType="withEffect">
                                  <p:stCondLst>
                                    <p:cond delay="500"/>
                                  </p:stCondLst>
                                  <p:childTnLst>
                                    <p:set>
                                      <p:cBhvr>
                                        <p:cTn id="18" dur="1" fill="hold">
                                          <p:stCondLst>
                                            <p:cond delay="0"/>
                                          </p:stCondLst>
                                        </p:cTn>
                                        <p:tgtEl>
                                          <p:spTgt spid="16"/>
                                        </p:tgtEl>
                                        <p:attrNameLst>
                                          <p:attrName>style.visibility</p:attrName>
                                        </p:attrNameLst>
                                      </p:cBhvr>
                                      <p:to>
                                        <p:strVal val="visible"/>
                                      </p:to>
                                    </p:set>
                                    <p:animEffect transition="in" filter="wheel(1)">
                                      <p:cBhvr>
                                        <p:cTn id="19" dur="500"/>
                                        <p:tgtEl>
                                          <p:spTgt spid="16"/>
                                        </p:tgtEl>
                                      </p:cBhvr>
                                    </p:animEffect>
                                  </p:childTnLst>
                                </p:cTn>
                              </p:par>
                              <p:par>
                                <p:cTn id="20" presetID="21" presetClass="entr" presetSubtype="1" fill="hold" grpId="0"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500"/>
                                        <p:tgtEl>
                                          <p:spTgt spid="15"/>
                                        </p:tgtEl>
                                      </p:cBhvr>
                                    </p:animEffect>
                                  </p:childTnLst>
                                </p:cTn>
                              </p:par>
                              <p:par>
                                <p:cTn id="23" presetID="21" presetClass="entr" presetSubtype="1" fill="hold" grpId="0" nodeType="withEffect">
                                  <p:stCondLst>
                                    <p:cond delay="500"/>
                                  </p:stCondLst>
                                  <p:childTnLst>
                                    <p:set>
                                      <p:cBhvr>
                                        <p:cTn id="24" dur="1" fill="hold">
                                          <p:stCondLst>
                                            <p:cond delay="0"/>
                                          </p:stCondLst>
                                        </p:cTn>
                                        <p:tgtEl>
                                          <p:spTgt spid="14"/>
                                        </p:tgtEl>
                                        <p:attrNameLst>
                                          <p:attrName>style.visibility</p:attrName>
                                        </p:attrNameLst>
                                      </p:cBhvr>
                                      <p:to>
                                        <p:strVal val="visible"/>
                                      </p:to>
                                    </p:set>
                                    <p:animEffect transition="in" filter="wheel(1)">
                                      <p:cBhvr>
                                        <p:cTn id="25" dur="500"/>
                                        <p:tgtEl>
                                          <p:spTgt spid="14"/>
                                        </p:tgtEl>
                                      </p:cBhvr>
                                    </p:animEffect>
                                  </p:childTnLst>
                                </p:cTn>
                              </p:par>
                              <p:par>
                                <p:cTn id="26" presetID="21" presetClass="entr" presetSubtype="1" fill="hold" grpId="0" nodeType="withEffect">
                                  <p:stCondLst>
                                    <p:cond delay="500"/>
                                  </p:stCondLst>
                                  <p:childTnLst>
                                    <p:set>
                                      <p:cBhvr>
                                        <p:cTn id="27" dur="1" fill="hold">
                                          <p:stCondLst>
                                            <p:cond delay="0"/>
                                          </p:stCondLst>
                                        </p:cTn>
                                        <p:tgtEl>
                                          <p:spTgt spid="13"/>
                                        </p:tgtEl>
                                        <p:attrNameLst>
                                          <p:attrName>style.visibility</p:attrName>
                                        </p:attrNameLst>
                                      </p:cBhvr>
                                      <p:to>
                                        <p:strVal val="visible"/>
                                      </p:to>
                                    </p:set>
                                    <p:animEffect transition="in" filter="wheel(1)">
                                      <p:cBhvr>
                                        <p:cTn id="28" dur="500"/>
                                        <p:tgtEl>
                                          <p:spTgt spid="13"/>
                                        </p:tgtEl>
                                      </p:cBhvr>
                                    </p:animEffect>
                                  </p:childTnLst>
                                </p:cTn>
                              </p:par>
                              <p:par>
                                <p:cTn id="29" presetID="53" presetClass="entr" presetSubtype="16" fill="hold" grpId="0" nodeType="withEffect">
                                  <p:stCondLst>
                                    <p:cond delay="100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par>
                                <p:cTn id="34" presetID="53" presetClass="entr" presetSubtype="16" fill="hold" grpId="0" nodeType="withEffect">
                                  <p:stCondLst>
                                    <p:cond delay="100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100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par>
                                <p:cTn id="44" presetID="53" presetClass="entr" presetSubtype="16" fill="hold" grpId="0" nodeType="withEffect">
                                  <p:stCondLst>
                                    <p:cond delay="100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500"/>
                            </p:stCondLst>
                            <p:childTnLst>
                              <p:par>
                                <p:cTn id="50" presetID="53" presetClass="entr" presetSubtype="16"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par>
                                <p:cTn id="55" presetID="2" presetClass="entr" presetSubtype="2"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1+#ppt_w/2"/>
                                          </p:val>
                                        </p:tav>
                                        <p:tav tm="100000">
                                          <p:val>
                                            <p:strVal val="#ppt_x"/>
                                          </p:val>
                                        </p:tav>
                                      </p:tavLst>
                                    </p:anim>
                                    <p:anim calcmode="lin" valueType="num">
                                      <p:cBhvr additive="base">
                                        <p:cTn id="58" dur="500" fill="hold"/>
                                        <p:tgtEl>
                                          <p:spTgt spid="22"/>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1+#ppt_w/2"/>
                                          </p:val>
                                        </p:tav>
                                        <p:tav tm="100000">
                                          <p:val>
                                            <p:strVal val="#ppt_x"/>
                                          </p:val>
                                        </p:tav>
                                      </p:tavLst>
                                    </p:anim>
                                    <p:anim calcmode="lin" valueType="num">
                                      <p:cBhvr additive="base">
                                        <p:cTn id="62" dur="500" fill="hold"/>
                                        <p:tgtEl>
                                          <p:spTgt spid="24"/>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1+#ppt_w/2"/>
                                          </p:val>
                                        </p:tav>
                                        <p:tav tm="100000">
                                          <p:val>
                                            <p:strVal val="#ppt_x"/>
                                          </p:val>
                                        </p:tav>
                                      </p:tavLst>
                                    </p:anim>
                                    <p:anim calcmode="lin" valueType="num">
                                      <p:cBhvr additive="base">
                                        <p:cTn id="66" dur="500" fill="hold"/>
                                        <p:tgtEl>
                                          <p:spTgt spid="25"/>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25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fill="hold"/>
                                        <p:tgtEl>
                                          <p:spTgt spid="23"/>
                                        </p:tgtEl>
                                        <p:attrNameLst>
                                          <p:attrName>ppt_x</p:attrName>
                                        </p:attrNameLst>
                                      </p:cBhvr>
                                      <p:tavLst>
                                        <p:tav tm="0">
                                          <p:val>
                                            <p:strVal val="1+#ppt_w/2"/>
                                          </p:val>
                                        </p:tav>
                                        <p:tav tm="100000">
                                          <p:val>
                                            <p:strVal val="#ppt_x"/>
                                          </p:val>
                                        </p:tav>
                                      </p:tavLst>
                                    </p:anim>
                                    <p:anim calcmode="lin" valueType="num">
                                      <p:cBhvr additive="base">
                                        <p:cTn id="70" dur="500" fill="hold"/>
                                        <p:tgtEl>
                                          <p:spTgt spid="23"/>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25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fill="hold"/>
                                        <p:tgtEl>
                                          <p:spTgt spid="26"/>
                                        </p:tgtEl>
                                        <p:attrNameLst>
                                          <p:attrName>ppt_x</p:attrName>
                                        </p:attrNameLst>
                                      </p:cBhvr>
                                      <p:tavLst>
                                        <p:tav tm="0">
                                          <p:val>
                                            <p:strVal val="1+#ppt_w/2"/>
                                          </p:val>
                                        </p:tav>
                                        <p:tav tm="100000">
                                          <p:val>
                                            <p:strVal val="#ppt_x"/>
                                          </p:val>
                                        </p:tav>
                                      </p:tavLst>
                                    </p:anim>
                                    <p:anim calcmode="lin" valueType="num">
                                      <p:cBhvr additive="base">
                                        <p:cTn id="74" dur="500" fill="hold"/>
                                        <p:tgtEl>
                                          <p:spTgt spid="26"/>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additive="base">
                                        <p:cTn id="77" dur="500" fill="hold"/>
                                        <p:tgtEl>
                                          <p:spTgt spid="27"/>
                                        </p:tgtEl>
                                        <p:attrNameLst>
                                          <p:attrName>ppt_x</p:attrName>
                                        </p:attrNameLst>
                                      </p:cBhvr>
                                      <p:tavLst>
                                        <p:tav tm="0">
                                          <p:val>
                                            <p:strVal val="1+#ppt_w/2"/>
                                          </p:val>
                                        </p:tav>
                                        <p:tav tm="100000">
                                          <p:val>
                                            <p:strVal val="#ppt_x"/>
                                          </p:val>
                                        </p:tav>
                                      </p:tavLst>
                                    </p:anim>
                                    <p:anim calcmode="lin" valueType="num">
                                      <p:cBhvr additive="base">
                                        <p:cTn id="78" dur="500" fill="hold"/>
                                        <p:tgtEl>
                                          <p:spTgt spid="27"/>
                                        </p:tgtEl>
                                        <p:attrNameLst>
                                          <p:attrName>ppt_y</p:attrName>
                                        </p:attrNameLst>
                                      </p:cBhvr>
                                      <p:tavLst>
                                        <p:tav tm="0">
                                          <p:val>
                                            <p:strVal val="#ppt_y"/>
                                          </p:val>
                                        </p:tav>
                                        <p:tav tm="100000">
                                          <p:val>
                                            <p:strVal val="#ppt_y"/>
                                          </p:val>
                                        </p:tav>
                                      </p:tavLst>
                                    </p:anim>
                                  </p:childTnLst>
                                </p:cTn>
                              </p:par>
                              <p:par>
                                <p:cTn id="79" presetID="2" presetClass="entr" presetSubtype="8" fill="hold" nodeType="withEffect">
                                  <p:stCondLst>
                                    <p:cond delay="750"/>
                                  </p:stCondLst>
                                  <p:childTnLst>
                                    <p:set>
                                      <p:cBhvr>
                                        <p:cTn id="80" dur="1" fill="hold">
                                          <p:stCondLst>
                                            <p:cond delay="0"/>
                                          </p:stCondLst>
                                        </p:cTn>
                                        <p:tgtEl>
                                          <p:spTgt spid="28"/>
                                        </p:tgtEl>
                                        <p:attrNameLst>
                                          <p:attrName>style.visibility</p:attrName>
                                        </p:attrNameLst>
                                      </p:cBhvr>
                                      <p:to>
                                        <p:strVal val="visible"/>
                                      </p:to>
                                    </p:set>
                                    <p:anim calcmode="lin" valueType="num">
                                      <p:cBhvr additive="base">
                                        <p:cTn id="81" dur="500" fill="hold"/>
                                        <p:tgtEl>
                                          <p:spTgt spid="28"/>
                                        </p:tgtEl>
                                        <p:attrNameLst>
                                          <p:attrName>ppt_x</p:attrName>
                                        </p:attrNameLst>
                                      </p:cBhvr>
                                      <p:tavLst>
                                        <p:tav tm="0">
                                          <p:val>
                                            <p:strVal val="0-#ppt_w/2"/>
                                          </p:val>
                                        </p:tav>
                                        <p:tav tm="100000">
                                          <p:val>
                                            <p:strVal val="#ppt_x"/>
                                          </p:val>
                                        </p:tav>
                                      </p:tavLst>
                                    </p:anim>
                                    <p:anim calcmode="lin" valueType="num">
                                      <p:cBhvr additive="base">
                                        <p:cTn id="82" dur="500" fill="hold"/>
                                        <p:tgtEl>
                                          <p:spTgt spid="28"/>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750"/>
                                  </p:stCondLst>
                                  <p:childTnLst>
                                    <p:set>
                                      <p:cBhvr>
                                        <p:cTn id="84" dur="1" fill="hold">
                                          <p:stCondLst>
                                            <p:cond delay="0"/>
                                          </p:stCondLst>
                                        </p:cTn>
                                        <p:tgtEl>
                                          <p:spTgt spid="29"/>
                                        </p:tgtEl>
                                        <p:attrNameLst>
                                          <p:attrName>style.visibility</p:attrName>
                                        </p:attrNameLst>
                                      </p:cBhvr>
                                      <p:to>
                                        <p:strVal val="visible"/>
                                      </p:to>
                                    </p:set>
                                    <p:anim calcmode="lin" valueType="num">
                                      <p:cBhvr additive="base">
                                        <p:cTn id="85" dur="500" fill="hold"/>
                                        <p:tgtEl>
                                          <p:spTgt spid="29"/>
                                        </p:tgtEl>
                                        <p:attrNameLst>
                                          <p:attrName>ppt_x</p:attrName>
                                        </p:attrNameLst>
                                      </p:cBhvr>
                                      <p:tavLst>
                                        <p:tav tm="0">
                                          <p:val>
                                            <p:strVal val="0-#ppt_w/2"/>
                                          </p:val>
                                        </p:tav>
                                        <p:tav tm="100000">
                                          <p:val>
                                            <p:strVal val="#ppt_x"/>
                                          </p:val>
                                        </p:tav>
                                      </p:tavLst>
                                    </p:anim>
                                    <p:anim calcmode="lin" valueType="num">
                                      <p:cBhvr additive="base">
                                        <p:cTn id="86" dur="500" fill="hold"/>
                                        <p:tgtEl>
                                          <p:spTgt spid="29"/>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750"/>
                                  </p:stCondLst>
                                  <p:childTnLst>
                                    <p:set>
                                      <p:cBhvr>
                                        <p:cTn id="88" dur="1" fill="hold">
                                          <p:stCondLst>
                                            <p:cond delay="0"/>
                                          </p:stCondLst>
                                        </p:cTn>
                                        <p:tgtEl>
                                          <p:spTgt spid="30"/>
                                        </p:tgtEl>
                                        <p:attrNameLst>
                                          <p:attrName>style.visibility</p:attrName>
                                        </p:attrNameLst>
                                      </p:cBhvr>
                                      <p:to>
                                        <p:strVal val="visible"/>
                                      </p:to>
                                    </p:set>
                                    <p:anim calcmode="lin" valueType="num">
                                      <p:cBhvr additive="base">
                                        <p:cTn id="89" dur="500" fill="hold"/>
                                        <p:tgtEl>
                                          <p:spTgt spid="30"/>
                                        </p:tgtEl>
                                        <p:attrNameLst>
                                          <p:attrName>ppt_x</p:attrName>
                                        </p:attrNameLst>
                                      </p:cBhvr>
                                      <p:tavLst>
                                        <p:tav tm="0">
                                          <p:val>
                                            <p:strVal val="0-#ppt_w/2"/>
                                          </p:val>
                                        </p:tav>
                                        <p:tav tm="100000">
                                          <p:val>
                                            <p:strVal val="#ppt_x"/>
                                          </p:val>
                                        </p:tav>
                                      </p:tavLst>
                                    </p:anim>
                                    <p:anim calcmode="lin" valueType="num">
                                      <p:cBhvr additive="base">
                                        <p:cTn id="90" dur="500" fill="hold"/>
                                        <p:tgtEl>
                                          <p:spTgt spid="30"/>
                                        </p:tgtEl>
                                        <p:attrNameLst>
                                          <p:attrName>ppt_y</p:attrName>
                                        </p:attrNameLst>
                                      </p:cBhvr>
                                      <p:tavLst>
                                        <p:tav tm="0">
                                          <p:val>
                                            <p:strVal val="#ppt_y"/>
                                          </p:val>
                                        </p:tav>
                                        <p:tav tm="100000">
                                          <p:val>
                                            <p:strVal val="#ppt_y"/>
                                          </p:val>
                                        </p:tav>
                                      </p:tavLst>
                                    </p:anim>
                                  </p:childTnLst>
                                </p:cTn>
                              </p:par>
                              <p:par>
                                <p:cTn id="91" presetID="2" presetClass="entr" presetSubtype="8" fill="hold" nodeType="withEffect">
                                  <p:stCondLst>
                                    <p:cond delay="1250"/>
                                  </p:stCondLst>
                                  <p:childTnLst>
                                    <p:set>
                                      <p:cBhvr>
                                        <p:cTn id="92" dur="1" fill="hold">
                                          <p:stCondLst>
                                            <p:cond delay="0"/>
                                          </p:stCondLst>
                                        </p:cTn>
                                        <p:tgtEl>
                                          <p:spTgt spid="31"/>
                                        </p:tgtEl>
                                        <p:attrNameLst>
                                          <p:attrName>style.visibility</p:attrName>
                                        </p:attrNameLst>
                                      </p:cBhvr>
                                      <p:to>
                                        <p:strVal val="visible"/>
                                      </p:to>
                                    </p:set>
                                    <p:anim calcmode="lin" valueType="num">
                                      <p:cBhvr additive="base">
                                        <p:cTn id="93" dur="500" fill="hold"/>
                                        <p:tgtEl>
                                          <p:spTgt spid="31"/>
                                        </p:tgtEl>
                                        <p:attrNameLst>
                                          <p:attrName>ppt_x</p:attrName>
                                        </p:attrNameLst>
                                      </p:cBhvr>
                                      <p:tavLst>
                                        <p:tav tm="0">
                                          <p:val>
                                            <p:strVal val="0-#ppt_w/2"/>
                                          </p:val>
                                        </p:tav>
                                        <p:tav tm="100000">
                                          <p:val>
                                            <p:strVal val="#ppt_x"/>
                                          </p:val>
                                        </p:tav>
                                      </p:tavLst>
                                    </p:anim>
                                    <p:anim calcmode="lin" valueType="num">
                                      <p:cBhvr additive="base">
                                        <p:cTn id="94" dur="500" fill="hold"/>
                                        <p:tgtEl>
                                          <p:spTgt spid="31"/>
                                        </p:tgtEl>
                                        <p:attrNameLst>
                                          <p:attrName>ppt_y</p:attrName>
                                        </p:attrNameLst>
                                      </p:cBhvr>
                                      <p:tavLst>
                                        <p:tav tm="0">
                                          <p:val>
                                            <p:strVal val="#ppt_y"/>
                                          </p:val>
                                        </p:tav>
                                        <p:tav tm="100000">
                                          <p:val>
                                            <p:strVal val="#ppt_y"/>
                                          </p:val>
                                        </p:tav>
                                      </p:tavLst>
                                    </p:anim>
                                  </p:childTnLst>
                                </p:cTn>
                              </p:par>
                              <p:par>
                                <p:cTn id="95" presetID="2" presetClass="entr" presetSubtype="8" fill="hold" nodeType="withEffect">
                                  <p:stCondLst>
                                    <p:cond delay="125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500" fill="hold"/>
                                        <p:tgtEl>
                                          <p:spTgt spid="32"/>
                                        </p:tgtEl>
                                        <p:attrNameLst>
                                          <p:attrName>ppt_x</p:attrName>
                                        </p:attrNameLst>
                                      </p:cBhvr>
                                      <p:tavLst>
                                        <p:tav tm="0">
                                          <p:val>
                                            <p:strVal val="0-#ppt_w/2"/>
                                          </p:val>
                                        </p:tav>
                                        <p:tav tm="100000">
                                          <p:val>
                                            <p:strVal val="#ppt_x"/>
                                          </p:val>
                                        </p:tav>
                                      </p:tavLst>
                                    </p:anim>
                                    <p:anim calcmode="lin" valueType="num">
                                      <p:cBhvr additive="base">
                                        <p:cTn id="98" dur="500" fill="hold"/>
                                        <p:tgtEl>
                                          <p:spTgt spid="32"/>
                                        </p:tgtEl>
                                        <p:attrNameLst>
                                          <p:attrName>ppt_y</p:attrName>
                                        </p:attrNameLst>
                                      </p:cBhvr>
                                      <p:tavLst>
                                        <p:tav tm="0">
                                          <p:val>
                                            <p:strVal val="#ppt_y"/>
                                          </p:val>
                                        </p:tav>
                                        <p:tav tm="100000">
                                          <p:val>
                                            <p:strVal val="#ppt_y"/>
                                          </p:val>
                                        </p:tav>
                                      </p:tavLst>
                                    </p:anim>
                                  </p:childTnLst>
                                </p:cTn>
                              </p:par>
                              <p:par>
                                <p:cTn id="99" presetID="2" presetClass="entr" presetSubtype="8" fill="hold" grpId="0" nodeType="withEffect">
                                  <p:stCondLst>
                                    <p:cond delay="1250"/>
                                  </p:stCondLst>
                                  <p:childTnLst>
                                    <p:set>
                                      <p:cBhvr>
                                        <p:cTn id="100" dur="1" fill="hold">
                                          <p:stCondLst>
                                            <p:cond delay="0"/>
                                          </p:stCondLst>
                                        </p:cTn>
                                        <p:tgtEl>
                                          <p:spTgt spid="33"/>
                                        </p:tgtEl>
                                        <p:attrNameLst>
                                          <p:attrName>style.visibility</p:attrName>
                                        </p:attrNameLst>
                                      </p:cBhvr>
                                      <p:to>
                                        <p:strVal val="visible"/>
                                      </p:to>
                                    </p:set>
                                    <p:anim calcmode="lin" valueType="num">
                                      <p:cBhvr additive="base">
                                        <p:cTn id="101" dur="500" fill="hold"/>
                                        <p:tgtEl>
                                          <p:spTgt spid="33"/>
                                        </p:tgtEl>
                                        <p:attrNameLst>
                                          <p:attrName>ppt_x</p:attrName>
                                        </p:attrNameLst>
                                      </p:cBhvr>
                                      <p:tavLst>
                                        <p:tav tm="0">
                                          <p:val>
                                            <p:strVal val="0-#ppt_w/2"/>
                                          </p:val>
                                        </p:tav>
                                        <p:tav tm="100000">
                                          <p:val>
                                            <p:strVal val="#ppt_x"/>
                                          </p:val>
                                        </p:tav>
                                      </p:tavLst>
                                    </p:anim>
                                    <p:anim calcmode="lin" valueType="num">
                                      <p:cBhvr additive="base">
                                        <p:cTn id="102" dur="500" fill="hold"/>
                                        <p:tgtEl>
                                          <p:spTgt spid="33"/>
                                        </p:tgtEl>
                                        <p:attrNameLst>
                                          <p:attrName>ppt_y</p:attrName>
                                        </p:attrNameLst>
                                      </p:cBhvr>
                                      <p:tavLst>
                                        <p:tav tm="0">
                                          <p:val>
                                            <p:strVal val="#ppt_y"/>
                                          </p:val>
                                        </p:tav>
                                        <p:tav tm="100000">
                                          <p:val>
                                            <p:strVal val="#ppt_y"/>
                                          </p:val>
                                        </p:tav>
                                      </p:tavLst>
                                    </p:anim>
                                  </p:childTnLst>
                                </p:cTn>
                              </p:par>
                              <p:par>
                                <p:cTn id="103" presetID="2" presetClass="entr" presetSubtype="8" fill="hold" grpId="0" nodeType="withEffect">
                                  <p:stCondLst>
                                    <p:cond delay="1250"/>
                                  </p:stCondLst>
                                  <p:childTnLst>
                                    <p:set>
                                      <p:cBhvr>
                                        <p:cTn id="104" dur="1" fill="hold">
                                          <p:stCondLst>
                                            <p:cond delay="0"/>
                                          </p:stCondLst>
                                        </p:cTn>
                                        <p:tgtEl>
                                          <p:spTgt spid="34"/>
                                        </p:tgtEl>
                                        <p:attrNameLst>
                                          <p:attrName>style.visibility</p:attrName>
                                        </p:attrNameLst>
                                      </p:cBhvr>
                                      <p:to>
                                        <p:strVal val="visible"/>
                                      </p:to>
                                    </p:set>
                                    <p:anim calcmode="lin" valueType="num">
                                      <p:cBhvr additive="base">
                                        <p:cTn id="105" dur="500" fill="hold"/>
                                        <p:tgtEl>
                                          <p:spTgt spid="34"/>
                                        </p:tgtEl>
                                        <p:attrNameLst>
                                          <p:attrName>ppt_x</p:attrName>
                                        </p:attrNameLst>
                                      </p:cBhvr>
                                      <p:tavLst>
                                        <p:tav tm="0">
                                          <p:val>
                                            <p:strVal val="0-#ppt_w/2"/>
                                          </p:val>
                                        </p:tav>
                                        <p:tav tm="100000">
                                          <p:val>
                                            <p:strVal val="#ppt_x"/>
                                          </p:val>
                                        </p:tav>
                                      </p:tavLst>
                                    </p:anim>
                                    <p:anim calcmode="lin" valueType="num">
                                      <p:cBhvr additive="base">
                                        <p:cTn id="106" dur="500" fill="hold"/>
                                        <p:tgtEl>
                                          <p:spTgt spid="34"/>
                                        </p:tgtEl>
                                        <p:attrNameLst>
                                          <p:attrName>ppt_y</p:attrName>
                                        </p:attrNameLst>
                                      </p:cBhvr>
                                      <p:tavLst>
                                        <p:tav tm="0">
                                          <p:val>
                                            <p:strVal val="#ppt_y"/>
                                          </p:val>
                                        </p:tav>
                                        <p:tav tm="100000">
                                          <p:val>
                                            <p:strVal val="#ppt_y"/>
                                          </p:val>
                                        </p:tav>
                                      </p:tavLst>
                                    </p:anim>
                                  </p:childTnLst>
                                </p:cTn>
                              </p:par>
                            </p:childTnLst>
                          </p:cTn>
                        </p:par>
                        <p:par>
                          <p:cTn id="107" fill="hold">
                            <p:stCondLst>
                              <p:cond delay="1000"/>
                            </p:stCondLst>
                            <p:childTnLst>
                              <p:par>
                                <p:cTn id="108" presetID="1" presetClass="entr" presetSubtype="0"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childTnLst>
                                </p:cTn>
                              </p:par>
                              <p:par>
                                <p:cTn id="110" presetID="35" presetClass="path" presetSubtype="0" accel="50000" decel="50000" fill="hold" grpId="1" nodeType="withEffect">
                                  <p:stCondLst>
                                    <p:cond delay="0"/>
                                  </p:stCondLst>
                                  <p:childTnLst>
                                    <p:animMotion origin="layout" path="M -3.56836E-6 -3.7037E-7 L 0.36686 0.15278 " pathEditMode="relative" rAng="0" ptsTypes="AA">
                                      <p:cBhvr>
                                        <p:cTn id="111" dur="500" spd="-99900" fill="hold"/>
                                        <p:tgtEl>
                                          <p:spTgt spid="35"/>
                                        </p:tgtEl>
                                        <p:attrNameLst>
                                          <p:attrName>ppt_x</p:attrName>
                                          <p:attrName>ppt_y</p:attrName>
                                        </p:attrNameLst>
                                      </p:cBhvr>
                                      <p:rCtr x="18343" y="7639"/>
                                    </p:animMotion>
                                  </p:childTnLst>
                                </p:cTn>
                              </p:par>
                              <p:par>
                                <p:cTn id="112" presetID="1" presetClass="entr" presetSubtype="0" fill="hold" grpId="0" nodeType="withEffect">
                                  <p:stCondLst>
                                    <p:cond delay="0"/>
                                  </p:stCondLst>
                                  <p:childTnLst>
                                    <p:set>
                                      <p:cBhvr>
                                        <p:cTn id="113" dur="1" fill="hold">
                                          <p:stCondLst>
                                            <p:cond delay="0"/>
                                          </p:stCondLst>
                                        </p:cTn>
                                        <p:tgtEl>
                                          <p:spTgt spid="36"/>
                                        </p:tgtEl>
                                        <p:attrNameLst>
                                          <p:attrName>style.visibility</p:attrName>
                                        </p:attrNameLst>
                                      </p:cBhvr>
                                      <p:to>
                                        <p:strVal val="visible"/>
                                      </p:to>
                                    </p:set>
                                  </p:childTnLst>
                                </p:cTn>
                              </p:par>
                              <p:par>
                                <p:cTn id="114" presetID="35" presetClass="path" presetSubtype="0" accel="50000" decel="50000" fill="hold" grpId="1" nodeType="withEffect">
                                  <p:stCondLst>
                                    <p:cond delay="0"/>
                                  </p:stCondLst>
                                  <p:childTnLst>
                                    <p:animMotion origin="layout" path="M 7.85742E-7 -3.33333E-6 L -0.39495 -0.11018 " pathEditMode="relative" rAng="0" ptsTypes="AA">
                                      <p:cBhvr>
                                        <p:cTn id="115" dur="500" spd="-99900" fill="hold"/>
                                        <p:tgtEl>
                                          <p:spTgt spid="36"/>
                                        </p:tgtEl>
                                        <p:attrNameLst>
                                          <p:attrName>ppt_x</p:attrName>
                                          <p:attrName>ppt_y</p:attrName>
                                        </p:attrNameLst>
                                      </p:cBhvr>
                                      <p:rCtr x="-19748" y="-5509"/>
                                    </p:animMotion>
                                  </p:childTnLst>
                                </p:cTn>
                              </p:par>
                            </p:childTnLst>
                          </p:cTn>
                        </p:par>
                        <p:par>
                          <p:cTn id="116" fill="hold">
                            <p:stCondLst>
                              <p:cond delay="1000"/>
                            </p:stCondLst>
                            <p:childTnLst>
                              <p:par>
                                <p:cTn id="117" presetID="18" presetClass="entr" presetSubtype="3"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strips(upRight)">
                                      <p:cBhvr>
                                        <p:cTn id="1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p:bldP spid="24" grpId="0"/>
      <p:bldP spid="25" grpId="0"/>
      <p:bldP spid="26" grpId="0"/>
      <p:bldP spid="27" grpId="0"/>
      <p:bldP spid="29" grpId="0"/>
      <p:bldP spid="30" grpId="0"/>
      <p:bldP spid="33" grpId="0"/>
      <p:bldP spid="34" grpId="0"/>
      <p:bldP spid="35" grpId="0" animBg="1"/>
      <p:bldP spid="35" grpId="1" animBg="1"/>
      <p:bldP spid="36" grpId="0" animBg="1"/>
      <p:bldP spid="36" grpId="1" animBg="1"/>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0070C0"/>
                </a:solidFill>
                <a:latin typeface="Impact MT Std" pitchFamily="34" charset="0"/>
                <a:ea typeface="微软雅黑" panose="020B0503020204020204" pitchFamily="34" charset="-122"/>
              </a:rPr>
              <a:t>我们的优势</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23093" y="6577616"/>
            <a:ext cx="2088232" cy="307768"/>
          </a:xfrm>
          <a:prstGeom prst="rect">
            <a:avLst/>
          </a:prstGeom>
        </p:spPr>
        <p:txBody>
          <a:bodyPr wrap="square" lIns="91431" tIns="45716" rIns="91431" bIns="45716">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第二章：项目介绍</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a:solidFill>
                  <a:srgbClr val="34495E"/>
                </a:solidFill>
                <a:latin typeface="Impact MT Std" pitchFamily="34" charset="0"/>
                <a:ea typeface="微软雅黑" panose="020B0503020204020204" pitchFamily="34" charset="-122"/>
              </a:rPr>
              <a:t>17</a:t>
            </a:r>
          </a:p>
        </p:txBody>
      </p:sp>
      <p:sp>
        <p:nvSpPr>
          <p:cNvPr id="12" name="KSO_Shape"/>
          <p:cNvSpPr/>
          <p:nvPr/>
        </p:nvSpPr>
        <p:spPr bwMode="auto">
          <a:xfrm>
            <a:off x="160606" y="260648"/>
            <a:ext cx="542883" cy="40701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grpSp>
        <p:nvGrpSpPr>
          <p:cNvPr id="13" name="Group 6"/>
          <p:cNvGrpSpPr/>
          <p:nvPr/>
        </p:nvGrpSpPr>
        <p:grpSpPr>
          <a:xfrm>
            <a:off x="2074437" y="1556792"/>
            <a:ext cx="3956033" cy="2532184"/>
            <a:chOff x="1721786" y="2532184"/>
            <a:chExt cx="3956033" cy="2532184"/>
          </a:xfrm>
        </p:grpSpPr>
        <p:sp>
          <p:nvSpPr>
            <p:cNvPr id="14" name="Freeform 7"/>
            <p:cNvSpPr/>
            <p:nvPr/>
          </p:nvSpPr>
          <p:spPr>
            <a:xfrm>
              <a:off x="2672025" y="4105936"/>
              <a:ext cx="1111645" cy="958432"/>
            </a:xfrm>
            <a:custGeom>
              <a:avLst/>
              <a:gdLst>
                <a:gd name="connsiteX0" fmla="*/ 0 w 1111645"/>
                <a:gd name="connsiteY0" fmla="*/ 479216 h 958432"/>
                <a:gd name="connsiteX1" fmla="*/ 239608 w 1111645"/>
                <a:gd name="connsiteY1" fmla="*/ 0 h 958432"/>
                <a:gd name="connsiteX2" fmla="*/ 872037 w 1111645"/>
                <a:gd name="connsiteY2" fmla="*/ 0 h 958432"/>
                <a:gd name="connsiteX3" fmla="*/ 1111645 w 1111645"/>
                <a:gd name="connsiteY3" fmla="*/ 479216 h 958432"/>
                <a:gd name="connsiteX4" fmla="*/ 872037 w 1111645"/>
                <a:gd name="connsiteY4" fmla="*/ 958432 h 958432"/>
                <a:gd name="connsiteX5" fmla="*/ 239608 w 1111645"/>
                <a:gd name="connsiteY5" fmla="*/ 958432 h 958432"/>
                <a:gd name="connsiteX6" fmla="*/ 0 w 1111645"/>
                <a:gd name="connsiteY6" fmla="*/ 479216 h 95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645" h="958432">
                  <a:moveTo>
                    <a:pt x="0" y="479216"/>
                  </a:moveTo>
                  <a:lnTo>
                    <a:pt x="239608" y="0"/>
                  </a:lnTo>
                  <a:lnTo>
                    <a:pt x="872037" y="0"/>
                  </a:lnTo>
                  <a:lnTo>
                    <a:pt x="1111645" y="479216"/>
                  </a:lnTo>
                  <a:lnTo>
                    <a:pt x="872037" y="958432"/>
                  </a:lnTo>
                  <a:lnTo>
                    <a:pt x="239608" y="958432"/>
                  </a:lnTo>
                  <a:lnTo>
                    <a:pt x="0" y="479216"/>
                  </a:lnTo>
                  <a:close/>
                </a:path>
              </a:pathLst>
            </a:custGeom>
            <a:solidFill>
              <a:srgbClr val="0070C0"/>
            </a:solidFill>
            <a:ln>
              <a:solidFill>
                <a:srgbClr val="0070C0"/>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2506" tIns="181751" rIns="172506" bIns="181751" numCol="1" spcCol="1270" anchor="ctr" anchorCtr="0">
              <a:noAutofit/>
            </a:bodyPr>
            <a:lstStyle/>
            <a:p>
              <a:pPr lvl="0" algn="ctr" defTabSz="1155700">
                <a:lnSpc>
                  <a:spcPct val="90000"/>
                </a:lnSpc>
                <a:spcBef>
                  <a:spcPct val="0"/>
                </a:spcBef>
                <a:spcAft>
                  <a:spcPct val="35000"/>
                </a:spcAft>
              </a:pPr>
              <a:endParaRPr lang="id-ID" sz="2600" kern="1200">
                <a:latin typeface="微软雅黑" panose="020B0503020204020204" pitchFamily="34" charset="-122"/>
                <a:ea typeface="微软雅黑" panose="020B0503020204020204" pitchFamily="34" charset="-122"/>
              </a:endParaRPr>
            </a:p>
          </p:txBody>
        </p:sp>
        <p:sp>
          <p:nvSpPr>
            <p:cNvPr id="15" name="Hexagon 8"/>
            <p:cNvSpPr/>
            <p:nvPr/>
          </p:nvSpPr>
          <p:spPr>
            <a:xfrm>
              <a:off x="1721786" y="3591143"/>
              <a:ext cx="1111645" cy="958432"/>
            </a:xfrm>
            <a:prstGeom prst="hexagon">
              <a:avLst>
                <a:gd name="adj" fmla="val 25000"/>
                <a:gd name="vf" fmla="val 115470"/>
              </a:avLst>
            </a:prstGeom>
            <a:solidFill>
              <a:schemeClr val="bg1">
                <a:alpha val="90000"/>
              </a:schemeClr>
            </a:solidFill>
            <a:ln w="22225">
              <a:solidFill>
                <a:srgbClr val="0070C0"/>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6" name="Freeform 9"/>
            <p:cNvSpPr/>
            <p:nvPr/>
          </p:nvSpPr>
          <p:spPr>
            <a:xfrm>
              <a:off x="3619099" y="3579748"/>
              <a:ext cx="1111645" cy="958432"/>
            </a:xfrm>
            <a:custGeom>
              <a:avLst/>
              <a:gdLst>
                <a:gd name="connsiteX0" fmla="*/ 0 w 1111645"/>
                <a:gd name="connsiteY0" fmla="*/ 479216 h 958432"/>
                <a:gd name="connsiteX1" fmla="*/ 239608 w 1111645"/>
                <a:gd name="connsiteY1" fmla="*/ 0 h 958432"/>
                <a:gd name="connsiteX2" fmla="*/ 872037 w 1111645"/>
                <a:gd name="connsiteY2" fmla="*/ 0 h 958432"/>
                <a:gd name="connsiteX3" fmla="*/ 1111645 w 1111645"/>
                <a:gd name="connsiteY3" fmla="*/ 479216 h 958432"/>
                <a:gd name="connsiteX4" fmla="*/ 872037 w 1111645"/>
                <a:gd name="connsiteY4" fmla="*/ 958432 h 958432"/>
                <a:gd name="connsiteX5" fmla="*/ 239608 w 1111645"/>
                <a:gd name="connsiteY5" fmla="*/ 958432 h 958432"/>
                <a:gd name="connsiteX6" fmla="*/ 0 w 1111645"/>
                <a:gd name="connsiteY6" fmla="*/ 479216 h 95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645" h="958432">
                  <a:moveTo>
                    <a:pt x="0" y="479216"/>
                  </a:moveTo>
                  <a:lnTo>
                    <a:pt x="239608" y="0"/>
                  </a:lnTo>
                  <a:lnTo>
                    <a:pt x="872037" y="0"/>
                  </a:lnTo>
                  <a:lnTo>
                    <a:pt x="1111645" y="479216"/>
                  </a:lnTo>
                  <a:lnTo>
                    <a:pt x="872037" y="958432"/>
                  </a:lnTo>
                  <a:lnTo>
                    <a:pt x="239608" y="958432"/>
                  </a:lnTo>
                  <a:lnTo>
                    <a:pt x="0" y="479216"/>
                  </a:lnTo>
                  <a:close/>
                </a:path>
              </a:pathLst>
            </a:custGeom>
            <a:solidFill>
              <a:srgbClr val="0070C0"/>
            </a:solidFill>
            <a:ln>
              <a:solidFill>
                <a:srgbClr val="0070C0"/>
              </a:solidFill>
            </a:ln>
          </p:spPr>
          <p:style>
            <a:lnRef idx="2">
              <a:schemeClr val="accent2">
                <a:hueOff val="-716791"/>
                <a:satOff val="-17270"/>
                <a:lumOff val="-10391"/>
                <a:alphaOff val="0"/>
              </a:schemeClr>
            </a:lnRef>
            <a:fillRef idx="1">
              <a:schemeClr val="accent2">
                <a:hueOff val="-716791"/>
                <a:satOff val="-17270"/>
                <a:lumOff val="-10391"/>
                <a:alphaOff val="0"/>
              </a:schemeClr>
            </a:fillRef>
            <a:effectRef idx="0">
              <a:schemeClr val="accent2">
                <a:hueOff val="-716791"/>
                <a:satOff val="-17270"/>
                <a:lumOff val="-10391"/>
                <a:alphaOff val="0"/>
              </a:schemeClr>
            </a:effectRef>
            <a:fontRef idx="minor">
              <a:schemeClr val="lt1"/>
            </a:fontRef>
          </p:style>
          <p:txBody>
            <a:bodyPr spcFirstLastPara="0" vert="horz" wrap="square" lIns="172506" tIns="181751" rIns="172506" bIns="181751" numCol="1" spcCol="1270" anchor="ctr" anchorCtr="0">
              <a:noAutofit/>
            </a:bodyPr>
            <a:lstStyle/>
            <a:p>
              <a:pPr lvl="0" algn="ctr" defTabSz="1155700">
                <a:lnSpc>
                  <a:spcPct val="90000"/>
                </a:lnSpc>
                <a:spcBef>
                  <a:spcPct val="0"/>
                </a:spcBef>
                <a:spcAft>
                  <a:spcPct val="35000"/>
                </a:spcAft>
              </a:pPr>
              <a:endParaRPr lang="id-ID" sz="2600" kern="1200">
                <a:latin typeface="微软雅黑" panose="020B0503020204020204" pitchFamily="34" charset="-122"/>
                <a:ea typeface="微软雅黑" panose="020B0503020204020204" pitchFamily="34" charset="-122"/>
              </a:endParaRPr>
            </a:p>
          </p:txBody>
        </p:sp>
        <p:sp>
          <p:nvSpPr>
            <p:cNvPr id="17" name="Hexagon 10"/>
            <p:cNvSpPr/>
            <p:nvPr/>
          </p:nvSpPr>
          <p:spPr>
            <a:xfrm>
              <a:off x="4566174" y="4105936"/>
              <a:ext cx="1111645" cy="958432"/>
            </a:xfrm>
            <a:prstGeom prst="hexagon">
              <a:avLst>
                <a:gd name="adj" fmla="val 25000"/>
                <a:gd name="vf" fmla="val 115470"/>
              </a:avLst>
            </a:prstGeom>
            <a:solidFill>
              <a:schemeClr val="bg1">
                <a:alpha val="90000"/>
              </a:schemeClr>
            </a:solidFill>
            <a:ln w="22225">
              <a:solidFill>
                <a:srgbClr val="0070C0"/>
              </a:solidFill>
            </a:ln>
          </p:spPr>
          <p:style>
            <a:lnRef idx="2">
              <a:schemeClr val="accent2">
                <a:hueOff val="-716791"/>
                <a:satOff val="-17270"/>
                <a:lumOff val="-1039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8" name="Freeform 11"/>
            <p:cNvSpPr/>
            <p:nvPr/>
          </p:nvSpPr>
          <p:spPr>
            <a:xfrm>
              <a:off x="2672025" y="3055839"/>
              <a:ext cx="1111645" cy="958432"/>
            </a:xfrm>
            <a:custGeom>
              <a:avLst/>
              <a:gdLst>
                <a:gd name="connsiteX0" fmla="*/ 0 w 1111645"/>
                <a:gd name="connsiteY0" fmla="*/ 479216 h 958432"/>
                <a:gd name="connsiteX1" fmla="*/ 239608 w 1111645"/>
                <a:gd name="connsiteY1" fmla="*/ 0 h 958432"/>
                <a:gd name="connsiteX2" fmla="*/ 872037 w 1111645"/>
                <a:gd name="connsiteY2" fmla="*/ 0 h 958432"/>
                <a:gd name="connsiteX3" fmla="*/ 1111645 w 1111645"/>
                <a:gd name="connsiteY3" fmla="*/ 479216 h 958432"/>
                <a:gd name="connsiteX4" fmla="*/ 872037 w 1111645"/>
                <a:gd name="connsiteY4" fmla="*/ 958432 h 958432"/>
                <a:gd name="connsiteX5" fmla="*/ 239608 w 1111645"/>
                <a:gd name="connsiteY5" fmla="*/ 958432 h 958432"/>
                <a:gd name="connsiteX6" fmla="*/ 0 w 1111645"/>
                <a:gd name="connsiteY6" fmla="*/ 479216 h 95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645" h="958432">
                  <a:moveTo>
                    <a:pt x="0" y="479216"/>
                  </a:moveTo>
                  <a:lnTo>
                    <a:pt x="239608" y="0"/>
                  </a:lnTo>
                  <a:lnTo>
                    <a:pt x="872037" y="0"/>
                  </a:lnTo>
                  <a:lnTo>
                    <a:pt x="1111645" y="479216"/>
                  </a:lnTo>
                  <a:lnTo>
                    <a:pt x="872037" y="958432"/>
                  </a:lnTo>
                  <a:lnTo>
                    <a:pt x="239608" y="958432"/>
                  </a:lnTo>
                  <a:lnTo>
                    <a:pt x="0" y="479216"/>
                  </a:lnTo>
                  <a:close/>
                </a:path>
              </a:pathLst>
            </a:custGeom>
            <a:solidFill>
              <a:srgbClr val="0070C0"/>
            </a:solidFill>
            <a:ln>
              <a:solidFill>
                <a:srgbClr val="0070C0"/>
              </a:solidFill>
            </a:ln>
          </p:spPr>
          <p:style>
            <a:lnRef idx="2">
              <a:schemeClr val="accent2">
                <a:hueOff val="-1433582"/>
                <a:satOff val="-34542"/>
                <a:lumOff val="-20783"/>
                <a:alphaOff val="0"/>
              </a:schemeClr>
            </a:lnRef>
            <a:fillRef idx="1">
              <a:schemeClr val="accent2">
                <a:hueOff val="-1433582"/>
                <a:satOff val="-34542"/>
                <a:lumOff val="-20783"/>
                <a:alphaOff val="0"/>
              </a:schemeClr>
            </a:fillRef>
            <a:effectRef idx="0">
              <a:schemeClr val="accent2">
                <a:hueOff val="-1433582"/>
                <a:satOff val="-34542"/>
                <a:lumOff val="-20783"/>
                <a:alphaOff val="0"/>
              </a:schemeClr>
            </a:effectRef>
            <a:fontRef idx="minor">
              <a:schemeClr val="lt1"/>
            </a:fontRef>
          </p:style>
          <p:txBody>
            <a:bodyPr spcFirstLastPara="0" vert="horz" wrap="square" lIns="172506" tIns="181751" rIns="172506" bIns="181751" numCol="1" spcCol="1270" anchor="ctr" anchorCtr="0">
              <a:noAutofit/>
            </a:bodyPr>
            <a:lstStyle/>
            <a:p>
              <a:pPr lvl="0" algn="ctr" defTabSz="1155700">
                <a:lnSpc>
                  <a:spcPct val="90000"/>
                </a:lnSpc>
                <a:spcBef>
                  <a:spcPct val="0"/>
                </a:spcBef>
                <a:spcAft>
                  <a:spcPct val="35000"/>
                </a:spcAft>
              </a:pPr>
              <a:endParaRPr lang="id-ID" sz="2600" kern="1200">
                <a:latin typeface="微软雅黑" panose="020B0503020204020204" pitchFamily="34" charset="-122"/>
                <a:ea typeface="微软雅黑" panose="020B0503020204020204" pitchFamily="34" charset="-122"/>
              </a:endParaRPr>
            </a:p>
          </p:txBody>
        </p:sp>
        <p:sp>
          <p:nvSpPr>
            <p:cNvPr id="19" name="Hexagon 12"/>
            <p:cNvSpPr/>
            <p:nvPr/>
          </p:nvSpPr>
          <p:spPr>
            <a:xfrm>
              <a:off x="3619099" y="2532184"/>
              <a:ext cx="1111645" cy="958432"/>
            </a:xfrm>
            <a:prstGeom prst="hexagon">
              <a:avLst>
                <a:gd name="adj" fmla="val 25000"/>
                <a:gd name="vf" fmla="val 115470"/>
              </a:avLst>
            </a:prstGeom>
            <a:solidFill>
              <a:schemeClr val="bg1">
                <a:alpha val="90000"/>
              </a:schemeClr>
            </a:solidFill>
            <a:ln w="22225">
              <a:solidFill>
                <a:srgbClr val="0070C0"/>
              </a:solidFill>
            </a:ln>
          </p:spPr>
          <p:style>
            <a:lnRef idx="2">
              <a:schemeClr val="accent2">
                <a:hueOff val="-1433582"/>
                <a:satOff val="-34542"/>
                <a:lumOff val="-2078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grpSp>
      <p:sp>
        <p:nvSpPr>
          <p:cNvPr id="20" name="TextBox 19"/>
          <p:cNvSpPr txBox="1"/>
          <p:nvPr/>
        </p:nvSpPr>
        <p:spPr>
          <a:xfrm>
            <a:off x="3024824" y="2396529"/>
            <a:ext cx="1111347" cy="307777"/>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输入标题</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3021661" y="3408645"/>
            <a:ext cx="1111347" cy="307777"/>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输入标题</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3968586" y="2846415"/>
            <a:ext cx="1111347" cy="307777"/>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输入标题</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grpSp>
        <p:nvGrpSpPr>
          <p:cNvPr id="23" name="Group 16"/>
          <p:cNvGrpSpPr/>
          <p:nvPr/>
        </p:nvGrpSpPr>
        <p:grpSpPr>
          <a:xfrm>
            <a:off x="2440050" y="1883351"/>
            <a:ext cx="3272560" cy="1859759"/>
            <a:chOff x="1791978" y="2874150"/>
            <a:chExt cx="3272560" cy="1859759"/>
          </a:xfrm>
        </p:grpSpPr>
        <p:sp>
          <p:nvSpPr>
            <p:cNvPr id="24" name="Freeform 49"/>
            <p:cNvSpPr>
              <a:spLocks noEditPoints="1"/>
            </p:cNvSpPr>
            <p:nvPr/>
          </p:nvSpPr>
          <p:spPr bwMode="auto">
            <a:xfrm>
              <a:off x="1791978" y="3890979"/>
              <a:ext cx="383584" cy="326698"/>
            </a:xfrm>
            <a:custGeom>
              <a:avLst/>
              <a:gdLst>
                <a:gd name="T0" fmla="*/ 182 w 400"/>
                <a:gd name="T1" fmla="*/ 180 h 340"/>
                <a:gd name="T2" fmla="*/ 218 w 400"/>
                <a:gd name="T3" fmla="*/ 180 h 340"/>
                <a:gd name="T4" fmla="*/ 218 w 400"/>
                <a:gd name="T5" fmla="*/ 220 h 340"/>
                <a:gd name="T6" fmla="*/ 400 w 400"/>
                <a:gd name="T7" fmla="*/ 220 h 340"/>
                <a:gd name="T8" fmla="*/ 396 w 400"/>
                <a:gd name="T9" fmla="*/ 103 h 340"/>
                <a:gd name="T10" fmla="*/ 356 w 400"/>
                <a:gd name="T11" fmla="*/ 60 h 340"/>
                <a:gd name="T12" fmla="*/ 292 w 400"/>
                <a:gd name="T13" fmla="*/ 60 h 340"/>
                <a:gd name="T14" fmla="*/ 268 w 400"/>
                <a:gd name="T15" fmla="*/ 15 h 340"/>
                <a:gd name="T16" fmla="*/ 244 w 400"/>
                <a:gd name="T17" fmla="*/ 0 h 340"/>
                <a:gd name="T18" fmla="*/ 155 w 400"/>
                <a:gd name="T19" fmla="*/ 0 h 340"/>
                <a:gd name="T20" fmla="*/ 132 w 400"/>
                <a:gd name="T21" fmla="*/ 15 h 340"/>
                <a:gd name="T22" fmla="*/ 108 w 400"/>
                <a:gd name="T23" fmla="*/ 60 h 340"/>
                <a:gd name="T24" fmla="*/ 44 w 400"/>
                <a:gd name="T25" fmla="*/ 60 h 340"/>
                <a:gd name="T26" fmla="*/ 4 w 400"/>
                <a:gd name="T27" fmla="*/ 103 h 340"/>
                <a:gd name="T28" fmla="*/ 0 w 400"/>
                <a:gd name="T29" fmla="*/ 220 h 340"/>
                <a:gd name="T30" fmla="*/ 182 w 400"/>
                <a:gd name="T31" fmla="*/ 220 h 340"/>
                <a:gd name="T32" fmla="*/ 182 w 400"/>
                <a:gd name="T33" fmla="*/ 180 h 340"/>
                <a:gd name="T34" fmla="*/ 153 w 400"/>
                <a:gd name="T35" fmla="*/ 38 h 340"/>
                <a:gd name="T36" fmla="*/ 169 w 400"/>
                <a:gd name="T37" fmla="*/ 28 h 340"/>
                <a:gd name="T38" fmla="*/ 230 w 400"/>
                <a:gd name="T39" fmla="*/ 28 h 340"/>
                <a:gd name="T40" fmla="*/ 247 w 400"/>
                <a:gd name="T41" fmla="*/ 38 h 340"/>
                <a:gd name="T42" fmla="*/ 258 w 400"/>
                <a:gd name="T43" fmla="*/ 60 h 340"/>
                <a:gd name="T44" fmla="*/ 141 w 400"/>
                <a:gd name="T45" fmla="*/ 60 h 340"/>
                <a:gd name="T46" fmla="*/ 153 w 400"/>
                <a:gd name="T47" fmla="*/ 38 h 340"/>
                <a:gd name="T48" fmla="*/ 218 w 400"/>
                <a:gd name="T49" fmla="*/ 280 h 340"/>
                <a:gd name="T50" fmla="*/ 182 w 400"/>
                <a:gd name="T51" fmla="*/ 280 h 340"/>
                <a:gd name="T52" fmla="*/ 182 w 400"/>
                <a:gd name="T53" fmla="*/ 240 h 340"/>
                <a:gd name="T54" fmla="*/ 10 w 400"/>
                <a:gd name="T55" fmla="*/ 240 h 340"/>
                <a:gd name="T56" fmla="*/ 14 w 400"/>
                <a:gd name="T57" fmla="*/ 306 h 340"/>
                <a:gd name="T58" fmla="*/ 50 w 400"/>
                <a:gd name="T59" fmla="*/ 340 h 340"/>
                <a:gd name="T60" fmla="*/ 350 w 400"/>
                <a:gd name="T61" fmla="*/ 340 h 340"/>
                <a:gd name="T62" fmla="*/ 386 w 400"/>
                <a:gd name="T63" fmla="*/ 306 h 340"/>
                <a:gd name="T64" fmla="*/ 390 w 400"/>
                <a:gd name="T65" fmla="*/ 240 h 340"/>
                <a:gd name="T66" fmla="*/ 218 w 400"/>
                <a:gd name="T67" fmla="*/ 240 h 340"/>
                <a:gd name="T68" fmla="*/ 218 w 400"/>
                <a:gd name="T69"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0" h="34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solidFill>
              <a:srgbClr val="0070C0"/>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5" name="Freeform 36"/>
            <p:cNvSpPr>
              <a:spLocks noEditPoints="1"/>
            </p:cNvSpPr>
            <p:nvPr/>
          </p:nvSpPr>
          <p:spPr bwMode="auto">
            <a:xfrm>
              <a:off x="4588612" y="4467209"/>
              <a:ext cx="475926" cy="266700"/>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rgbClr val="0070C0"/>
            </a:solidFill>
            <a:ln>
              <a:solidFill>
                <a:srgbClr val="0070C0"/>
              </a:solid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6" name="Freeform 44"/>
            <p:cNvSpPr>
              <a:spLocks noEditPoints="1"/>
            </p:cNvSpPr>
            <p:nvPr/>
          </p:nvSpPr>
          <p:spPr bwMode="auto">
            <a:xfrm>
              <a:off x="3723326" y="2874150"/>
              <a:ext cx="305722" cy="305313"/>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rgbClr val="0070C0"/>
            </a:solidFill>
            <a:ln>
              <a:noFill/>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sp>
        <p:nvSpPr>
          <p:cNvPr id="27" name="椭圆 26"/>
          <p:cNvSpPr/>
          <p:nvPr/>
        </p:nvSpPr>
        <p:spPr>
          <a:xfrm>
            <a:off x="6623584" y="1899311"/>
            <a:ext cx="576622" cy="5767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1</a:t>
            </a:r>
            <a:endParaRPr lang="zh-CN" altLang="en-US" dirty="0">
              <a:latin typeface="Impact MT Std" pitchFamily="34" charset="0"/>
              <a:ea typeface="微软雅黑" panose="020B0503020204020204" pitchFamily="34" charset="-122"/>
            </a:endParaRPr>
          </a:p>
        </p:txBody>
      </p:sp>
      <p:sp>
        <p:nvSpPr>
          <p:cNvPr id="28" name="椭圆 27"/>
          <p:cNvSpPr/>
          <p:nvPr/>
        </p:nvSpPr>
        <p:spPr>
          <a:xfrm>
            <a:off x="6623585" y="2619391"/>
            <a:ext cx="576622" cy="5767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2</a:t>
            </a:r>
            <a:endParaRPr lang="zh-CN" altLang="en-US" dirty="0">
              <a:latin typeface="Impact MT Std" pitchFamily="34" charset="0"/>
              <a:ea typeface="微软雅黑" panose="020B0503020204020204" pitchFamily="34" charset="-122"/>
            </a:endParaRPr>
          </a:p>
        </p:txBody>
      </p:sp>
      <p:sp>
        <p:nvSpPr>
          <p:cNvPr id="29" name="椭圆 28"/>
          <p:cNvSpPr/>
          <p:nvPr/>
        </p:nvSpPr>
        <p:spPr>
          <a:xfrm>
            <a:off x="6623585" y="3356271"/>
            <a:ext cx="576622" cy="5767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3</a:t>
            </a:r>
            <a:endParaRPr lang="zh-CN" altLang="en-US" dirty="0">
              <a:latin typeface="Impact MT Std" pitchFamily="34" charset="0"/>
              <a:ea typeface="微软雅黑" panose="020B0503020204020204" pitchFamily="34" charset="-122"/>
            </a:endParaRPr>
          </a:p>
        </p:txBody>
      </p:sp>
      <p:sp>
        <p:nvSpPr>
          <p:cNvPr id="30" name="标题 11"/>
          <p:cNvSpPr txBox="1"/>
          <p:nvPr/>
        </p:nvSpPr>
        <p:spPr>
          <a:xfrm>
            <a:off x="7200207" y="1967476"/>
            <a:ext cx="321786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标题 11"/>
          <p:cNvSpPr txBox="1"/>
          <p:nvPr/>
        </p:nvSpPr>
        <p:spPr>
          <a:xfrm>
            <a:off x="7200208" y="2687556"/>
            <a:ext cx="321786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标题 11"/>
          <p:cNvSpPr txBox="1"/>
          <p:nvPr/>
        </p:nvSpPr>
        <p:spPr>
          <a:xfrm>
            <a:off x="7200208" y="3424436"/>
            <a:ext cx="321786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2101142" y="5160094"/>
            <a:ext cx="8359987" cy="646331"/>
          </a:xfrm>
          <a:prstGeom prst="rect">
            <a:avLst/>
          </a:prstGeom>
          <a:noFill/>
        </p:spPr>
        <p:txBody>
          <a:bodyPr wrap="square" lIns="0" tIns="0" rIns="0" bIns="0" rtlCol="0">
            <a:spAutoFit/>
          </a:bodyPr>
          <a:lstStyle/>
          <a:p>
            <a:pPr algn="just"/>
            <a:r>
              <a:rPr lang="zh-CN" altLang="en-US" sz="1400" dirty="0">
                <a:solidFill>
                  <a:schemeClr val="tx1">
                    <a:lumMod val="65000"/>
                    <a:lumOff val="35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37" name="TextBox 36"/>
          <p:cNvSpPr txBox="1"/>
          <p:nvPr/>
        </p:nvSpPr>
        <p:spPr>
          <a:xfrm>
            <a:off x="5190372" y="4725144"/>
            <a:ext cx="2106482" cy="276999"/>
          </a:xfrm>
          <a:prstGeom prst="rect">
            <a:avLst/>
          </a:prstGeom>
          <a:noFill/>
        </p:spPr>
        <p:txBody>
          <a:bodyPr wrap="square" lIns="0" tIns="0" rIns="0" bIns="0" rtlCol="0">
            <a:spAutoFit/>
          </a:bodyPr>
          <a:lstStyle/>
          <a:p>
            <a:r>
              <a:rPr lang="zh-CN" altLang="en-US" b="1" dirty="0">
                <a:solidFill>
                  <a:schemeClr val="tx1">
                    <a:lumMod val="65000"/>
                    <a:lumOff val="35000"/>
                  </a:schemeClr>
                </a:solidFill>
                <a:latin typeface="Impact MT Std" pitchFamily="34" charset="0"/>
                <a:ea typeface="微软雅黑" panose="020B0503020204020204" pitchFamily="34" charset="-122"/>
              </a:rPr>
              <a:t>点击输入标题文本</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0-#ppt_w/2"/>
                                          </p:val>
                                        </p:tav>
                                        <p:tav tm="100000">
                                          <p:val>
                                            <p:strVal val="#ppt_x"/>
                                          </p:val>
                                        </p:tav>
                                      </p:tavLst>
                                    </p:anim>
                                    <p:anim calcmode="lin" valueType="num">
                                      <p:cBhvr additive="base">
                                        <p:cTn id="16" dur="250" fill="hold"/>
                                        <p:tgtEl>
                                          <p:spTgt spid="12"/>
                                        </p:tgtEl>
                                        <p:attrNameLst>
                                          <p:attrName>ppt_y</p:attrName>
                                        </p:attrNameLst>
                                      </p:cBhvr>
                                      <p:tavLst>
                                        <p:tav tm="0">
                                          <p:val>
                                            <p:strVal val="#ppt_y"/>
                                          </p:val>
                                        </p:tav>
                                        <p:tav tm="100000">
                                          <p:val>
                                            <p:strVal val="#ppt_y"/>
                                          </p:val>
                                        </p:tav>
                                      </p:tavLst>
                                    </p:anim>
                                  </p:childTnLst>
                                </p:cTn>
                              </p:par>
                              <p:par>
                                <p:cTn id="17" presetID="22" presetClass="entr" presetSubtype="4" fill="hold" nodeType="with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par>
                                <p:cTn id="20" presetID="22" presetClass="entr" presetSubtype="4" fill="hold" grpId="0" nodeType="withEffect">
                                  <p:stCondLst>
                                    <p:cond delay="50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grpId="0" nodeType="withEffect">
                                  <p:stCondLst>
                                    <p:cond delay="50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par>
                                <p:cTn id="26" presetID="22" presetClass="entr" presetSubtype="4" fill="hold" grpId="0" nodeType="withEffect">
                                  <p:stCondLst>
                                    <p:cond delay="50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par>
                                <p:cTn id="29" presetID="22" presetClass="entr" presetSubtype="4" fill="hold" nodeType="withEffect">
                                  <p:stCondLst>
                                    <p:cond delay="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ppt_w</p:attrName>
                                        </p:attrNameLst>
                                      </p:cBhvr>
                                      <p:tavLst>
                                        <p:tav tm="0">
                                          <p:val>
                                            <p:fltVal val="0"/>
                                          </p:val>
                                        </p:tav>
                                        <p:tav tm="100000">
                                          <p:val>
                                            <p:strVal val="#ppt_w"/>
                                          </p:val>
                                        </p:tav>
                                      </p:tavLst>
                                    </p:anim>
                                    <p:anim calcmode="lin" valueType="num">
                                      <p:cBhvr>
                                        <p:cTn id="54" dur="500" fill="hold"/>
                                        <p:tgtEl>
                                          <p:spTgt spid="31"/>
                                        </p:tgtEl>
                                        <p:attrNameLst>
                                          <p:attrName>ppt_h</p:attrName>
                                        </p:attrNameLst>
                                      </p:cBhvr>
                                      <p:tavLst>
                                        <p:tav tm="0">
                                          <p:val>
                                            <p:fltVal val="0"/>
                                          </p:val>
                                        </p:tav>
                                        <p:tav tm="100000">
                                          <p:val>
                                            <p:strVal val="#ppt_h"/>
                                          </p:val>
                                        </p:tav>
                                      </p:tavLst>
                                    </p:anim>
                                    <p:animEffect transition="in" filter="fade">
                                      <p:cBhvr>
                                        <p:cTn id="55" dur="500"/>
                                        <p:tgtEl>
                                          <p:spTgt spid="31"/>
                                        </p:tgtEl>
                                      </p:cBhvr>
                                    </p:animEffect>
                                  </p:childTnLst>
                                </p:cTn>
                              </p:par>
                            </p:childTnLst>
                          </p:cTn>
                        </p:par>
                        <p:par>
                          <p:cTn id="56" fill="hold">
                            <p:stCondLst>
                              <p:cond delay="30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3500"/>
                            </p:stCondLst>
                            <p:childTnLst>
                              <p:par>
                                <p:cTn id="63" presetID="2" presetClass="entr" presetSubtype="2"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300" fill="hold"/>
                                        <p:tgtEl>
                                          <p:spTgt spid="37"/>
                                        </p:tgtEl>
                                        <p:attrNameLst>
                                          <p:attrName>ppt_x</p:attrName>
                                        </p:attrNameLst>
                                      </p:cBhvr>
                                      <p:tavLst>
                                        <p:tav tm="0">
                                          <p:val>
                                            <p:strVal val="1+#ppt_w/2"/>
                                          </p:val>
                                        </p:tav>
                                        <p:tav tm="100000">
                                          <p:val>
                                            <p:strVal val="#ppt_x"/>
                                          </p:val>
                                        </p:tav>
                                      </p:tavLst>
                                    </p:anim>
                                    <p:anim calcmode="lin" valueType="num">
                                      <p:cBhvr additive="base">
                                        <p:cTn id="66" dur="300" fill="hold"/>
                                        <p:tgtEl>
                                          <p:spTgt spid="37"/>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 presetClass="entr" presetSubtype="2"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additive="base">
                                        <p:cTn id="70" dur="300" fill="hold"/>
                                        <p:tgtEl>
                                          <p:spTgt spid="36"/>
                                        </p:tgtEl>
                                        <p:attrNameLst>
                                          <p:attrName>ppt_x</p:attrName>
                                        </p:attrNameLst>
                                      </p:cBhvr>
                                      <p:tavLst>
                                        <p:tav tm="0">
                                          <p:val>
                                            <p:strVal val="1+#ppt_w/2"/>
                                          </p:val>
                                        </p:tav>
                                        <p:tav tm="100000">
                                          <p:val>
                                            <p:strVal val="#ppt_x"/>
                                          </p:val>
                                        </p:tav>
                                      </p:tavLst>
                                    </p:anim>
                                    <p:anim calcmode="lin" valueType="num">
                                      <p:cBhvr additive="base">
                                        <p:cTn id="71" dur="3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20" grpId="0"/>
      <p:bldP spid="21" grpId="0"/>
      <p:bldP spid="22" grpId="0"/>
      <p:bldP spid="27" grpId="0" animBg="1"/>
      <p:bldP spid="28" grpId="0" animBg="1"/>
      <p:bldP spid="29" grpId="0" animBg="1"/>
      <p:bldP spid="30" grpId="0"/>
      <p:bldP spid="31" grpId="0"/>
      <p:bldP spid="32" grpId="0"/>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0070C0"/>
                </a:solidFill>
                <a:latin typeface="Impact MT Std" pitchFamily="34" charset="0"/>
                <a:ea typeface="微软雅黑" panose="020B0503020204020204" pitchFamily="34" charset="-122"/>
              </a:rPr>
              <a:t>可行性分析</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23093" y="6577616"/>
            <a:ext cx="2088232" cy="307768"/>
          </a:xfrm>
          <a:prstGeom prst="rect">
            <a:avLst/>
          </a:prstGeom>
        </p:spPr>
        <p:txBody>
          <a:bodyPr wrap="square" lIns="91431" tIns="45716" rIns="91431" bIns="45716">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第二章：项目介绍</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a:solidFill>
                  <a:srgbClr val="34495E"/>
                </a:solidFill>
                <a:latin typeface="Impact MT Std" pitchFamily="34" charset="0"/>
                <a:ea typeface="微软雅黑" panose="020B0503020204020204" pitchFamily="34" charset="-122"/>
              </a:rPr>
              <a:t>18</a:t>
            </a:r>
          </a:p>
        </p:txBody>
      </p:sp>
      <p:sp>
        <p:nvSpPr>
          <p:cNvPr id="12" name="KSO_Shape"/>
          <p:cNvSpPr/>
          <p:nvPr/>
        </p:nvSpPr>
        <p:spPr bwMode="auto">
          <a:xfrm>
            <a:off x="160606" y="260648"/>
            <a:ext cx="542883" cy="40701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sp>
        <p:nvSpPr>
          <p:cNvPr id="13" name="圆角矩形 12"/>
          <p:cNvSpPr/>
          <p:nvPr/>
        </p:nvSpPr>
        <p:spPr>
          <a:xfrm>
            <a:off x="6050884" y="4149080"/>
            <a:ext cx="5315962" cy="764070"/>
          </a:xfrm>
          <a:prstGeom prst="roundRect">
            <a:avLst>
              <a:gd name="adj" fmla="val 50000"/>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2">
                  <a:lumMod val="50000"/>
                </a:schemeClr>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3426604" y="2553514"/>
            <a:ext cx="5513168" cy="764070"/>
          </a:xfrm>
          <a:prstGeom prst="roundRect">
            <a:avLst>
              <a:gd name="adj" fmla="val 50000"/>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2">
                  <a:lumMod val="50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345059" y="2104118"/>
            <a:ext cx="1230525" cy="1688231"/>
            <a:chOff x="1032992" y="2432634"/>
            <a:chExt cx="1230525" cy="1688231"/>
          </a:xfrm>
        </p:grpSpPr>
        <p:sp>
          <p:nvSpPr>
            <p:cNvPr id="16" name="任意多边形 15"/>
            <p:cNvSpPr/>
            <p:nvPr/>
          </p:nvSpPr>
          <p:spPr>
            <a:xfrm>
              <a:off x="1067786" y="2432634"/>
              <a:ext cx="1195731" cy="1688231"/>
            </a:xfrm>
            <a:custGeom>
              <a:avLst/>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3">
                  <a:moveTo>
                    <a:pt x="602108" y="0"/>
                  </a:moveTo>
                  <a:lnTo>
                    <a:pt x="1364578" y="0"/>
                  </a:lnTo>
                  <a:lnTo>
                    <a:pt x="1364578" y="1926623"/>
                  </a:lnTo>
                  <a:lnTo>
                    <a:pt x="0" y="1926623"/>
                  </a:lnTo>
                  <a:lnTo>
                    <a:pt x="0" y="602108"/>
                  </a:lnTo>
                  <a:cubicBezTo>
                    <a:pt x="0" y="269573"/>
                    <a:pt x="269573" y="0"/>
                    <a:pt x="602108"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KSO_Shape"/>
            <p:cNvSpPr/>
            <p:nvPr/>
          </p:nvSpPr>
          <p:spPr bwMode="auto">
            <a:xfrm>
              <a:off x="1450338" y="2837335"/>
              <a:ext cx="430626" cy="439414"/>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8" name="文本框 6"/>
            <p:cNvSpPr txBox="1"/>
            <p:nvPr/>
          </p:nvSpPr>
          <p:spPr>
            <a:xfrm>
              <a:off x="1032992" y="3398149"/>
              <a:ext cx="1193800" cy="371984"/>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 输入标题</a:t>
              </a:r>
            </a:p>
          </p:txBody>
        </p:sp>
      </p:grpSp>
      <p:grpSp>
        <p:nvGrpSpPr>
          <p:cNvPr id="19" name="组合 18"/>
          <p:cNvGrpSpPr/>
          <p:nvPr/>
        </p:nvGrpSpPr>
        <p:grpSpPr>
          <a:xfrm>
            <a:off x="2567303" y="2676142"/>
            <a:ext cx="1238805" cy="1688231"/>
            <a:chOff x="2255236" y="3004658"/>
            <a:chExt cx="1238805" cy="1688231"/>
          </a:xfrm>
        </p:grpSpPr>
        <p:sp>
          <p:nvSpPr>
            <p:cNvPr id="20" name="任意多边形 19"/>
            <p:cNvSpPr/>
            <p:nvPr/>
          </p:nvSpPr>
          <p:spPr>
            <a:xfrm flipH="1">
              <a:off x="2298310" y="3004658"/>
              <a:ext cx="1195731" cy="1688231"/>
            </a:xfrm>
            <a:custGeom>
              <a:avLst/>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3">
                  <a:moveTo>
                    <a:pt x="602108" y="0"/>
                  </a:moveTo>
                  <a:lnTo>
                    <a:pt x="1364578" y="0"/>
                  </a:lnTo>
                  <a:lnTo>
                    <a:pt x="1364578" y="1926623"/>
                  </a:lnTo>
                  <a:lnTo>
                    <a:pt x="0" y="1926623"/>
                  </a:lnTo>
                  <a:lnTo>
                    <a:pt x="0" y="602108"/>
                  </a:lnTo>
                  <a:cubicBezTo>
                    <a:pt x="0" y="269573"/>
                    <a:pt x="269573" y="0"/>
                    <a:pt x="602108"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21" name="KSO_Shape"/>
            <p:cNvSpPr/>
            <p:nvPr/>
          </p:nvSpPr>
          <p:spPr bwMode="auto">
            <a:xfrm>
              <a:off x="2675625" y="3406937"/>
              <a:ext cx="441100" cy="441836"/>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22" name="文本框 85"/>
            <p:cNvSpPr txBox="1"/>
            <p:nvPr/>
          </p:nvSpPr>
          <p:spPr>
            <a:xfrm>
              <a:off x="2255236" y="3965724"/>
              <a:ext cx="1193800" cy="371984"/>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 输入标题</a:t>
              </a:r>
            </a:p>
          </p:txBody>
        </p:sp>
      </p:grpSp>
      <p:cxnSp>
        <p:nvCxnSpPr>
          <p:cNvPr id="23" name="直接连接符 22"/>
          <p:cNvCxnSpPr/>
          <p:nvPr/>
        </p:nvCxnSpPr>
        <p:spPr>
          <a:xfrm>
            <a:off x="2696456" y="2123368"/>
            <a:ext cx="973171" cy="0"/>
          </a:xfrm>
          <a:prstGeom prst="line">
            <a:avLst/>
          </a:prstGeom>
          <a:ln>
            <a:solidFill>
              <a:srgbClr val="0070C0"/>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840902" y="2914492"/>
            <a:ext cx="973171" cy="0"/>
          </a:xfrm>
          <a:prstGeom prst="line">
            <a:avLst/>
          </a:prstGeom>
          <a:ln>
            <a:solidFill>
              <a:srgbClr val="0070C0"/>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091072" y="3637208"/>
            <a:ext cx="973171" cy="0"/>
          </a:xfrm>
          <a:prstGeom prst="line">
            <a:avLst/>
          </a:prstGeom>
          <a:ln>
            <a:solidFill>
              <a:srgbClr val="0070C0"/>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26" name="圆角矩形 25"/>
          <p:cNvSpPr/>
          <p:nvPr/>
        </p:nvSpPr>
        <p:spPr>
          <a:xfrm>
            <a:off x="4814073" y="3344526"/>
            <a:ext cx="5315962" cy="764070"/>
          </a:xfrm>
          <a:prstGeom prst="roundRect">
            <a:avLst>
              <a:gd name="adj" fmla="val 50000"/>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2">
                  <a:lumMod val="50000"/>
                </a:schemeClr>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2884510" y="1760350"/>
            <a:ext cx="5157145" cy="764070"/>
          </a:xfrm>
          <a:prstGeom prst="roundRect">
            <a:avLst>
              <a:gd name="adj" fmla="val 50000"/>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2">
                  <a:lumMod val="50000"/>
                </a:schemeClr>
              </a:solidFill>
              <a:latin typeface="微软雅黑" panose="020B0503020204020204" pitchFamily="34" charset="-122"/>
              <a:ea typeface="微软雅黑" panose="020B0503020204020204" pitchFamily="34" charset="-122"/>
            </a:endParaRPr>
          </a:p>
        </p:txBody>
      </p:sp>
      <p:sp>
        <p:nvSpPr>
          <p:cNvPr id="28" name="文本框 13"/>
          <p:cNvSpPr txBox="1"/>
          <p:nvPr/>
        </p:nvSpPr>
        <p:spPr>
          <a:xfrm>
            <a:off x="3853532" y="1927864"/>
            <a:ext cx="3770583" cy="609398"/>
          </a:xfrm>
          <a:prstGeom prst="rect">
            <a:avLst/>
          </a:prstGeom>
          <a:noFill/>
        </p:spPr>
        <p:txBody>
          <a:bodyPr wrap="square" rtlCol="0">
            <a:spAutoFit/>
          </a:bodyPr>
          <a:lstStyle/>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请在这里输入文字信息和简介，表达图表的含义，更好的理解。</a:t>
            </a:r>
          </a:p>
        </p:txBody>
      </p:sp>
      <p:sp>
        <p:nvSpPr>
          <p:cNvPr id="29" name="文本框 89"/>
          <p:cNvSpPr txBox="1"/>
          <p:nvPr/>
        </p:nvSpPr>
        <p:spPr>
          <a:xfrm>
            <a:off x="4946371" y="2678645"/>
            <a:ext cx="3770583" cy="609398"/>
          </a:xfrm>
          <a:prstGeom prst="rect">
            <a:avLst/>
          </a:prstGeom>
          <a:noFill/>
        </p:spPr>
        <p:txBody>
          <a:bodyPr wrap="square" rtlCol="0">
            <a:spAutoFit/>
          </a:bodyPr>
          <a:lstStyle>
            <a:defPPr>
              <a:defRPr lang="zh-CN"/>
            </a:defPPr>
            <a:lvl1pPr>
              <a:lnSpc>
                <a:spcPct val="120000"/>
              </a:lnSpc>
              <a:defRPr sz="1200">
                <a:solidFill>
                  <a:schemeClr val="bg1"/>
                </a:solidFill>
                <a:latin typeface="造字工房悦圆演示版常规体" pitchFamily="50" charset="-122"/>
                <a:ea typeface="造字工房悦圆演示版常规体" pitchFamily="50" charset="-122"/>
              </a:defRPr>
            </a:lvl1p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请在这里输入文字信息和简介，表达图表的含义，更好的理解。</a:t>
            </a:r>
          </a:p>
        </p:txBody>
      </p:sp>
      <p:sp>
        <p:nvSpPr>
          <p:cNvPr id="30" name="文本框 91"/>
          <p:cNvSpPr txBox="1"/>
          <p:nvPr/>
        </p:nvSpPr>
        <p:spPr>
          <a:xfrm>
            <a:off x="6183188" y="3388516"/>
            <a:ext cx="3770583" cy="867930"/>
          </a:xfrm>
          <a:prstGeom prst="rect">
            <a:avLst/>
          </a:prstGeom>
          <a:noFill/>
        </p:spPr>
        <p:txBody>
          <a:bodyPr wrap="square" rtlCol="0">
            <a:spAutoFit/>
          </a:bodyPr>
          <a:lstStyle/>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请在这里输入文字信息和简介，表达图表的含义，更好的理解。</a:t>
            </a:r>
          </a:p>
          <a:p>
            <a:pPr>
              <a:lnSpc>
                <a:spcPct val="120000"/>
              </a:lnSpc>
            </a:pP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5030142" y="3901009"/>
            <a:ext cx="1230525" cy="1688231"/>
            <a:chOff x="3494041" y="3716886"/>
            <a:chExt cx="1230525" cy="1688231"/>
          </a:xfrm>
        </p:grpSpPr>
        <p:sp>
          <p:nvSpPr>
            <p:cNvPr id="32" name="任意多边形 31"/>
            <p:cNvSpPr/>
            <p:nvPr/>
          </p:nvSpPr>
          <p:spPr>
            <a:xfrm flipH="1">
              <a:off x="3528835" y="3716886"/>
              <a:ext cx="1195731" cy="1688231"/>
            </a:xfrm>
            <a:custGeom>
              <a:avLst/>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3">
                  <a:moveTo>
                    <a:pt x="602108" y="0"/>
                  </a:moveTo>
                  <a:lnTo>
                    <a:pt x="1364578" y="0"/>
                  </a:lnTo>
                  <a:lnTo>
                    <a:pt x="1364578" y="1926623"/>
                  </a:lnTo>
                  <a:lnTo>
                    <a:pt x="0" y="1926623"/>
                  </a:lnTo>
                  <a:lnTo>
                    <a:pt x="0" y="602108"/>
                  </a:lnTo>
                  <a:cubicBezTo>
                    <a:pt x="0" y="269573"/>
                    <a:pt x="269573" y="0"/>
                    <a:pt x="602108"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33" name="KSO_Shape"/>
            <p:cNvSpPr/>
            <p:nvPr/>
          </p:nvSpPr>
          <p:spPr bwMode="auto">
            <a:xfrm>
              <a:off x="3899886" y="4107374"/>
              <a:ext cx="453627" cy="45362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34" name="文本框 86"/>
            <p:cNvSpPr txBox="1"/>
            <p:nvPr/>
          </p:nvSpPr>
          <p:spPr>
            <a:xfrm>
              <a:off x="3494041" y="4712872"/>
              <a:ext cx="1193800" cy="371984"/>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 输入标题</a:t>
              </a:r>
            </a:p>
          </p:txBody>
        </p:sp>
      </p:grpSp>
      <p:cxnSp>
        <p:nvCxnSpPr>
          <p:cNvPr id="35" name="直接连接符 34"/>
          <p:cNvCxnSpPr/>
          <p:nvPr/>
        </p:nvCxnSpPr>
        <p:spPr>
          <a:xfrm>
            <a:off x="6289219" y="4437112"/>
            <a:ext cx="973171" cy="0"/>
          </a:xfrm>
          <a:prstGeom prst="line">
            <a:avLst/>
          </a:prstGeom>
          <a:ln>
            <a:solidFill>
              <a:srgbClr val="0070C0"/>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36" name="文本框 91"/>
          <p:cNvSpPr txBox="1"/>
          <p:nvPr/>
        </p:nvSpPr>
        <p:spPr>
          <a:xfrm>
            <a:off x="7452247" y="4193070"/>
            <a:ext cx="3770583" cy="846001"/>
          </a:xfrm>
          <a:prstGeom prst="rect">
            <a:avLst/>
          </a:prstGeom>
          <a:noFill/>
        </p:spPr>
        <p:txBody>
          <a:bodyPr wrap="square" rtlCol="0">
            <a:spAutoFit/>
          </a:bodyPr>
          <a:lstStyle/>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请在这里输入文字信息和简介，表达图表的含义，更好的理解。。</a:t>
            </a:r>
          </a:p>
          <a:p>
            <a:pPr>
              <a:lnSpc>
                <a:spcPct val="120000"/>
              </a:lnSpc>
            </a:pP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3806108" y="3388370"/>
            <a:ext cx="1230525" cy="1688231"/>
            <a:chOff x="3937449" y="3388370"/>
            <a:chExt cx="1230525" cy="1688231"/>
          </a:xfrm>
        </p:grpSpPr>
        <p:grpSp>
          <p:nvGrpSpPr>
            <p:cNvPr id="38" name="组合 37"/>
            <p:cNvGrpSpPr/>
            <p:nvPr/>
          </p:nvGrpSpPr>
          <p:grpSpPr>
            <a:xfrm>
              <a:off x="3937449" y="3388370"/>
              <a:ext cx="1230525" cy="1688231"/>
              <a:chOff x="3494041" y="3716886"/>
              <a:chExt cx="1230525" cy="1688231"/>
            </a:xfrm>
            <a:solidFill>
              <a:srgbClr val="FC4B41"/>
            </a:solidFill>
          </p:grpSpPr>
          <p:sp>
            <p:nvSpPr>
              <p:cNvPr id="40" name="任意多边形 39"/>
              <p:cNvSpPr/>
              <p:nvPr/>
            </p:nvSpPr>
            <p:spPr>
              <a:xfrm flipH="1">
                <a:off x="3528835" y="3716886"/>
                <a:ext cx="1195731" cy="1688231"/>
              </a:xfrm>
              <a:custGeom>
                <a:avLst/>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3">
                    <a:moveTo>
                      <a:pt x="602108" y="0"/>
                    </a:moveTo>
                    <a:lnTo>
                      <a:pt x="1364578" y="0"/>
                    </a:lnTo>
                    <a:lnTo>
                      <a:pt x="1364578" y="1926623"/>
                    </a:lnTo>
                    <a:lnTo>
                      <a:pt x="0" y="1926623"/>
                    </a:lnTo>
                    <a:lnTo>
                      <a:pt x="0" y="602108"/>
                    </a:lnTo>
                    <a:cubicBezTo>
                      <a:pt x="0" y="269573"/>
                      <a:pt x="269573" y="0"/>
                      <a:pt x="602108"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41" name="文本框 86"/>
              <p:cNvSpPr txBox="1"/>
              <p:nvPr/>
            </p:nvSpPr>
            <p:spPr>
              <a:xfrm>
                <a:off x="3494041" y="4712872"/>
                <a:ext cx="1193800" cy="371984"/>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 输入标题 </a:t>
                </a:r>
              </a:p>
            </p:txBody>
          </p:sp>
        </p:grpSp>
        <p:sp>
          <p:nvSpPr>
            <p:cNvPr id="39" name="Freeform 126"/>
            <p:cNvSpPr>
              <a:spLocks noChangeAspect="1" noEditPoints="1"/>
            </p:cNvSpPr>
            <p:nvPr/>
          </p:nvSpPr>
          <p:spPr bwMode="auto">
            <a:xfrm>
              <a:off x="4385843" y="3856787"/>
              <a:ext cx="297012" cy="371653"/>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solidFill>
                  <a:srgbClr val="0EDEBA"/>
                </a:solidFill>
                <a:latin typeface="微软雅黑" panose="020B0503020204020204" pitchFamily="34" charset="-122"/>
                <a:ea typeface="微软雅黑" panose="020B0503020204020204" pitchFamily="34" charset="-122"/>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0-#ppt_w/2"/>
                                          </p:val>
                                        </p:tav>
                                        <p:tav tm="100000">
                                          <p:val>
                                            <p:strVal val="#ppt_x"/>
                                          </p:val>
                                        </p:tav>
                                      </p:tavLst>
                                    </p:anim>
                                    <p:anim calcmode="lin" valueType="num">
                                      <p:cBhvr additive="base">
                                        <p:cTn id="16" dur="25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750"/>
                                        <p:tgtEl>
                                          <p:spTgt spid="15"/>
                                        </p:tgtEl>
                                      </p:cBhvr>
                                    </p:animEffect>
                                    <p:anim calcmode="lin" valueType="num">
                                      <p:cBhvr>
                                        <p:cTn id="21" dur="750" fill="hold"/>
                                        <p:tgtEl>
                                          <p:spTgt spid="15"/>
                                        </p:tgtEl>
                                        <p:attrNameLst>
                                          <p:attrName>ppt_x</p:attrName>
                                        </p:attrNameLst>
                                      </p:cBhvr>
                                      <p:tavLst>
                                        <p:tav tm="0">
                                          <p:val>
                                            <p:strVal val="#ppt_x"/>
                                          </p:val>
                                        </p:tav>
                                        <p:tav tm="100000">
                                          <p:val>
                                            <p:strVal val="#ppt_x"/>
                                          </p:val>
                                        </p:tav>
                                      </p:tavLst>
                                    </p:anim>
                                    <p:anim calcmode="lin" valueType="num">
                                      <p:cBhvr>
                                        <p:cTn id="22" dur="75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par>
                          <p:cTn id="31" fill="hold">
                            <p:stCondLst>
                              <p:cond delay="25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8"/>
                                        </p:tgtEl>
                                        <p:attrNameLst>
                                          <p:attrName>ppt_y</p:attrName>
                                        </p:attrNameLst>
                                      </p:cBhvr>
                                      <p:tavLst>
                                        <p:tav tm="0">
                                          <p:val>
                                            <p:strVal val="#ppt_y"/>
                                          </p:val>
                                        </p:tav>
                                        <p:tav tm="100000">
                                          <p:val>
                                            <p:strVal val="#ppt_y"/>
                                          </p:val>
                                        </p:tav>
                                      </p:tavLst>
                                    </p:anim>
                                    <p:anim calcmode="lin" valueType="num">
                                      <p:cBhvr>
                                        <p:cTn id="36"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8"/>
                                        </p:tgtEl>
                                      </p:cBhvr>
                                    </p:animEffect>
                                  </p:childTnLst>
                                </p:cTn>
                              </p:par>
                            </p:childTnLst>
                          </p:cTn>
                        </p:par>
                        <p:par>
                          <p:cTn id="39" fill="hold">
                            <p:stCondLst>
                              <p:cond delay="3599"/>
                            </p:stCondLst>
                            <p:childTnLst>
                              <p:par>
                                <p:cTn id="40" presetID="42" presetClass="entr" presetSubtype="0"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par>
                          <p:cTn id="45" fill="hold">
                            <p:stCondLst>
                              <p:cond delay="4599"/>
                            </p:stCondLst>
                            <p:childTnLst>
                              <p:par>
                                <p:cTn id="46" presetID="22" presetClass="entr" presetSubtype="8"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500"/>
                                        <p:tgtEl>
                                          <p:spTgt spid="24"/>
                                        </p:tgtEl>
                                      </p:cBhvr>
                                    </p:animEffect>
                                  </p:childTnLst>
                                </p:cTn>
                              </p:par>
                            </p:childTnLst>
                          </p:cTn>
                        </p:par>
                        <p:par>
                          <p:cTn id="49" fill="hold">
                            <p:stCondLst>
                              <p:cond delay="5099"/>
                            </p:stCondLst>
                            <p:childTnLst>
                              <p:par>
                                <p:cTn id="50" presetID="10"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par>
                          <p:cTn id="53" fill="hold">
                            <p:stCondLst>
                              <p:cond delay="5599"/>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29"/>
                                        </p:tgtEl>
                                        <p:attrNameLst>
                                          <p:attrName>ppt_y</p:attrName>
                                        </p:attrNameLst>
                                      </p:cBhvr>
                                      <p:tavLst>
                                        <p:tav tm="0">
                                          <p:val>
                                            <p:strVal val="#ppt_y"/>
                                          </p:val>
                                        </p:tav>
                                        <p:tav tm="100000">
                                          <p:val>
                                            <p:strVal val="#ppt_y"/>
                                          </p:val>
                                        </p:tav>
                                      </p:tavLst>
                                    </p:anim>
                                    <p:anim calcmode="lin" valueType="num">
                                      <p:cBhvr>
                                        <p:cTn id="58"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29"/>
                                        </p:tgtEl>
                                      </p:cBhvr>
                                    </p:animEffect>
                                  </p:childTnLst>
                                </p:cTn>
                              </p:par>
                            </p:childTnLst>
                          </p:cTn>
                        </p:par>
                        <p:par>
                          <p:cTn id="61" fill="hold">
                            <p:stCondLst>
                              <p:cond delay="7449"/>
                            </p:stCondLst>
                            <p:childTnLst>
                              <p:par>
                                <p:cTn id="62" presetID="42" presetClass="entr" presetSubtype="0" fill="hold"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par>
                          <p:cTn id="67" fill="hold">
                            <p:stCondLst>
                              <p:cond delay="8449"/>
                            </p:stCondLst>
                            <p:childTnLst>
                              <p:par>
                                <p:cTn id="68" presetID="22" presetClass="entr" presetSubtype="8" fill="hold"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left)">
                                      <p:cBhvr>
                                        <p:cTn id="70" dur="500"/>
                                        <p:tgtEl>
                                          <p:spTgt spid="25"/>
                                        </p:tgtEl>
                                      </p:cBhvr>
                                    </p:animEffect>
                                  </p:childTnLst>
                                </p:cTn>
                              </p:par>
                            </p:childTnLst>
                          </p:cTn>
                        </p:par>
                        <p:par>
                          <p:cTn id="71" fill="hold">
                            <p:stCondLst>
                              <p:cond delay="8949"/>
                            </p:stCondLst>
                            <p:childTnLst>
                              <p:par>
                                <p:cTn id="72" presetID="10"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childTnLst>
                          </p:cTn>
                        </p:par>
                        <p:par>
                          <p:cTn id="75" fill="hold">
                            <p:stCondLst>
                              <p:cond delay="9449"/>
                            </p:stCondLst>
                            <p:childTnLst>
                              <p:par>
                                <p:cTn id="76" presetID="41" presetClass="entr" presetSubtype="0" fill="hold" grpId="0" nodeType="afterEffect">
                                  <p:stCondLst>
                                    <p:cond delay="0"/>
                                  </p:stCondLst>
                                  <p:iterate type="lt">
                                    <p:tmPct val="10000"/>
                                  </p:iterate>
                                  <p:childTnLst>
                                    <p:set>
                                      <p:cBhvr>
                                        <p:cTn id="77" dur="1" fill="hold">
                                          <p:stCondLst>
                                            <p:cond delay="0"/>
                                          </p:stCondLst>
                                        </p:cTn>
                                        <p:tgtEl>
                                          <p:spTgt spid="30"/>
                                        </p:tgtEl>
                                        <p:attrNameLst>
                                          <p:attrName>style.visibility</p:attrName>
                                        </p:attrNameLst>
                                      </p:cBhvr>
                                      <p:to>
                                        <p:strVal val="visible"/>
                                      </p:to>
                                    </p:set>
                                    <p:anim calcmode="lin" valueType="num">
                                      <p:cBhvr>
                                        <p:cTn id="78"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30"/>
                                        </p:tgtEl>
                                        <p:attrNameLst>
                                          <p:attrName>ppt_y</p:attrName>
                                        </p:attrNameLst>
                                      </p:cBhvr>
                                      <p:tavLst>
                                        <p:tav tm="0">
                                          <p:val>
                                            <p:strVal val="#ppt_y"/>
                                          </p:val>
                                        </p:tav>
                                        <p:tav tm="100000">
                                          <p:val>
                                            <p:strVal val="#ppt_y"/>
                                          </p:val>
                                        </p:tav>
                                      </p:tavLst>
                                    </p:anim>
                                    <p:anim calcmode="lin" valueType="num">
                                      <p:cBhvr>
                                        <p:cTn id="80"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30"/>
                                        </p:tgtEl>
                                      </p:cBhvr>
                                    </p:animEffect>
                                  </p:childTnLst>
                                </p:cTn>
                              </p:par>
                            </p:childTnLst>
                          </p:cTn>
                        </p:par>
                        <p:par>
                          <p:cTn id="83" fill="hold">
                            <p:stCondLst>
                              <p:cond delay="11300"/>
                            </p:stCondLst>
                            <p:childTnLst>
                              <p:par>
                                <p:cTn id="84" presetID="42" presetClass="entr" presetSubtype="0" fill="hold" nodeType="after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1000"/>
                                        <p:tgtEl>
                                          <p:spTgt spid="31"/>
                                        </p:tgtEl>
                                      </p:cBhvr>
                                    </p:animEffect>
                                    <p:anim calcmode="lin" valueType="num">
                                      <p:cBhvr>
                                        <p:cTn id="87" dur="1000" fill="hold"/>
                                        <p:tgtEl>
                                          <p:spTgt spid="31"/>
                                        </p:tgtEl>
                                        <p:attrNameLst>
                                          <p:attrName>ppt_x</p:attrName>
                                        </p:attrNameLst>
                                      </p:cBhvr>
                                      <p:tavLst>
                                        <p:tav tm="0">
                                          <p:val>
                                            <p:strVal val="#ppt_x"/>
                                          </p:val>
                                        </p:tav>
                                        <p:tav tm="100000">
                                          <p:val>
                                            <p:strVal val="#ppt_x"/>
                                          </p:val>
                                        </p:tav>
                                      </p:tavLst>
                                    </p:anim>
                                    <p:anim calcmode="lin" valueType="num">
                                      <p:cBhvr>
                                        <p:cTn id="88" dur="1000" fill="hold"/>
                                        <p:tgtEl>
                                          <p:spTgt spid="31"/>
                                        </p:tgtEl>
                                        <p:attrNameLst>
                                          <p:attrName>ppt_y</p:attrName>
                                        </p:attrNameLst>
                                      </p:cBhvr>
                                      <p:tavLst>
                                        <p:tav tm="0">
                                          <p:val>
                                            <p:strVal val="#ppt_y+.1"/>
                                          </p:val>
                                        </p:tav>
                                        <p:tav tm="100000">
                                          <p:val>
                                            <p:strVal val="#ppt_y"/>
                                          </p:val>
                                        </p:tav>
                                      </p:tavLst>
                                    </p:anim>
                                  </p:childTnLst>
                                </p:cTn>
                              </p:par>
                            </p:childTnLst>
                          </p:cTn>
                        </p:par>
                        <p:par>
                          <p:cTn id="89" fill="hold">
                            <p:stCondLst>
                              <p:cond delay="12300"/>
                            </p:stCondLst>
                            <p:childTnLst>
                              <p:par>
                                <p:cTn id="90" presetID="22" presetClass="entr" presetSubtype="8"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left)">
                                      <p:cBhvr>
                                        <p:cTn id="92" dur="500"/>
                                        <p:tgtEl>
                                          <p:spTgt spid="35"/>
                                        </p:tgtEl>
                                      </p:cBhvr>
                                    </p:animEffect>
                                  </p:childTnLst>
                                </p:cTn>
                              </p:par>
                            </p:childTnLst>
                          </p:cTn>
                        </p:par>
                        <p:par>
                          <p:cTn id="93" fill="hold">
                            <p:stCondLst>
                              <p:cond delay="12800"/>
                            </p:stCondLst>
                            <p:childTnLst>
                              <p:par>
                                <p:cTn id="94" presetID="10" presetClass="entr" presetSubtype="0" fill="hold" grpId="0" nodeType="after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fade">
                                      <p:cBhvr>
                                        <p:cTn id="96" dur="500"/>
                                        <p:tgtEl>
                                          <p:spTgt spid="13"/>
                                        </p:tgtEl>
                                      </p:cBhvr>
                                    </p:animEffect>
                                  </p:childTnLst>
                                </p:cTn>
                              </p:par>
                            </p:childTnLst>
                          </p:cTn>
                        </p:par>
                        <p:par>
                          <p:cTn id="97" fill="hold">
                            <p:stCondLst>
                              <p:cond delay="13300"/>
                            </p:stCondLst>
                            <p:childTnLst>
                              <p:par>
                                <p:cTn id="98" presetID="41" presetClass="entr" presetSubtype="0" fill="hold" grpId="0" nodeType="afterEffect">
                                  <p:stCondLst>
                                    <p:cond delay="0"/>
                                  </p:stCondLst>
                                  <p:iterate type="lt">
                                    <p:tmPct val="10000"/>
                                  </p:iterate>
                                  <p:childTnLst>
                                    <p:set>
                                      <p:cBhvr>
                                        <p:cTn id="99" dur="1" fill="hold">
                                          <p:stCondLst>
                                            <p:cond delay="0"/>
                                          </p:stCondLst>
                                        </p:cTn>
                                        <p:tgtEl>
                                          <p:spTgt spid="36"/>
                                        </p:tgtEl>
                                        <p:attrNameLst>
                                          <p:attrName>style.visibility</p:attrName>
                                        </p:attrNameLst>
                                      </p:cBhvr>
                                      <p:to>
                                        <p:strVal val="visible"/>
                                      </p:to>
                                    </p:set>
                                    <p:anim calcmode="lin" valueType="num">
                                      <p:cBhvr>
                                        <p:cTn id="100"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36"/>
                                        </p:tgtEl>
                                        <p:attrNameLst>
                                          <p:attrName>ppt_y</p:attrName>
                                        </p:attrNameLst>
                                      </p:cBhvr>
                                      <p:tavLst>
                                        <p:tav tm="0">
                                          <p:val>
                                            <p:strVal val="#ppt_y"/>
                                          </p:val>
                                        </p:tav>
                                        <p:tav tm="100000">
                                          <p:val>
                                            <p:strVal val="#ppt_y"/>
                                          </p:val>
                                        </p:tav>
                                      </p:tavLst>
                                    </p:anim>
                                    <p:anim calcmode="lin" valueType="num">
                                      <p:cBhvr>
                                        <p:cTn id="102"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13" grpId="0" animBg="1"/>
      <p:bldP spid="14" grpId="0" animBg="1"/>
      <p:bldP spid="26" grpId="0" animBg="1"/>
      <p:bldP spid="27" grpId="0" animBg="1"/>
      <p:bldP spid="28" grpId="0"/>
      <p:bldP spid="29" grpId="0"/>
      <p:bldP spid="30"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p:cNvPicPr>
            <a:picLocks noChangeAspect="1"/>
          </p:cNvPicPr>
          <p:nvPr/>
        </p:nvPicPr>
        <p:blipFill>
          <a:blip r:embed="rId3" cstate="print"/>
          <a:stretch>
            <a:fillRect/>
          </a:stretch>
        </p:blipFill>
        <p:spPr>
          <a:xfrm>
            <a:off x="1" y="0"/>
            <a:ext cx="12218266" cy="6858000"/>
          </a:xfrm>
          <a:prstGeom prst="rect">
            <a:avLst/>
          </a:prstGeom>
        </p:spPr>
      </p:pic>
      <p:sp>
        <p:nvSpPr>
          <p:cNvPr id="64" name="圆角矩形 63"/>
          <p:cNvSpPr/>
          <p:nvPr/>
        </p:nvSpPr>
        <p:spPr>
          <a:xfrm>
            <a:off x="-311125" y="1700808"/>
            <a:ext cx="1008112" cy="345638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Freeform 5"/>
          <p:cNvSpPr/>
          <p:nvPr/>
        </p:nvSpPr>
        <p:spPr bwMode="auto">
          <a:xfrm>
            <a:off x="1777107" y="1968222"/>
            <a:ext cx="3240360" cy="2921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D9D9">
              <a:alpha val="56078"/>
            </a:srgbClr>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67" name="圆角矩形 66"/>
          <p:cNvSpPr/>
          <p:nvPr/>
        </p:nvSpPr>
        <p:spPr>
          <a:xfrm>
            <a:off x="5449515" y="2600316"/>
            <a:ext cx="6552728" cy="1620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6673651" y="2600316"/>
            <a:ext cx="5544616" cy="16207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TextBox 68"/>
          <p:cNvSpPr txBox="1"/>
          <p:nvPr/>
        </p:nvSpPr>
        <p:spPr>
          <a:xfrm flipH="1">
            <a:off x="5881563" y="2788464"/>
            <a:ext cx="360040" cy="1107996"/>
          </a:xfrm>
          <a:prstGeom prst="rect">
            <a:avLst/>
          </a:prstGeom>
          <a:noFill/>
        </p:spPr>
        <p:txBody>
          <a:bodyPr wrap="square" rtlCol="0">
            <a:spAutoFit/>
          </a:bodyPr>
          <a:lstStyle/>
          <a:p>
            <a:pPr algn="ctr"/>
            <a:r>
              <a:rPr lang="en-US" sz="6600" b="1" dirty="0">
                <a:solidFill>
                  <a:schemeClr val="bg1"/>
                </a:solidFill>
                <a:latin typeface="Impact MT Std" pitchFamily="34" charset="0"/>
              </a:rPr>
              <a:t>3</a:t>
            </a:r>
            <a:endParaRPr lang="id-ID" sz="6600" b="1" dirty="0">
              <a:solidFill>
                <a:schemeClr val="bg1"/>
              </a:solidFill>
              <a:latin typeface="Impact MT Std" pitchFamily="34" charset="0"/>
            </a:endParaRPr>
          </a:p>
        </p:txBody>
      </p:sp>
      <p:sp>
        <p:nvSpPr>
          <p:cNvPr id="70" name="文本框 9"/>
          <p:cNvSpPr txBox="1"/>
          <p:nvPr/>
        </p:nvSpPr>
        <p:spPr>
          <a:xfrm>
            <a:off x="6961683" y="2672324"/>
            <a:ext cx="2103040" cy="500137"/>
          </a:xfrm>
          <a:prstGeom prst="rect">
            <a:avLst/>
          </a:prstGeom>
          <a:noFill/>
        </p:spPr>
        <p:txBody>
          <a:bodyPr wrap="square" lIns="68580" tIns="34290" rIns="68580" bIns="34290" rtlCol="0">
            <a:spAutoFit/>
          </a:bodyPr>
          <a:lstStyle/>
          <a:p>
            <a:pPr marL="0" lvl="1"/>
            <a:r>
              <a:rPr lang="zh-CN" altLang="en-US" sz="2800" dirty="0">
                <a:solidFill>
                  <a:schemeClr val="bg1"/>
                </a:solidFill>
                <a:latin typeface="微软雅黑" panose="020B0503020204020204" pitchFamily="34" charset="-122"/>
                <a:ea typeface="微软雅黑" panose="020B0503020204020204" pitchFamily="34" charset="-122"/>
              </a:rPr>
              <a:t>产品与运营</a:t>
            </a:r>
          </a:p>
        </p:txBody>
      </p:sp>
      <p:grpSp>
        <p:nvGrpSpPr>
          <p:cNvPr id="71" name="组合 70"/>
          <p:cNvGrpSpPr/>
          <p:nvPr/>
        </p:nvGrpSpPr>
        <p:grpSpPr>
          <a:xfrm>
            <a:off x="7037176" y="3248388"/>
            <a:ext cx="1436675" cy="215444"/>
            <a:chOff x="4369395" y="3284984"/>
            <a:chExt cx="1436675" cy="215444"/>
          </a:xfrm>
        </p:grpSpPr>
        <p:sp>
          <p:nvSpPr>
            <p:cNvPr id="72"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产品概述</a:t>
              </a:r>
            </a:p>
          </p:txBody>
        </p:sp>
        <p:grpSp>
          <p:nvGrpSpPr>
            <p:cNvPr id="73" name="组合 72"/>
            <p:cNvGrpSpPr/>
            <p:nvPr/>
          </p:nvGrpSpPr>
          <p:grpSpPr>
            <a:xfrm>
              <a:off x="4369395" y="3316401"/>
              <a:ext cx="168551" cy="168551"/>
              <a:chOff x="5005199" y="3717032"/>
              <a:chExt cx="168551" cy="168551"/>
            </a:xfrm>
          </p:grpSpPr>
          <p:sp>
            <p:nvSpPr>
              <p:cNvPr id="74" name="椭圆 73"/>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5" name="等腰三角形 7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76" name="组合 75"/>
          <p:cNvGrpSpPr/>
          <p:nvPr/>
        </p:nvGrpSpPr>
        <p:grpSpPr>
          <a:xfrm>
            <a:off x="8477336" y="3248388"/>
            <a:ext cx="1436675" cy="215444"/>
            <a:chOff x="4369395" y="3284984"/>
            <a:chExt cx="1436675" cy="215444"/>
          </a:xfrm>
        </p:grpSpPr>
        <p:sp>
          <p:nvSpPr>
            <p:cNvPr id="77"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产品形式</a:t>
              </a:r>
            </a:p>
          </p:txBody>
        </p:sp>
        <p:grpSp>
          <p:nvGrpSpPr>
            <p:cNvPr id="89" name="组合 88"/>
            <p:cNvGrpSpPr/>
            <p:nvPr/>
          </p:nvGrpSpPr>
          <p:grpSpPr>
            <a:xfrm>
              <a:off x="4369395" y="3316401"/>
              <a:ext cx="168551" cy="168551"/>
              <a:chOff x="5005199" y="3717032"/>
              <a:chExt cx="168551" cy="168551"/>
            </a:xfrm>
          </p:grpSpPr>
          <p:sp>
            <p:nvSpPr>
              <p:cNvPr id="90" name="椭圆 89"/>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1" name="等腰三角形 9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92" name="组合 91"/>
          <p:cNvGrpSpPr/>
          <p:nvPr/>
        </p:nvGrpSpPr>
        <p:grpSpPr>
          <a:xfrm>
            <a:off x="9917496" y="3248388"/>
            <a:ext cx="1724707" cy="215444"/>
            <a:chOff x="4369395" y="3284984"/>
            <a:chExt cx="1724707" cy="215444"/>
          </a:xfrm>
        </p:grpSpPr>
        <p:sp>
          <p:nvSpPr>
            <p:cNvPr id="93" name="文本框 9"/>
            <p:cNvSpPr txBox="1"/>
            <p:nvPr/>
          </p:nvSpPr>
          <p:spPr>
            <a:xfrm>
              <a:off x="4581935" y="3284984"/>
              <a:ext cx="1512167"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产品功能</a:t>
              </a:r>
            </a:p>
          </p:txBody>
        </p:sp>
        <p:grpSp>
          <p:nvGrpSpPr>
            <p:cNvPr id="94" name="组合 93"/>
            <p:cNvGrpSpPr/>
            <p:nvPr/>
          </p:nvGrpSpPr>
          <p:grpSpPr>
            <a:xfrm>
              <a:off x="4369395" y="3316401"/>
              <a:ext cx="168551" cy="168551"/>
              <a:chOff x="5005199" y="3717032"/>
              <a:chExt cx="168551" cy="168551"/>
            </a:xfrm>
          </p:grpSpPr>
          <p:sp>
            <p:nvSpPr>
              <p:cNvPr id="95" name="椭圆 94"/>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6" name="等腰三角形 9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97" name="组合 96"/>
          <p:cNvGrpSpPr/>
          <p:nvPr/>
        </p:nvGrpSpPr>
        <p:grpSpPr>
          <a:xfrm>
            <a:off x="7033691" y="3537000"/>
            <a:ext cx="1436675" cy="215444"/>
            <a:chOff x="4369395" y="3284984"/>
            <a:chExt cx="1436675" cy="215444"/>
          </a:xfrm>
        </p:grpSpPr>
        <p:sp>
          <p:nvSpPr>
            <p:cNvPr id="9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网络营销方案</a:t>
              </a:r>
            </a:p>
          </p:txBody>
        </p:sp>
        <p:grpSp>
          <p:nvGrpSpPr>
            <p:cNvPr id="99" name="组合 98"/>
            <p:cNvGrpSpPr/>
            <p:nvPr/>
          </p:nvGrpSpPr>
          <p:grpSpPr>
            <a:xfrm>
              <a:off x="4369395" y="3316401"/>
              <a:ext cx="168551" cy="168551"/>
              <a:chOff x="5005199" y="3717032"/>
              <a:chExt cx="168551" cy="168551"/>
            </a:xfrm>
          </p:grpSpPr>
          <p:sp>
            <p:nvSpPr>
              <p:cNvPr id="100" name="椭圆 99"/>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1" name="等腰三角形 10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02" name="组合 101"/>
          <p:cNvGrpSpPr/>
          <p:nvPr/>
        </p:nvGrpSpPr>
        <p:grpSpPr>
          <a:xfrm>
            <a:off x="8477336" y="3536420"/>
            <a:ext cx="1436675" cy="215444"/>
            <a:chOff x="4369395" y="3284984"/>
            <a:chExt cx="1436675" cy="215444"/>
          </a:xfrm>
        </p:grpSpPr>
        <p:sp>
          <p:nvSpPr>
            <p:cNvPr id="10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线下推广方案</a:t>
              </a:r>
            </a:p>
          </p:txBody>
        </p:sp>
        <p:grpSp>
          <p:nvGrpSpPr>
            <p:cNvPr id="104" name="组合 103"/>
            <p:cNvGrpSpPr/>
            <p:nvPr/>
          </p:nvGrpSpPr>
          <p:grpSpPr>
            <a:xfrm>
              <a:off x="4369395" y="3316401"/>
              <a:ext cx="168551" cy="168551"/>
              <a:chOff x="5005199" y="3717032"/>
              <a:chExt cx="168551" cy="168551"/>
            </a:xfrm>
          </p:grpSpPr>
          <p:sp>
            <p:nvSpPr>
              <p:cNvPr id="105" name="椭圆 104"/>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6" name="等腰三角形 10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07" name="组合 106"/>
          <p:cNvGrpSpPr/>
          <p:nvPr/>
        </p:nvGrpSpPr>
        <p:grpSpPr>
          <a:xfrm>
            <a:off x="9917496" y="3536420"/>
            <a:ext cx="1436675" cy="215444"/>
            <a:chOff x="4369395" y="3284984"/>
            <a:chExt cx="1436675" cy="215444"/>
          </a:xfrm>
        </p:grpSpPr>
        <p:sp>
          <p:nvSpPr>
            <p:cNvPr id="10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执行方式</a:t>
              </a:r>
            </a:p>
          </p:txBody>
        </p:sp>
        <p:grpSp>
          <p:nvGrpSpPr>
            <p:cNvPr id="109" name="组合 108"/>
            <p:cNvGrpSpPr/>
            <p:nvPr/>
          </p:nvGrpSpPr>
          <p:grpSpPr>
            <a:xfrm>
              <a:off x="4369395" y="3316401"/>
              <a:ext cx="168551" cy="168551"/>
              <a:chOff x="5005199" y="3717032"/>
              <a:chExt cx="168551" cy="168551"/>
            </a:xfrm>
          </p:grpSpPr>
          <p:sp>
            <p:nvSpPr>
              <p:cNvPr id="110" name="椭圆 109"/>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1" name="等腰三角形 11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12" name="组合 111"/>
          <p:cNvGrpSpPr/>
          <p:nvPr/>
        </p:nvGrpSpPr>
        <p:grpSpPr>
          <a:xfrm>
            <a:off x="7037176" y="3825032"/>
            <a:ext cx="1436675" cy="215444"/>
            <a:chOff x="4369395" y="3284984"/>
            <a:chExt cx="1436675" cy="215444"/>
          </a:xfrm>
        </p:grpSpPr>
        <p:sp>
          <p:nvSpPr>
            <p:cNvPr id="11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利润来源分析</a:t>
              </a:r>
            </a:p>
          </p:txBody>
        </p:sp>
        <p:grpSp>
          <p:nvGrpSpPr>
            <p:cNvPr id="114" name="组合 113"/>
            <p:cNvGrpSpPr/>
            <p:nvPr/>
          </p:nvGrpSpPr>
          <p:grpSpPr>
            <a:xfrm>
              <a:off x="4369395" y="3316401"/>
              <a:ext cx="168551" cy="168551"/>
              <a:chOff x="5005199" y="3717032"/>
              <a:chExt cx="168551" cy="168551"/>
            </a:xfrm>
          </p:grpSpPr>
          <p:sp>
            <p:nvSpPr>
              <p:cNvPr id="115" name="椭圆 114"/>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6" name="等腰三角形 11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sp>
        <p:nvSpPr>
          <p:cNvPr id="117" name="矩形 116"/>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标题 4"/>
          <p:cNvSpPr txBox="1"/>
          <p:nvPr/>
        </p:nvSpPr>
        <p:spPr>
          <a:xfrm>
            <a:off x="985019" y="363228"/>
            <a:ext cx="1224136"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0070C0"/>
                </a:solidFill>
                <a:latin typeface="Impact MT Std" pitchFamily="34" charset="0"/>
                <a:ea typeface="微软雅黑" panose="020B0503020204020204" pitchFamily="34" charset="-122"/>
              </a:rPr>
              <a:t>第三章</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a:solidFill>
                <a:srgbClr val="0070C0"/>
              </a:solidFill>
              <a:latin typeface="Impact MT Std" pitchFamily="34" charset="0"/>
              <a:ea typeface="微软雅黑" panose="020B0503020204020204" pitchFamily="34" charset="-122"/>
            </a:endParaRPr>
          </a:p>
        </p:txBody>
      </p:sp>
      <p:sp>
        <p:nvSpPr>
          <p:cNvPr id="121" name="KSO_Shape"/>
          <p:cNvSpPr/>
          <p:nvPr/>
        </p:nvSpPr>
        <p:spPr bwMode="auto">
          <a:xfrm>
            <a:off x="199208" y="188640"/>
            <a:ext cx="514299" cy="509157"/>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123" name="KSO_Shape"/>
          <p:cNvSpPr/>
          <p:nvPr/>
        </p:nvSpPr>
        <p:spPr bwMode="auto">
          <a:xfrm>
            <a:off x="2569195" y="2544267"/>
            <a:ext cx="1656184" cy="1639626"/>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00B0F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additive="base">
                                        <p:cTn id="7" dur="500" fill="hold"/>
                                        <p:tgtEl>
                                          <p:spTgt spid="118"/>
                                        </p:tgtEl>
                                        <p:attrNameLst>
                                          <p:attrName>ppt_x</p:attrName>
                                        </p:attrNameLst>
                                      </p:cBhvr>
                                      <p:tavLst>
                                        <p:tav tm="0">
                                          <p:val>
                                            <p:strVal val="0-#ppt_w/2"/>
                                          </p:val>
                                        </p:tav>
                                        <p:tav tm="100000">
                                          <p:val>
                                            <p:strVal val="#ppt_x"/>
                                          </p:val>
                                        </p:tav>
                                      </p:tavLst>
                                    </p:anim>
                                    <p:anim calcmode="lin" valueType="num">
                                      <p:cBhvr additive="base">
                                        <p:cTn id="8" dur="500" fill="hold"/>
                                        <p:tgtEl>
                                          <p:spTgt spid="1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250" fill="hold"/>
                                        <p:tgtEl>
                                          <p:spTgt spid="117"/>
                                        </p:tgtEl>
                                        <p:attrNameLst>
                                          <p:attrName>ppt_x</p:attrName>
                                        </p:attrNameLst>
                                      </p:cBhvr>
                                      <p:tavLst>
                                        <p:tav tm="0">
                                          <p:val>
                                            <p:strVal val="0-#ppt_w/2"/>
                                          </p:val>
                                        </p:tav>
                                        <p:tav tm="100000">
                                          <p:val>
                                            <p:strVal val="#ppt_x"/>
                                          </p:val>
                                        </p:tav>
                                      </p:tavLst>
                                    </p:anim>
                                    <p:anim calcmode="lin" valueType="num">
                                      <p:cBhvr additive="base">
                                        <p:cTn id="12" dur="250" fill="hold"/>
                                        <p:tgtEl>
                                          <p:spTgt spid="117"/>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1"/>
                                        </p:tgtEl>
                                        <p:attrNameLst>
                                          <p:attrName>style.visibility</p:attrName>
                                        </p:attrNameLst>
                                      </p:cBhvr>
                                      <p:to>
                                        <p:strVal val="visible"/>
                                      </p:to>
                                    </p:set>
                                    <p:animEffect transition="in" filter="fade">
                                      <p:cBhvr>
                                        <p:cTn id="15" dur="1000"/>
                                        <p:tgtEl>
                                          <p:spTgt spid="121"/>
                                        </p:tgtEl>
                                      </p:cBhvr>
                                    </p:animEffect>
                                    <p:anim calcmode="lin" valueType="num">
                                      <p:cBhvr>
                                        <p:cTn id="16" dur="1000" fill="hold"/>
                                        <p:tgtEl>
                                          <p:spTgt spid="121"/>
                                        </p:tgtEl>
                                        <p:attrNameLst>
                                          <p:attrName>ppt_x</p:attrName>
                                        </p:attrNameLst>
                                      </p:cBhvr>
                                      <p:tavLst>
                                        <p:tav tm="0">
                                          <p:val>
                                            <p:strVal val="#ppt_x"/>
                                          </p:val>
                                        </p:tav>
                                        <p:tav tm="100000">
                                          <p:val>
                                            <p:strVal val="#ppt_x"/>
                                          </p:val>
                                        </p:tav>
                                      </p:tavLst>
                                    </p:anim>
                                    <p:anim calcmode="lin" valueType="num">
                                      <p:cBhvr>
                                        <p:cTn id="17" dur="1000" fill="hold"/>
                                        <p:tgtEl>
                                          <p:spTgt spid="121"/>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 presetClass="entr" presetSubtype="8" fill="hold" grpId="0" nodeType="afterEffect">
                                  <p:stCondLst>
                                    <p:cond delay="0"/>
                                  </p:stCondLst>
                                  <p:childTnLst>
                                    <p:set>
                                      <p:cBhvr>
                                        <p:cTn id="20" dur="1" fill="hold">
                                          <p:stCondLst>
                                            <p:cond delay="0"/>
                                          </p:stCondLst>
                                        </p:cTn>
                                        <p:tgtEl>
                                          <p:spTgt spid="64"/>
                                        </p:tgtEl>
                                        <p:attrNameLst>
                                          <p:attrName>style.visibility</p:attrName>
                                        </p:attrNameLst>
                                      </p:cBhvr>
                                      <p:to>
                                        <p:strVal val="visible"/>
                                      </p:to>
                                    </p:set>
                                    <p:anim calcmode="lin" valueType="num">
                                      <p:cBhvr additive="base">
                                        <p:cTn id="21" dur="500" fill="hold"/>
                                        <p:tgtEl>
                                          <p:spTgt spid="64"/>
                                        </p:tgtEl>
                                        <p:attrNameLst>
                                          <p:attrName>ppt_x</p:attrName>
                                        </p:attrNameLst>
                                      </p:cBhvr>
                                      <p:tavLst>
                                        <p:tav tm="0">
                                          <p:val>
                                            <p:strVal val="0-#ppt_w/2"/>
                                          </p:val>
                                        </p:tav>
                                        <p:tav tm="100000">
                                          <p:val>
                                            <p:strVal val="#ppt_x"/>
                                          </p:val>
                                        </p:tav>
                                      </p:tavLst>
                                    </p:anim>
                                    <p:anim calcmode="lin" valueType="num">
                                      <p:cBhvr additive="base">
                                        <p:cTn id="22" dur="500" fill="hold"/>
                                        <p:tgtEl>
                                          <p:spTgt spid="64"/>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31" presetClass="entr" presetSubtype="0" fill="hold" grpId="0" nodeType="after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750" fill="hold"/>
                                        <p:tgtEl>
                                          <p:spTgt spid="65"/>
                                        </p:tgtEl>
                                        <p:attrNameLst>
                                          <p:attrName>ppt_w</p:attrName>
                                        </p:attrNameLst>
                                      </p:cBhvr>
                                      <p:tavLst>
                                        <p:tav tm="0">
                                          <p:val>
                                            <p:fltVal val="0"/>
                                          </p:val>
                                        </p:tav>
                                        <p:tav tm="100000">
                                          <p:val>
                                            <p:strVal val="#ppt_w"/>
                                          </p:val>
                                        </p:tav>
                                      </p:tavLst>
                                    </p:anim>
                                    <p:anim calcmode="lin" valueType="num">
                                      <p:cBhvr>
                                        <p:cTn id="27" dur="750" fill="hold"/>
                                        <p:tgtEl>
                                          <p:spTgt spid="65"/>
                                        </p:tgtEl>
                                        <p:attrNameLst>
                                          <p:attrName>ppt_h</p:attrName>
                                        </p:attrNameLst>
                                      </p:cBhvr>
                                      <p:tavLst>
                                        <p:tav tm="0">
                                          <p:val>
                                            <p:fltVal val="0"/>
                                          </p:val>
                                        </p:tav>
                                        <p:tav tm="100000">
                                          <p:val>
                                            <p:strVal val="#ppt_h"/>
                                          </p:val>
                                        </p:tav>
                                      </p:tavLst>
                                    </p:anim>
                                    <p:anim calcmode="lin" valueType="num">
                                      <p:cBhvr>
                                        <p:cTn id="28" dur="750" fill="hold"/>
                                        <p:tgtEl>
                                          <p:spTgt spid="65"/>
                                        </p:tgtEl>
                                        <p:attrNameLst>
                                          <p:attrName>style.rotation</p:attrName>
                                        </p:attrNameLst>
                                      </p:cBhvr>
                                      <p:tavLst>
                                        <p:tav tm="0">
                                          <p:val>
                                            <p:fltVal val="90"/>
                                          </p:val>
                                        </p:tav>
                                        <p:tav tm="100000">
                                          <p:val>
                                            <p:fltVal val="0"/>
                                          </p:val>
                                        </p:tav>
                                      </p:tavLst>
                                    </p:anim>
                                    <p:animEffect transition="in" filter="fade">
                                      <p:cBhvr>
                                        <p:cTn id="29" dur="750"/>
                                        <p:tgtEl>
                                          <p:spTgt spid="65"/>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123"/>
                                        </p:tgtEl>
                                        <p:attrNameLst>
                                          <p:attrName>style.visibility</p:attrName>
                                        </p:attrNameLst>
                                      </p:cBhvr>
                                      <p:to>
                                        <p:strVal val="visible"/>
                                      </p:to>
                                    </p:set>
                                    <p:animEffect transition="in" filter="fade">
                                      <p:cBhvr>
                                        <p:cTn id="32" dur="1000"/>
                                        <p:tgtEl>
                                          <p:spTgt spid="123"/>
                                        </p:tgtEl>
                                      </p:cBhvr>
                                    </p:animEffect>
                                    <p:anim calcmode="lin" valueType="num">
                                      <p:cBhvr>
                                        <p:cTn id="33" dur="1000" fill="hold"/>
                                        <p:tgtEl>
                                          <p:spTgt spid="123"/>
                                        </p:tgtEl>
                                        <p:attrNameLst>
                                          <p:attrName>ppt_x</p:attrName>
                                        </p:attrNameLst>
                                      </p:cBhvr>
                                      <p:tavLst>
                                        <p:tav tm="0">
                                          <p:val>
                                            <p:strVal val="#ppt_x"/>
                                          </p:val>
                                        </p:tav>
                                        <p:tav tm="100000">
                                          <p:val>
                                            <p:strVal val="#ppt_x"/>
                                          </p:val>
                                        </p:tav>
                                      </p:tavLst>
                                    </p:anim>
                                    <p:anim calcmode="lin" valueType="num">
                                      <p:cBhvr>
                                        <p:cTn id="34" dur="1000" fill="hold"/>
                                        <p:tgtEl>
                                          <p:spTgt spid="123"/>
                                        </p:tgtEl>
                                        <p:attrNameLst>
                                          <p:attrName>ppt_y</p:attrName>
                                        </p:attrNameLst>
                                      </p:cBhvr>
                                      <p:tavLst>
                                        <p:tav tm="0">
                                          <p:val>
                                            <p:strVal val="#ppt_y+.1"/>
                                          </p:val>
                                        </p:tav>
                                        <p:tav tm="100000">
                                          <p:val>
                                            <p:strVal val="#ppt_y"/>
                                          </p:val>
                                        </p:tav>
                                      </p:tavLst>
                                    </p:anim>
                                  </p:childTnLst>
                                </p:cTn>
                              </p:par>
                              <p:par>
                                <p:cTn id="35" presetID="2" presetClass="entr" presetSubtype="8" fill="hold" grpId="0" nodeType="withEffect">
                                  <p:stCondLst>
                                    <p:cond delay="500"/>
                                  </p:stCondLst>
                                  <p:childTnLst>
                                    <p:set>
                                      <p:cBhvr>
                                        <p:cTn id="36" dur="1" fill="hold">
                                          <p:stCondLst>
                                            <p:cond delay="0"/>
                                          </p:stCondLst>
                                        </p:cTn>
                                        <p:tgtEl>
                                          <p:spTgt spid="67"/>
                                        </p:tgtEl>
                                        <p:attrNameLst>
                                          <p:attrName>style.visibility</p:attrName>
                                        </p:attrNameLst>
                                      </p:cBhvr>
                                      <p:to>
                                        <p:strVal val="visible"/>
                                      </p:to>
                                    </p:set>
                                    <p:anim calcmode="lin" valueType="num">
                                      <p:cBhvr additive="base">
                                        <p:cTn id="37" dur="500" fill="hold"/>
                                        <p:tgtEl>
                                          <p:spTgt spid="67"/>
                                        </p:tgtEl>
                                        <p:attrNameLst>
                                          <p:attrName>ppt_x</p:attrName>
                                        </p:attrNameLst>
                                      </p:cBhvr>
                                      <p:tavLst>
                                        <p:tav tm="0">
                                          <p:val>
                                            <p:strVal val="0-#ppt_w/2"/>
                                          </p:val>
                                        </p:tav>
                                        <p:tav tm="100000">
                                          <p:val>
                                            <p:strVal val="#ppt_x"/>
                                          </p:val>
                                        </p:tav>
                                      </p:tavLst>
                                    </p:anim>
                                    <p:anim calcmode="lin" valueType="num">
                                      <p:cBhvr additive="base">
                                        <p:cTn id="38" dur="500" fill="hold"/>
                                        <p:tgtEl>
                                          <p:spTgt spid="67"/>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50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500" fill="hold"/>
                                        <p:tgtEl>
                                          <p:spTgt spid="68"/>
                                        </p:tgtEl>
                                        <p:attrNameLst>
                                          <p:attrName>ppt_x</p:attrName>
                                        </p:attrNameLst>
                                      </p:cBhvr>
                                      <p:tavLst>
                                        <p:tav tm="0">
                                          <p:val>
                                            <p:strVal val="0-#ppt_w/2"/>
                                          </p:val>
                                        </p:tav>
                                        <p:tav tm="100000">
                                          <p:val>
                                            <p:strVal val="#ppt_x"/>
                                          </p:val>
                                        </p:tav>
                                      </p:tavLst>
                                    </p:anim>
                                    <p:anim calcmode="lin" valueType="num">
                                      <p:cBhvr additive="base">
                                        <p:cTn id="42" dur="500" fill="hold"/>
                                        <p:tgtEl>
                                          <p:spTgt spid="68"/>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50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0-#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50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0-#ppt_w/2"/>
                                          </p:val>
                                        </p:tav>
                                        <p:tav tm="100000">
                                          <p:val>
                                            <p:strVal val="#ppt_x"/>
                                          </p:val>
                                        </p:tav>
                                      </p:tavLst>
                                    </p:anim>
                                    <p:anim calcmode="lin" valueType="num">
                                      <p:cBhvr additive="base">
                                        <p:cTn id="50" dur="500" fill="hold"/>
                                        <p:tgtEl>
                                          <p:spTgt spid="70"/>
                                        </p:tgtEl>
                                        <p:attrNameLst>
                                          <p:attrName>ppt_y</p:attrName>
                                        </p:attrNameLst>
                                      </p:cBhvr>
                                      <p:tavLst>
                                        <p:tav tm="0">
                                          <p:val>
                                            <p:strVal val="#ppt_y"/>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71"/>
                                        </p:tgtEl>
                                        <p:attrNameLst>
                                          <p:attrName>style.visibility</p:attrName>
                                        </p:attrNameLst>
                                      </p:cBhvr>
                                      <p:to>
                                        <p:strVal val="visible"/>
                                      </p:to>
                                    </p:set>
                                    <p:anim calcmode="lin" valueType="num">
                                      <p:cBhvr>
                                        <p:cTn id="53" dur="500" fill="hold"/>
                                        <p:tgtEl>
                                          <p:spTgt spid="71"/>
                                        </p:tgtEl>
                                        <p:attrNameLst>
                                          <p:attrName>ppt_w</p:attrName>
                                        </p:attrNameLst>
                                      </p:cBhvr>
                                      <p:tavLst>
                                        <p:tav tm="0">
                                          <p:val>
                                            <p:fltVal val="0"/>
                                          </p:val>
                                        </p:tav>
                                        <p:tav tm="100000">
                                          <p:val>
                                            <p:strVal val="#ppt_w"/>
                                          </p:val>
                                        </p:tav>
                                      </p:tavLst>
                                    </p:anim>
                                    <p:anim calcmode="lin" valueType="num">
                                      <p:cBhvr>
                                        <p:cTn id="54" dur="500" fill="hold"/>
                                        <p:tgtEl>
                                          <p:spTgt spid="71"/>
                                        </p:tgtEl>
                                        <p:attrNameLst>
                                          <p:attrName>ppt_h</p:attrName>
                                        </p:attrNameLst>
                                      </p:cBhvr>
                                      <p:tavLst>
                                        <p:tav tm="0">
                                          <p:val>
                                            <p:fltVal val="0"/>
                                          </p:val>
                                        </p:tav>
                                        <p:tav tm="100000">
                                          <p:val>
                                            <p:strVal val="#ppt_h"/>
                                          </p:val>
                                        </p:tav>
                                      </p:tavLst>
                                    </p:anim>
                                    <p:animEffect transition="in" filter="fade">
                                      <p:cBhvr>
                                        <p:cTn id="55" dur="500"/>
                                        <p:tgtEl>
                                          <p:spTgt spid="71"/>
                                        </p:tgtEl>
                                      </p:cBhvr>
                                    </p:animEffect>
                                  </p:childTnLst>
                                </p:cTn>
                              </p:par>
                              <p:par>
                                <p:cTn id="56" presetID="53" presetClass="entr" presetSubtype="16" fill="hold" nodeType="withEffect">
                                  <p:stCondLst>
                                    <p:cond delay="500"/>
                                  </p:stCondLst>
                                  <p:childTnLst>
                                    <p:set>
                                      <p:cBhvr>
                                        <p:cTn id="57" dur="1" fill="hold">
                                          <p:stCondLst>
                                            <p:cond delay="0"/>
                                          </p:stCondLst>
                                        </p:cTn>
                                        <p:tgtEl>
                                          <p:spTgt spid="76"/>
                                        </p:tgtEl>
                                        <p:attrNameLst>
                                          <p:attrName>style.visibility</p:attrName>
                                        </p:attrNameLst>
                                      </p:cBhvr>
                                      <p:to>
                                        <p:strVal val="visible"/>
                                      </p:to>
                                    </p:set>
                                    <p:anim calcmode="lin" valueType="num">
                                      <p:cBhvr>
                                        <p:cTn id="58" dur="500" fill="hold"/>
                                        <p:tgtEl>
                                          <p:spTgt spid="76"/>
                                        </p:tgtEl>
                                        <p:attrNameLst>
                                          <p:attrName>ppt_w</p:attrName>
                                        </p:attrNameLst>
                                      </p:cBhvr>
                                      <p:tavLst>
                                        <p:tav tm="0">
                                          <p:val>
                                            <p:fltVal val="0"/>
                                          </p:val>
                                        </p:tav>
                                        <p:tav tm="100000">
                                          <p:val>
                                            <p:strVal val="#ppt_w"/>
                                          </p:val>
                                        </p:tav>
                                      </p:tavLst>
                                    </p:anim>
                                    <p:anim calcmode="lin" valueType="num">
                                      <p:cBhvr>
                                        <p:cTn id="59" dur="500" fill="hold"/>
                                        <p:tgtEl>
                                          <p:spTgt spid="76"/>
                                        </p:tgtEl>
                                        <p:attrNameLst>
                                          <p:attrName>ppt_h</p:attrName>
                                        </p:attrNameLst>
                                      </p:cBhvr>
                                      <p:tavLst>
                                        <p:tav tm="0">
                                          <p:val>
                                            <p:fltVal val="0"/>
                                          </p:val>
                                        </p:tav>
                                        <p:tav tm="100000">
                                          <p:val>
                                            <p:strVal val="#ppt_h"/>
                                          </p:val>
                                        </p:tav>
                                      </p:tavLst>
                                    </p:anim>
                                    <p:animEffect transition="in" filter="fade">
                                      <p:cBhvr>
                                        <p:cTn id="60" dur="500"/>
                                        <p:tgtEl>
                                          <p:spTgt spid="76"/>
                                        </p:tgtEl>
                                      </p:cBhvr>
                                    </p:animEffect>
                                  </p:childTnLst>
                                </p:cTn>
                              </p:par>
                              <p:par>
                                <p:cTn id="61" presetID="53" presetClass="entr" presetSubtype="16" fill="hold" nodeType="withEffect">
                                  <p:stCondLst>
                                    <p:cond delay="500"/>
                                  </p:stCondLst>
                                  <p:childTnLst>
                                    <p:set>
                                      <p:cBhvr>
                                        <p:cTn id="62" dur="1" fill="hold">
                                          <p:stCondLst>
                                            <p:cond delay="0"/>
                                          </p:stCondLst>
                                        </p:cTn>
                                        <p:tgtEl>
                                          <p:spTgt spid="92"/>
                                        </p:tgtEl>
                                        <p:attrNameLst>
                                          <p:attrName>style.visibility</p:attrName>
                                        </p:attrNameLst>
                                      </p:cBhvr>
                                      <p:to>
                                        <p:strVal val="visible"/>
                                      </p:to>
                                    </p:set>
                                    <p:anim calcmode="lin" valueType="num">
                                      <p:cBhvr>
                                        <p:cTn id="63" dur="500" fill="hold"/>
                                        <p:tgtEl>
                                          <p:spTgt spid="92"/>
                                        </p:tgtEl>
                                        <p:attrNameLst>
                                          <p:attrName>ppt_w</p:attrName>
                                        </p:attrNameLst>
                                      </p:cBhvr>
                                      <p:tavLst>
                                        <p:tav tm="0">
                                          <p:val>
                                            <p:fltVal val="0"/>
                                          </p:val>
                                        </p:tav>
                                        <p:tav tm="100000">
                                          <p:val>
                                            <p:strVal val="#ppt_w"/>
                                          </p:val>
                                        </p:tav>
                                      </p:tavLst>
                                    </p:anim>
                                    <p:anim calcmode="lin" valueType="num">
                                      <p:cBhvr>
                                        <p:cTn id="64" dur="500" fill="hold"/>
                                        <p:tgtEl>
                                          <p:spTgt spid="92"/>
                                        </p:tgtEl>
                                        <p:attrNameLst>
                                          <p:attrName>ppt_h</p:attrName>
                                        </p:attrNameLst>
                                      </p:cBhvr>
                                      <p:tavLst>
                                        <p:tav tm="0">
                                          <p:val>
                                            <p:fltVal val="0"/>
                                          </p:val>
                                        </p:tav>
                                        <p:tav tm="100000">
                                          <p:val>
                                            <p:strVal val="#ppt_h"/>
                                          </p:val>
                                        </p:tav>
                                      </p:tavLst>
                                    </p:anim>
                                    <p:animEffect transition="in" filter="fade">
                                      <p:cBhvr>
                                        <p:cTn id="65" dur="500"/>
                                        <p:tgtEl>
                                          <p:spTgt spid="92"/>
                                        </p:tgtEl>
                                      </p:cBhvr>
                                    </p:animEffect>
                                  </p:childTnLst>
                                </p:cTn>
                              </p:par>
                              <p:par>
                                <p:cTn id="66" presetID="53" presetClass="entr" presetSubtype="16" fill="hold" nodeType="withEffect">
                                  <p:stCondLst>
                                    <p:cond delay="500"/>
                                  </p:stCondLst>
                                  <p:childTnLst>
                                    <p:set>
                                      <p:cBhvr>
                                        <p:cTn id="67" dur="1" fill="hold">
                                          <p:stCondLst>
                                            <p:cond delay="0"/>
                                          </p:stCondLst>
                                        </p:cTn>
                                        <p:tgtEl>
                                          <p:spTgt spid="97"/>
                                        </p:tgtEl>
                                        <p:attrNameLst>
                                          <p:attrName>style.visibility</p:attrName>
                                        </p:attrNameLst>
                                      </p:cBhvr>
                                      <p:to>
                                        <p:strVal val="visible"/>
                                      </p:to>
                                    </p:set>
                                    <p:anim calcmode="lin" valueType="num">
                                      <p:cBhvr>
                                        <p:cTn id="68" dur="500" fill="hold"/>
                                        <p:tgtEl>
                                          <p:spTgt spid="97"/>
                                        </p:tgtEl>
                                        <p:attrNameLst>
                                          <p:attrName>ppt_w</p:attrName>
                                        </p:attrNameLst>
                                      </p:cBhvr>
                                      <p:tavLst>
                                        <p:tav tm="0">
                                          <p:val>
                                            <p:fltVal val="0"/>
                                          </p:val>
                                        </p:tav>
                                        <p:tav tm="100000">
                                          <p:val>
                                            <p:strVal val="#ppt_w"/>
                                          </p:val>
                                        </p:tav>
                                      </p:tavLst>
                                    </p:anim>
                                    <p:anim calcmode="lin" valueType="num">
                                      <p:cBhvr>
                                        <p:cTn id="69" dur="500" fill="hold"/>
                                        <p:tgtEl>
                                          <p:spTgt spid="97"/>
                                        </p:tgtEl>
                                        <p:attrNameLst>
                                          <p:attrName>ppt_h</p:attrName>
                                        </p:attrNameLst>
                                      </p:cBhvr>
                                      <p:tavLst>
                                        <p:tav tm="0">
                                          <p:val>
                                            <p:fltVal val="0"/>
                                          </p:val>
                                        </p:tav>
                                        <p:tav tm="100000">
                                          <p:val>
                                            <p:strVal val="#ppt_h"/>
                                          </p:val>
                                        </p:tav>
                                      </p:tavLst>
                                    </p:anim>
                                    <p:animEffect transition="in" filter="fade">
                                      <p:cBhvr>
                                        <p:cTn id="70" dur="500"/>
                                        <p:tgtEl>
                                          <p:spTgt spid="97"/>
                                        </p:tgtEl>
                                      </p:cBhvr>
                                    </p:animEffect>
                                  </p:childTnLst>
                                </p:cTn>
                              </p:par>
                              <p:par>
                                <p:cTn id="71" presetID="53" presetClass="entr" presetSubtype="16" fill="hold" nodeType="withEffect">
                                  <p:stCondLst>
                                    <p:cond delay="500"/>
                                  </p:stCondLst>
                                  <p:childTnLst>
                                    <p:set>
                                      <p:cBhvr>
                                        <p:cTn id="72" dur="1" fill="hold">
                                          <p:stCondLst>
                                            <p:cond delay="0"/>
                                          </p:stCondLst>
                                        </p:cTn>
                                        <p:tgtEl>
                                          <p:spTgt spid="102"/>
                                        </p:tgtEl>
                                        <p:attrNameLst>
                                          <p:attrName>style.visibility</p:attrName>
                                        </p:attrNameLst>
                                      </p:cBhvr>
                                      <p:to>
                                        <p:strVal val="visible"/>
                                      </p:to>
                                    </p:set>
                                    <p:anim calcmode="lin" valueType="num">
                                      <p:cBhvr>
                                        <p:cTn id="73" dur="500" fill="hold"/>
                                        <p:tgtEl>
                                          <p:spTgt spid="102"/>
                                        </p:tgtEl>
                                        <p:attrNameLst>
                                          <p:attrName>ppt_w</p:attrName>
                                        </p:attrNameLst>
                                      </p:cBhvr>
                                      <p:tavLst>
                                        <p:tav tm="0">
                                          <p:val>
                                            <p:fltVal val="0"/>
                                          </p:val>
                                        </p:tav>
                                        <p:tav tm="100000">
                                          <p:val>
                                            <p:strVal val="#ppt_w"/>
                                          </p:val>
                                        </p:tav>
                                      </p:tavLst>
                                    </p:anim>
                                    <p:anim calcmode="lin" valueType="num">
                                      <p:cBhvr>
                                        <p:cTn id="74" dur="500" fill="hold"/>
                                        <p:tgtEl>
                                          <p:spTgt spid="102"/>
                                        </p:tgtEl>
                                        <p:attrNameLst>
                                          <p:attrName>ppt_h</p:attrName>
                                        </p:attrNameLst>
                                      </p:cBhvr>
                                      <p:tavLst>
                                        <p:tav tm="0">
                                          <p:val>
                                            <p:fltVal val="0"/>
                                          </p:val>
                                        </p:tav>
                                        <p:tav tm="100000">
                                          <p:val>
                                            <p:strVal val="#ppt_h"/>
                                          </p:val>
                                        </p:tav>
                                      </p:tavLst>
                                    </p:anim>
                                    <p:animEffect transition="in" filter="fade">
                                      <p:cBhvr>
                                        <p:cTn id="75" dur="500"/>
                                        <p:tgtEl>
                                          <p:spTgt spid="102"/>
                                        </p:tgtEl>
                                      </p:cBhvr>
                                    </p:animEffect>
                                  </p:childTnLst>
                                </p:cTn>
                              </p:par>
                              <p:par>
                                <p:cTn id="76" presetID="53" presetClass="entr" presetSubtype="16" fill="hold" nodeType="withEffect">
                                  <p:stCondLst>
                                    <p:cond delay="500"/>
                                  </p:stCondLst>
                                  <p:childTnLst>
                                    <p:set>
                                      <p:cBhvr>
                                        <p:cTn id="77" dur="1" fill="hold">
                                          <p:stCondLst>
                                            <p:cond delay="0"/>
                                          </p:stCondLst>
                                        </p:cTn>
                                        <p:tgtEl>
                                          <p:spTgt spid="107"/>
                                        </p:tgtEl>
                                        <p:attrNameLst>
                                          <p:attrName>style.visibility</p:attrName>
                                        </p:attrNameLst>
                                      </p:cBhvr>
                                      <p:to>
                                        <p:strVal val="visible"/>
                                      </p:to>
                                    </p:set>
                                    <p:anim calcmode="lin" valueType="num">
                                      <p:cBhvr>
                                        <p:cTn id="78" dur="500" fill="hold"/>
                                        <p:tgtEl>
                                          <p:spTgt spid="107"/>
                                        </p:tgtEl>
                                        <p:attrNameLst>
                                          <p:attrName>ppt_w</p:attrName>
                                        </p:attrNameLst>
                                      </p:cBhvr>
                                      <p:tavLst>
                                        <p:tav tm="0">
                                          <p:val>
                                            <p:fltVal val="0"/>
                                          </p:val>
                                        </p:tav>
                                        <p:tav tm="100000">
                                          <p:val>
                                            <p:strVal val="#ppt_w"/>
                                          </p:val>
                                        </p:tav>
                                      </p:tavLst>
                                    </p:anim>
                                    <p:anim calcmode="lin" valueType="num">
                                      <p:cBhvr>
                                        <p:cTn id="79" dur="500" fill="hold"/>
                                        <p:tgtEl>
                                          <p:spTgt spid="107"/>
                                        </p:tgtEl>
                                        <p:attrNameLst>
                                          <p:attrName>ppt_h</p:attrName>
                                        </p:attrNameLst>
                                      </p:cBhvr>
                                      <p:tavLst>
                                        <p:tav tm="0">
                                          <p:val>
                                            <p:fltVal val="0"/>
                                          </p:val>
                                        </p:tav>
                                        <p:tav tm="100000">
                                          <p:val>
                                            <p:strVal val="#ppt_h"/>
                                          </p:val>
                                        </p:tav>
                                      </p:tavLst>
                                    </p:anim>
                                    <p:animEffect transition="in" filter="fade">
                                      <p:cBhvr>
                                        <p:cTn id="80" dur="500"/>
                                        <p:tgtEl>
                                          <p:spTgt spid="107"/>
                                        </p:tgtEl>
                                      </p:cBhvr>
                                    </p:animEffect>
                                  </p:childTnLst>
                                </p:cTn>
                              </p:par>
                              <p:par>
                                <p:cTn id="81" presetID="53" presetClass="entr" presetSubtype="16" fill="hold" nodeType="withEffect">
                                  <p:stCondLst>
                                    <p:cond delay="500"/>
                                  </p:stCondLst>
                                  <p:childTnLst>
                                    <p:set>
                                      <p:cBhvr>
                                        <p:cTn id="82" dur="1" fill="hold">
                                          <p:stCondLst>
                                            <p:cond delay="0"/>
                                          </p:stCondLst>
                                        </p:cTn>
                                        <p:tgtEl>
                                          <p:spTgt spid="112"/>
                                        </p:tgtEl>
                                        <p:attrNameLst>
                                          <p:attrName>style.visibility</p:attrName>
                                        </p:attrNameLst>
                                      </p:cBhvr>
                                      <p:to>
                                        <p:strVal val="visible"/>
                                      </p:to>
                                    </p:set>
                                    <p:anim calcmode="lin" valueType="num">
                                      <p:cBhvr>
                                        <p:cTn id="83" dur="500" fill="hold"/>
                                        <p:tgtEl>
                                          <p:spTgt spid="112"/>
                                        </p:tgtEl>
                                        <p:attrNameLst>
                                          <p:attrName>ppt_w</p:attrName>
                                        </p:attrNameLst>
                                      </p:cBhvr>
                                      <p:tavLst>
                                        <p:tav tm="0">
                                          <p:val>
                                            <p:fltVal val="0"/>
                                          </p:val>
                                        </p:tav>
                                        <p:tav tm="100000">
                                          <p:val>
                                            <p:strVal val="#ppt_w"/>
                                          </p:val>
                                        </p:tav>
                                      </p:tavLst>
                                    </p:anim>
                                    <p:anim calcmode="lin" valueType="num">
                                      <p:cBhvr>
                                        <p:cTn id="84" dur="500" fill="hold"/>
                                        <p:tgtEl>
                                          <p:spTgt spid="112"/>
                                        </p:tgtEl>
                                        <p:attrNameLst>
                                          <p:attrName>ppt_h</p:attrName>
                                        </p:attrNameLst>
                                      </p:cBhvr>
                                      <p:tavLst>
                                        <p:tav tm="0">
                                          <p:val>
                                            <p:fltVal val="0"/>
                                          </p:val>
                                        </p:tav>
                                        <p:tav tm="100000">
                                          <p:val>
                                            <p:strVal val="#ppt_h"/>
                                          </p:val>
                                        </p:tav>
                                      </p:tavLst>
                                    </p:anim>
                                    <p:animEffect transition="in" filter="fade">
                                      <p:cBhvr>
                                        <p:cTn id="85"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7" grpId="0" animBg="1"/>
      <p:bldP spid="68" grpId="0" animBg="1"/>
      <p:bldP spid="69" grpId="0"/>
      <p:bldP spid="70" grpId="0"/>
      <p:bldP spid="117" grpId="0" animBg="1"/>
      <p:bldP spid="118" grpId="0"/>
      <p:bldP spid="121" grpId="0" animBg="1"/>
      <p:bldP spid="1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图片 101"/>
          <p:cNvPicPr>
            <a:picLocks noChangeAspect="1"/>
          </p:cNvPicPr>
          <p:nvPr/>
        </p:nvPicPr>
        <p:blipFill>
          <a:blip r:embed="rId3" cstate="print"/>
          <a:stretch>
            <a:fillRect/>
          </a:stretch>
        </p:blipFill>
        <p:spPr>
          <a:xfrm>
            <a:off x="1" y="0"/>
            <a:ext cx="12218266" cy="6858000"/>
          </a:xfrm>
          <a:prstGeom prst="rect">
            <a:avLst/>
          </a:prstGeom>
        </p:spPr>
      </p:pic>
      <p:sp>
        <p:nvSpPr>
          <p:cNvPr id="77" name="圆角矩形 76"/>
          <p:cNvSpPr/>
          <p:nvPr/>
        </p:nvSpPr>
        <p:spPr>
          <a:xfrm>
            <a:off x="-167109" y="1700808"/>
            <a:ext cx="576064" cy="345638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Freeform 5"/>
          <p:cNvSpPr/>
          <p:nvPr/>
        </p:nvSpPr>
        <p:spPr bwMode="auto">
          <a:xfrm>
            <a:off x="1705099" y="1968222"/>
            <a:ext cx="3240360" cy="2921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D9D9">
              <a:alpha val="56078"/>
            </a:srgbClr>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79" name="TextBox 78"/>
          <p:cNvSpPr txBox="1"/>
          <p:nvPr/>
        </p:nvSpPr>
        <p:spPr>
          <a:xfrm>
            <a:off x="2391771" y="3625279"/>
            <a:ext cx="1842171" cy="584775"/>
          </a:xfrm>
          <a:prstGeom prst="rect">
            <a:avLst/>
          </a:prstGeom>
          <a:noFill/>
        </p:spPr>
        <p:txBody>
          <a:bodyPr wrap="none" rtlCol="0">
            <a:spAutoFit/>
          </a:bodyPr>
          <a:lstStyle/>
          <a:p>
            <a:r>
              <a:rPr lang="en-US" altLang="zh-CN" sz="3200" b="1" dirty="0">
                <a:solidFill>
                  <a:srgbClr val="0070C0"/>
                </a:solidFill>
                <a:latin typeface="Impact MT Std" pitchFamily="34" charset="0"/>
                <a:ea typeface="微软雅黑" panose="020B0503020204020204" pitchFamily="34" charset="-122"/>
              </a:rPr>
              <a:t>CONTENTS</a:t>
            </a:r>
            <a:endParaRPr lang="zh-CN" altLang="en-US" sz="3200" b="1" dirty="0">
              <a:solidFill>
                <a:srgbClr val="0070C0"/>
              </a:solidFill>
              <a:latin typeface="Impact MT Std" pitchFamily="34" charset="0"/>
              <a:ea typeface="微软雅黑" panose="020B0503020204020204" pitchFamily="34" charset="-122"/>
            </a:endParaRPr>
          </a:p>
        </p:txBody>
      </p:sp>
      <p:sp>
        <p:nvSpPr>
          <p:cNvPr id="80" name="TextBox 79"/>
          <p:cNvSpPr txBox="1"/>
          <p:nvPr/>
        </p:nvSpPr>
        <p:spPr>
          <a:xfrm>
            <a:off x="2353171" y="2708920"/>
            <a:ext cx="1952779" cy="1015663"/>
          </a:xfrm>
          <a:prstGeom prst="rect">
            <a:avLst/>
          </a:prstGeom>
          <a:noFill/>
        </p:spPr>
        <p:txBody>
          <a:bodyPr wrap="none" rtlCol="0">
            <a:spAutoFit/>
          </a:bodyPr>
          <a:lstStyle/>
          <a:p>
            <a:pPr algn="ctr"/>
            <a:r>
              <a:rPr lang="zh-CN" altLang="en-US" sz="6000" b="1" dirty="0">
                <a:solidFill>
                  <a:srgbClr val="0070C0"/>
                </a:solidFill>
                <a:latin typeface="微软雅黑" panose="020B0503020204020204" pitchFamily="34" charset="-122"/>
                <a:ea typeface="微软雅黑" panose="020B0503020204020204" pitchFamily="34" charset="-122"/>
              </a:rPr>
              <a:t>目 录</a:t>
            </a:r>
          </a:p>
        </p:txBody>
      </p:sp>
      <p:sp>
        <p:nvSpPr>
          <p:cNvPr id="81" name="圆角矩形 80"/>
          <p:cNvSpPr/>
          <p:nvPr/>
        </p:nvSpPr>
        <p:spPr>
          <a:xfrm>
            <a:off x="5449515" y="1700808"/>
            <a:ext cx="4248472" cy="57606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6097588" y="1700808"/>
            <a:ext cx="345638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TextBox 82"/>
          <p:cNvSpPr txBox="1"/>
          <p:nvPr/>
        </p:nvSpPr>
        <p:spPr>
          <a:xfrm flipH="1">
            <a:off x="5593531" y="1727230"/>
            <a:ext cx="360040" cy="523220"/>
          </a:xfrm>
          <a:prstGeom prst="rect">
            <a:avLst/>
          </a:prstGeom>
          <a:noFill/>
        </p:spPr>
        <p:txBody>
          <a:bodyPr wrap="square" rtlCol="0">
            <a:spAutoFit/>
          </a:bodyPr>
          <a:lstStyle/>
          <a:p>
            <a:pPr algn="ctr"/>
            <a:r>
              <a:rPr lang="id-ID" sz="2800" b="1" dirty="0">
                <a:solidFill>
                  <a:schemeClr val="bg1"/>
                </a:solidFill>
                <a:latin typeface="Impact MT Std" pitchFamily="34" charset="0"/>
              </a:rPr>
              <a:t>1</a:t>
            </a:r>
          </a:p>
        </p:txBody>
      </p:sp>
      <p:sp>
        <p:nvSpPr>
          <p:cNvPr id="84" name="文本框 9"/>
          <p:cNvSpPr txBox="1"/>
          <p:nvPr/>
        </p:nvSpPr>
        <p:spPr>
          <a:xfrm>
            <a:off x="6514827" y="1769549"/>
            <a:ext cx="2103040" cy="438582"/>
          </a:xfrm>
          <a:prstGeom prst="rect">
            <a:avLst/>
          </a:prstGeom>
          <a:noFill/>
        </p:spPr>
        <p:txBody>
          <a:bodyPr wrap="square" lIns="68580" tIns="34290" rIns="68580" bIns="34290" rtlCol="0">
            <a:spAutoFit/>
          </a:bodyPr>
          <a:lstStyle/>
          <a:p>
            <a:pPr marL="0" lvl="1"/>
            <a:r>
              <a:rPr lang="zh-CN" altLang="en-US" sz="2400" dirty="0">
                <a:solidFill>
                  <a:schemeClr val="bg1"/>
                </a:solidFill>
                <a:latin typeface="微软雅黑" panose="020B0503020204020204" pitchFamily="34" charset="-122"/>
                <a:ea typeface="微软雅黑" panose="020B0503020204020204" pitchFamily="34" charset="-122"/>
              </a:rPr>
              <a:t>公司与团队</a:t>
            </a:r>
          </a:p>
        </p:txBody>
      </p:sp>
      <p:sp>
        <p:nvSpPr>
          <p:cNvPr id="85" name="圆角矩形 84"/>
          <p:cNvSpPr/>
          <p:nvPr/>
        </p:nvSpPr>
        <p:spPr>
          <a:xfrm>
            <a:off x="5449515" y="2420888"/>
            <a:ext cx="4248472" cy="57606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a:off x="6097588" y="2420888"/>
            <a:ext cx="345638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86"/>
          <p:cNvSpPr txBox="1"/>
          <p:nvPr/>
        </p:nvSpPr>
        <p:spPr>
          <a:xfrm flipH="1">
            <a:off x="5593531" y="2447310"/>
            <a:ext cx="360040" cy="523220"/>
          </a:xfrm>
          <a:prstGeom prst="rect">
            <a:avLst/>
          </a:prstGeom>
          <a:noFill/>
        </p:spPr>
        <p:txBody>
          <a:bodyPr wrap="square" rtlCol="0">
            <a:spAutoFit/>
          </a:bodyPr>
          <a:lstStyle/>
          <a:p>
            <a:pPr algn="ctr"/>
            <a:r>
              <a:rPr lang="en-US" sz="2800" b="1" dirty="0">
                <a:solidFill>
                  <a:schemeClr val="bg1"/>
                </a:solidFill>
                <a:latin typeface="Impact MT Std" pitchFamily="34" charset="0"/>
              </a:rPr>
              <a:t>2</a:t>
            </a:r>
            <a:endParaRPr lang="id-ID" sz="2800" b="1" dirty="0">
              <a:solidFill>
                <a:schemeClr val="bg1"/>
              </a:solidFill>
              <a:latin typeface="Impact MT Std" pitchFamily="34" charset="0"/>
            </a:endParaRPr>
          </a:p>
        </p:txBody>
      </p:sp>
      <p:sp>
        <p:nvSpPr>
          <p:cNvPr id="88" name="文本框 9"/>
          <p:cNvSpPr txBox="1"/>
          <p:nvPr/>
        </p:nvSpPr>
        <p:spPr>
          <a:xfrm>
            <a:off x="6514827" y="2489629"/>
            <a:ext cx="2103040" cy="438582"/>
          </a:xfrm>
          <a:prstGeom prst="rect">
            <a:avLst/>
          </a:prstGeom>
          <a:noFill/>
        </p:spPr>
        <p:txBody>
          <a:bodyPr wrap="square" lIns="68580" tIns="34290" rIns="68580" bIns="34290" rtlCol="0">
            <a:spAutoFit/>
          </a:bodyPr>
          <a:lstStyle/>
          <a:p>
            <a:pPr marL="0" lvl="1"/>
            <a:r>
              <a:rPr lang="zh-CN" altLang="en-US" sz="2400" dirty="0">
                <a:solidFill>
                  <a:schemeClr val="bg1"/>
                </a:solidFill>
                <a:latin typeface="微软雅黑" panose="020B0503020204020204" pitchFamily="34" charset="-122"/>
                <a:ea typeface="微软雅黑" panose="020B0503020204020204" pitchFamily="34" charset="-122"/>
              </a:rPr>
              <a:t>项目介绍</a:t>
            </a:r>
          </a:p>
        </p:txBody>
      </p:sp>
      <p:sp>
        <p:nvSpPr>
          <p:cNvPr id="89" name="圆角矩形 88"/>
          <p:cNvSpPr/>
          <p:nvPr/>
        </p:nvSpPr>
        <p:spPr>
          <a:xfrm>
            <a:off x="5449515" y="3140968"/>
            <a:ext cx="4248472" cy="57606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p:nvSpPr>
        <p:spPr>
          <a:xfrm>
            <a:off x="6097588" y="3140968"/>
            <a:ext cx="345638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TextBox 90"/>
          <p:cNvSpPr txBox="1"/>
          <p:nvPr/>
        </p:nvSpPr>
        <p:spPr>
          <a:xfrm flipH="1">
            <a:off x="5593531" y="3167390"/>
            <a:ext cx="360040" cy="523220"/>
          </a:xfrm>
          <a:prstGeom prst="rect">
            <a:avLst/>
          </a:prstGeom>
          <a:noFill/>
        </p:spPr>
        <p:txBody>
          <a:bodyPr wrap="square" rtlCol="0">
            <a:spAutoFit/>
          </a:bodyPr>
          <a:lstStyle/>
          <a:p>
            <a:pPr algn="ctr"/>
            <a:r>
              <a:rPr lang="en-US" sz="2800" b="1" dirty="0">
                <a:solidFill>
                  <a:schemeClr val="bg1"/>
                </a:solidFill>
                <a:latin typeface="Impact MT Std" pitchFamily="34" charset="0"/>
              </a:rPr>
              <a:t>3</a:t>
            </a:r>
            <a:endParaRPr lang="id-ID" sz="2800" b="1" dirty="0">
              <a:solidFill>
                <a:schemeClr val="bg1"/>
              </a:solidFill>
              <a:latin typeface="Impact MT Std" pitchFamily="34" charset="0"/>
            </a:endParaRPr>
          </a:p>
        </p:txBody>
      </p:sp>
      <p:sp>
        <p:nvSpPr>
          <p:cNvPr id="92" name="文本框 9"/>
          <p:cNvSpPr txBox="1"/>
          <p:nvPr/>
        </p:nvSpPr>
        <p:spPr>
          <a:xfrm>
            <a:off x="6514827" y="3209709"/>
            <a:ext cx="2103040" cy="438582"/>
          </a:xfrm>
          <a:prstGeom prst="rect">
            <a:avLst/>
          </a:prstGeom>
          <a:noFill/>
        </p:spPr>
        <p:txBody>
          <a:bodyPr wrap="square" lIns="68580" tIns="34290" rIns="68580" bIns="34290" rtlCol="0">
            <a:spAutoFit/>
          </a:bodyPr>
          <a:lstStyle/>
          <a:p>
            <a:pPr marL="0" lvl="1"/>
            <a:r>
              <a:rPr lang="zh-CN" altLang="en-US" sz="2400" dirty="0">
                <a:solidFill>
                  <a:schemeClr val="bg1"/>
                </a:solidFill>
                <a:latin typeface="微软雅黑" panose="020B0503020204020204" pitchFamily="34" charset="-122"/>
                <a:ea typeface="微软雅黑" panose="020B0503020204020204" pitchFamily="34" charset="-122"/>
              </a:rPr>
              <a:t>产品与运营</a:t>
            </a:r>
          </a:p>
        </p:txBody>
      </p:sp>
      <p:sp>
        <p:nvSpPr>
          <p:cNvPr id="93" name="圆角矩形 92"/>
          <p:cNvSpPr/>
          <p:nvPr/>
        </p:nvSpPr>
        <p:spPr>
          <a:xfrm>
            <a:off x="5449515" y="3861048"/>
            <a:ext cx="4248472" cy="57606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p:nvSpPr>
        <p:spPr>
          <a:xfrm>
            <a:off x="6097588" y="3861048"/>
            <a:ext cx="345638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TextBox 94"/>
          <p:cNvSpPr txBox="1"/>
          <p:nvPr/>
        </p:nvSpPr>
        <p:spPr>
          <a:xfrm flipH="1">
            <a:off x="5593531" y="3887470"/>
            <a:ext cx="360040" cy="523220"/>
          </a:xfrm>
          <a:prstGeom prst="rect">
            <a:avLst/>
          </a:prstGeom>
          <a:noFill/>
        </p:spPr>
        <p:txBody>
          <a:bodyPr wrap="square" rtlCol="0">
            <a:spAutoFit/>
          </a:bodyPr>
          <a:lstStyle/>
          <a:p>
            <a:pPr algn="ctr"/>
            <a:r>
              <a:rPr lang="en-US" sz="2800" b="1" dirty="0">
                <a:solidFill>
                  <a:schemeClr val="bg1"/>
                </a:solidFill>
                <a:latin typeface="Impact MT Std" pitchFamily="34" charset="0"/>
              </a:rPr>
              <a:t>4</a:t>
            </a:r>
            <a:endParaRPr lang="id-ID" sz="2800" b="1" dirty="0">
              <a:solidFill>
                <a:schemeClr val="bg1"/>
              </a:solidFill>
              <a:latin typeface="Impact MT Std" pitchFamily="34" charset="0"/>
            </a:endParaRPr>
          </a:p>
        </p:txBody>
      </p:sp>
      <p:sp>
        <p:nvSpPr>
          <p:cNvPr id="96" name="文本框 9"/>
          <p:cNvSpPr txBox="1"/>
          <p:nvPr/>
        </p:nvSpPr>
        <p:spPr>
          <a:xfrm>
            <a:off x="6514827" y="3929789"/>
            <a:ext cx="2103040" cy="438582"/>
          </a:xfrm>
          <a:prstGeom prst="rect">
            <a:avLst/>
          </a:prstGeom>
          <a:noFill/>
        </p:spPr>
        <p:txBody>
          <a:bodyPr wrap="square" lIns="68580" tIns="34290" rIns="68580" bIns="34290" rtlCol="0">
            <a:spAutoFit/>
          </a:bodyPr>
          <a:lstStyle/>
          <a:p>
            <a:pPr marL="0" lvl="1"/>
            <a:r>
              <a:rPr lang="zh-CN" altLang="en-US" sz="2400" dirty="0">
                <a:solidFill>
                  <a:schemeClr val="bg1"/>
                </a:solidFill>
                <a:latin typeface="微软雅黑" panose="020B0503020204020204" pitchFamily="34" charset="-122"/>
                <a:ea typeface="微软雅黑" panose="020B0503020204020204" pitchFamily="34" charset="-122"/>
              </a:rPr>
              <a:t>发展前景</a:t>
            </a:r>
          </a:p>
        </p:txBody>
      </p:sp>
      <p:sp>
        <p:nvSpPr>
          <p:cNvPr id="97" name="圆角矩形 96"/>
          <p:cNvSpPr/>
          <p:nvPr/>
        </p:nvSpPr>
        <p:spPr>
          <a:xfrm>
            <a:off x="5449515" y="4581128"/>
            <a:ext cx="4248472" cy="57606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p:cNvSpPr/>
          <p:nvPr/>
        </p:nvSpPr>
        <p:spPr>
          <a:xfrm>
            <a:off x="6097588" y="4581128"/>
            <a:ext cx="345638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TextBox 98"/>
          <p:cNvSpPr txBox="1"/>
          <p:nvPr/>
        </p:nvSpPr>
        <p:spPr>
          <a:xfrm flipH="1">
            <a:off x="5593531" y="4607550"/>
            <a:ext cx="360040" cy="523220"/>
          </a:xfrm>
          <a:prstGeom prst="rect">
            <a:avLst/>
          </a:prstGeom>
          <a:noFill/>
        </p:spPr>
        <p:txBody>
          <a:bodyPr wrap="square" rtlCol="0">
            <a:spAutoFit/>
          </a:bodyPr>
          <a:lstStyle/>
          <a:p>
            <a:pPr algn="ctr"/>
            <a:r>
              <a:rPr lang="en-US" sz="2800" b="1" dirty="0">
                <a:solidFill>
                  <a:schemeClr val="bg1"/>
                </a:solidFill>
                <a:latin typeface="Impact MT Std" pitchFamily="34" charset="0"/>
              </a:rPr>
              <a:t>5</a:t>
            </a:r>
            <a:endParaRPr lang="id-ID" sz="2800" b="1" dirty="0">
              <a:solidFill>
                <a:schemeClr val="bg1"/>
              </a:solidFill>
              <a:latin typeface="Impact MT Std" pitchFamily="34" charset="0"/>
            </a:endParaRPr>
          </a:p>
        </p:txBody>
      </p:sp>
      <p:sp>
        <p:nvSpPr>
          <p:cNvPr id="100" name="文本框 9"/>
          <p:cNvSpPr txBox="1"/>
          <p:nvPr/>
        </p:nvSpPr>
        <p:spPr>
          <a:xfrm>
            <a:off x="6514827" y="4649869"/>
            <a:ext cx="2103040" cy="438582"/>
          </a:xfrm>
          <a:prstGeom prst="rect">
            <a:avLst/>
          </a:prstGeom>
          <a:noFill/>
        </p:spPr>
        <p:txBody>
          <a:bodyPr wrap="square" lIns="68580" tIns="34290" rIns="68580" bIns="34290" rtlCol="0">
            <a:spAutoFit/>
          </a:bodyPr>
          <a:lstStyle/>
          <a:p>
            <a:pPr marL="0" lvl="1"/>
            <a:r>
              <a:rPr lang="zh-CN" altLang="en-US" sz="2400" dirty="0">
                <a:solidFill>
                  <a:schemeClr val="bg1"/>
                </a:solidFill>
                <a:latin typeface="微软雅黑" panose="020B0503020204020204" pitchFamily="34" charset="-122"/>
                <a:ea typeface="微软雅黑" panose="020B0503020204020204" pitchFamily="34" charset="-122"/>
              </a:rPr>
              <a:t>财务与融资</a:t>
            </a:r>
          </a:p>
        </p:txBody>
      </p:sp>
      <p:sp>
        <p:nvSpPr>
          <p:cNvPr id="101" name="圆角矩形 100"/>
          <p:cNvSpPr/>
          <p:nvPr/>
        </p:nvSpPr>
        <p:spPr>
          <a:xfrm>
            <a:off x="11426179" y="1700808"/>
            <a:ext cx="1080120" cy="3456384"/>
          </a:xfrm>
          <a:prstGeom prst="round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0-#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78"/>
                                        </p:tgtEl>
                                        <p:attrNameLst>
                                          <p:attrName>style.visibility</p:attrName>
                                        </p:attrNameLst>
                                      </p:cBhvr>
                                      <p:to>
                                        <p:strVal val="visible"/>
                                      </p:to>
                                    </p:set>
                                    <p:anim calcmode="lin" valueType="num">
                                      <p:cBhvr>
                                        <p:cTn id="12" dur="750" fill="hold"/>
                                        <p:tgtEl>
                                          <p:spTgt spid="78"/>
                                        </p:tgtEl>
                                        <p:attrNameLst>
                                          <p:attrName>ppt_w</p:attrName>
                                        </p:attrNameLst>
                                      </p:cBhvr>
                                      <p:tavLst>
                                        <p:tav tm="0">
                                          <p:val>
                                            <p:fltVal val="0"/>
                                          </p:val>
                                        </p:tav>
                                        <p:tav tm="100000">
                                          <p:val>
                                            <p:strVal val="#ppt_w"/>
                                          </p:val>
                                        </p:tav>
                                      </p:tavLst>
                                    </p:anim>
                                    <p:anim calcmode="lin" valueType="num">
                                      <p:cBhvr>
                                        <p:cTn id="13" dur="750" fill="hold"/>
                                        <p:tgtEl>
                                          <p:spTgt spid="78"/>
                                        </p:tgtEl>
                                        <p:attrNameLst>
                                          <p:attrName>ppt_h</p:attrName>
                                        </p:attrNameLst>
                                      </p:cBhvr>
                                      <p:tavLst>
                                        <p:tav tm="0">
                                          <p:val>
                                            <p:fltVal val="0"/>
                                          </p:val>
                                        </p:tav>
                                        <p:tav tm="100000">
                                          <p:val>
                                            <p:strVal val="#ppt_h"/>
                                          </p:val>
                                        </p:tav>
                                      </p:tavLst>
                                    </p:anim>
                                    <p:anim calcmode="lin" valueType="num">
                                      <p:cBhvr>
                                        <p:cTn id="14" dur="750" fill="hold"/>
                                        <p:tgtEl>
                                          <p:spTgt spid="78"/>
                                        </p:tgtEl>
                                        <p:attrNameLst>
                                          <p:attrName>style.rotation</p:attrName>
                                        </p:attrNameLst>
                                      </p:cBhvr>
                                      <p:tavLst>
                                        <p:tav tm="0">
                                          <p:val>
                                            <p:fltVal val="90"/>
                                          </p:val>
                                        </p:tav>
                                        <p:tav tm="100000">
                                          <p:val>
                                            <p:fltVal val="0"/>
                                          </p:val>
                                        </p:tav>
                                      </p:tavLst>
                                    </p:anim>
                                    <p:animEffect transition="in" filter="fade">
                                      <p:cBhvr>
                                        <p:cTn id="15" dur="750"/>
                                        <p:tgtEl>
                                          <p:spTgt spid="78"/>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80"/>
                                        </p:tgtEl>
                                        <p:attrNameLst>
                                          <p:attrName>style.visibility</p:attrName>
                                        </p:attrNameLst>
                                      </p:cBhvr>
                                      <p:to>
                                        <p:strVal val="visible"/>
                                      </p:to>
                                    </p:set>
                                    <p:anim calcmode="lin" valueType="num">
                                      <p:cBhvr>
                                        <p:cTn id="19" dur="500" fill="hold"/>
                                        <p:tgtEl>
                                          <p:spTgt spid="80"/>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0"/>
                                        </p:tgtEl>
                                        <p:attrNameLst>
                                          <p:attrName>ppt_y</p:attrName>
                                        </p:attrNameLst>
                                      </p:cBhvr>
                                      <p:tavLst>
                                        <p:tav tm="0">
                                          <p:val>
                                            <p:strVal val="#ppt_y"/>
                                          </p:val>
                                        </p:tav>
                                        <p:tav tm="100000">
                                          <p:val>
                                            <p:strVal val="#ppt_y"/>
                                          </p:val>
                                        </p:tav>
                                      </p:tavLst>
                                    </p:anim>
                                    <p:anim calcmode="lin" valueType="num">
                                      <p:cBhvr>
                                        <p:cTn id="21" dur="500" fill="hold"/>
                                        <p:tgtEl>
                                          <p:spTgt spid="80"/>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0"/>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80"/>
                                        </p:tgtEl>
                                      </p:cBhvr>
                                    </p:animEffect>
                                  </p:childTnLst>
                                </p:cTn>
                              </p:par>
                            </p:childTnLst>
                          </p:cTn>
                        </p:par>
                        <p:par>
                          <p:cTn id="24" fill="hold">
                            <p:stCondLst>
                              <p:cond delay="1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79"/>
                                        </p:tgtEl>
                                        <p:attrNameLst>
                                          <p:attrName>ppt_y</p:attrName>
                                        </p:attrNameLst>
                                      </p:cBhvr>
                                      <p:tavLst>
                                        <p:tav tm="0">
                                          <p:val>
                                            <p:strVal val="#ppt_y"/>
                                          </p:val>
                                        </p:tav>
                                        <p:tav tm="100000">
                                          <p:val>
                                            <p:strVal val="#ppt_y"/>
                                          </p:val>
                                        </p:tav>
                                      </p:tavLst>
                                    </p:anim>
                                    <p:anim calcmode="lin" valueType="num">
                                      <p:cBhvr>
                                        <p:cTn id="29" dur="500" fill="hold"/>
                                        <p:tgtEl>
                                          <p:spTgt spid="79"/>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79"/>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79"/>
                                        </p:tgtEl>
                                      </p:cBhvr>
                                    </p:animEffect>
                                  </p:childTnLst>
                                </p:cTn>
                              </p:par>
                              <p:par>
                                <p:cTn id="32" presetID="2" presetClass="entr" presetSubtype="8" fill="hold" grpId="0" nodeType="withEffect">
                                  <p:stCondLst>
                                    <p:cond delay="500"/>
                                  </p:stCondLst>
                                  <p:childTnLst>
                                    <p:set>
                                      <p:cBhvr>
                                        <p:cTn id="33" dur="1" fill="hold">
                                          <p:stCondLst>
                                            <p:cond delay="0"/>
                                          </p:stCondLst>
                                        </p:cTn>
                                        <p:tgtEl>
                                          <p:spTgt spid="81"/>
                                        </p:tgtEl>
                                        <p:attrNameLst>
                                          <p:attrName>style.visibility</p:attrName>
                                        </p:attrNameLst>
                                      </p:cBhvr>
                                      <p:to>
                                        <p:strVal val="visible"/>
                                      </p:to>
                                    </p:set>
                                    <p:anim calcmode="lin" valueType="num">
                                      <p:cBhvr additive="base">
                                        <p:cTn id="34" dur="500" fill="hold"/>
                                        <p:tgtEl>
                                          <p:spTgt spid="81"/>
                                        </p:tgtEl>
                                        <p:attrNameLst>
                                          <p:attrName>ppt_x</p:attrName>
                                        </p:attrNameLst>
                                      </p:cBhvr>
                                      <p:tavLst>
                                        <p:tav tm="0">
                                          <p:val>
                                            <p:strVal val="0-#ppt_w/2"/>
                                          </p:val>
                                        </p:tav>
                                        <p:tav tm="100000">
                                          <p:val>
                                            <p:strVal val="#ppt_x"/>
                                          </p:val>
                                        </p:tav>
                                      </p:tavLst>
                                    </p:anim>
                                    <p:anim calcmode="lin" valueType="num">
                                      <p:cBhvr additive="base">
                                        <p:cTn id="35" dur="500" fill="hold"/>
                                        <p:tgtEl>
                                          <p:spTgt spid="81"/>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500"/>
                                  </p:stCondLst>
                                  <p:childTnLst>
                                    <p:set>
                                      <p:cBhvr>
                                        <p:cTn id="37" dur="1" fill="hold">
                                          <p:stCondLst>
                                            <p:cond delay="0"/>
                                          </p:stCondLst>
                                        </p:cTn>
                                        <p:tgtEl>
                                          <p:spTgt spid="82"/>
                                        </p:tgtEl>
                                        <p:attrNameLst>
                                          <p:attrName>style.visibility</p:attrName>
                                        </p:attrNameLst>
                                      </p:cBhvr>
                                      <p:to>
                                        <p:strVal val="visible"/>
                                      </p:to>
                                    </p:set>
                                    <p:anim calcmode="lin" valueType="num">
                                      <p:cBhvr additive="base">
                                        <p:cTn id="38" dur="500" fill="hold"/>
                                        <p:tgtEl>
                                          <p:spTgt spid="82"/>
                                        </p:tgtEl>
                                        <p:attrNameLst>
                                          <p:attrName>ppt_x</p:attrName>
                                        </p:attrNameLst>
                                      </p:cBhvr>
                                      <p:tavLst>
                                        <p:tav tm="0">
                                          <p:val>
                                            <p:strVal val="0-#ppt_w/2"/>
                                          </p:val>
                                        </p:tav>
                                        <p:tav tm="100000">
                                          <p:val>
                                            <p:strVal val="#ppt_x"/>
                                          </p:val>
                                        </p:tav>
                                      </p:tavLst>
                                    </p:anim>
                                    <p:anim calcmode="lin" valueType="num">
                                      <p:cBhvr additive="base">
                                        <p:cTn id="39" dur="500" fill="hold"/>
                                        <p:tgtEl>
                                          <p:spTgt spid="82"/>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500"/>
                                  </p:stCondLst>
                                  <p:childTnLst>
                                    <p:set>
                                      <p:cBhvr>
                                        <p:cTn id="41" dur="1" fill="hold">
                                          <p:stCondLst>
                                            <p:cond delay="0"/>
                                          </p:stCondLst>
                                        </p:cTn>
                                        <p:tgtEl>
                                          <p:spTgt spid="83"/>
                                        </p:tgtEl>
                                        <p:attrNameLst>
                                          <p:attrName>style.visibility</p:attrName>
                                        </p:attrNameLst>
                                      </p:cBhvr>
                                      <p:to>
                                        <p:strVal val="visible"/>
                                      </p:to>
                                    </p:set>
                                    <p:anim calcmode="lin" valueType="num">
                                      <p:cBhvr additive="base">
                                        <p:cTn id="42" dur="500" fill="hold"/>
                                        <p:tgtEl>
                                          <p:spTgt spid="83"/>
                                        </p:tgtEl>
                                        <p:attrNameLst>
                                          <p:attrName>ppt_x</p:attrName>
                                        </p:attrNameLst>
                                      </p:cBhvr>
                                      <p:tavLst>
                                        <p:tav tm="0">
                                          <p:val>
                                            <p:strVal val="0-#ppt_w/2"/>
                                          </p:val>
                                        </p:tav>
                                        <p:tav tm="100000">
                                          <p:val>
                                            <p:strVal val="#ppt_x"/>
                                          </p:val>
                                        </p:tav>
                                      </p:tavLst>
                                    </p:anim>
                                    <p:anim calcmode="lin" valueType="num">
                                      <p:cBhvr additive="base">
                                        <p:cTn id="43" dur="500" fill="hold"/>
                                        <p:tgtEl>
                                          <p:spTgt spid="83"/>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500"/>
                                  </p:stCondLst>
                                  <p:childTnLst>
                                    <p:set>
                                      <p:cBhvr>
                                        <p:cTn id="45" dur="1" fill="hold">
                                          <p:stCondLst>
                                            <p:cond delay="0"/>
                                          </p:stCondLst>
                                        </p:cTn>
                                        <p:tgtEl>
                                          <p:spTgt spid="84"/>
                                        </p:tgtEl>
                                        <p:attrNameLst>
                                          <p:attrName>style.visibility</p:attrName>
                                        </p:attrNameLst>
                                      </p:cBhvr>
                                      <p:to>
                                        <p:strVal val="visible"/>
                                      </p:to>
                                    </p:set>
                                    <p:anim calcmode="lin" valueType="num">
                                      <p:cBhvr additive="base">
                                        <p:cTn id="46" dur="500" fill="hold"/>
                                        <p:tgtEl>
                                          <p:spTgt spid="84"/>
                                        </p:tgtEl>
                                        <p:attrNameLst>
                                          <p:attrName>ppt_x</p:attrName>
                                        </p:attrNameLst>
                                      </p:cBhvr>
                                      <p:tavLst>
                                        <p:tav tm="0">
                                          <p:val>
                                            <p:strVal val="0-#ppt_w/2"/>
                                          </p:val>
                                        </p:tav>
                                        <p:tav tm="100000">
                                          <p:val>
                                            <p:strVal val="#ppt_x"/>
                                          </p:val>
                                        </p:tav>
                                      </p:tavLst>
                                    </p:anim>
                                    <p:anim calcmode="lin" valueType="num">
                                      <p:cBhvr additive="base">
                                        <p:cTn id="47" dur="500" fill="hold"/>
                                        <p:tgtEl>
                                          <p:spTgt spid="84"/>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1000"/>
                                  </p:stCondLst>
                                  <p:childTnLst>
                                    <p:set>
                                      <p:cBhvr>
                                        <p:cTn id="49" dur="1" fill="hold">
                                          <p:stCondLst>
                                            <p:cond delay="0"/>
                                          </p:stCondLst>
                                        </p:cTn>
                                        <p:tgtEl>
                                          <p:spTgt spid="85"/>
                                        </p:tgtEl>
                                        <p:attrNameLst>
                                          <p:attrName>style.visibility</p:attrName>
                                        </p:attrNameLst>
                                      </p:cBhvr>
                                      <p:to>
                                        <p:strVal val="visible"/>
                                      </p:to>
                                    </p:set>
                                    <p:anim calcmode="lin" valueType="num">
                                      <p:cBhvr additive="base">
                                        <p:cTn id="50" dur="500" fill="hold"/>
                                        <p:tgtEl>
                                          <p:spTgt spid="85"/>
                                        </p:tgtEl>
                                        <p:attrNameLst>
                                          <p:attrName>ppt_x</p:attrName>
                                        </p:attrNameLst>
                                      </p:cBhvr>
                                      <p:tavLst>
                                        <p:tav tm="0">
                                          <p:val>
                                            <p:strVal val="1+#ppt_w/2"/>
                                          </p:val>
                                        </p:tav>
                                        <p:tav tm="100000">
                                          <p:val>
                                            <p:strVal val="#ppt_x"/>
                                          </p:val>
                                        </p:tav>
                                      </p:tavLst>
                                    </p:anim>
                                    <p:anim calcmode="lin" valueType="num">
                                      <p:cBhvr additive="base">
                                        <p:cTn id="51" dur="500" fill="hold"/>
                                        <p:tgtEl>
                                          <p:spTgt spid="85"/>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1000"/>
                                  </p:stCondLst>
                                  <p:childTnLst>
                                    <p:set>
                                      <p:cBhvr>
                                        <p:cTn id="53" dur="1" fill="hold">
                                          <p:stCondLst>
                                            <p:cond delay="0"/>
                                          </p:stCondLst>
                                        </p:cTn>
                                        <p:tgtEl>
                                          <p:spTgt spid="86"/>
                                        </p:tgtEl>
                                        <p:attrNameLst>
                                          <p:attrName>style.visibility</p:attrName>
                                        </p:attrNameLst>
                                      </p:cBhvr>
                                      <p:to>
                                        <p:strVal val="visible"/>
                                      </p:to>
                                    </p:set>
                                    <p:anim calcmode="lin" valueType="num">
                                      <p:cBhvr additive="base">
                                        <p:cTn id="54" dur="500" fill="hold"/>
                                        <p:tgtEl>
                                          <p:spTgt spid="86"/>
                                        </p:tgtEl>
                                        <p:attrNameLst>
                                          <p:attrName>ppt_x</p:attrName>
                                        </p:attrNameLst>
                                      </p:cBhvr>
                                      <p:tavLst>
                                        <p:tav tm="0">
                                          <p:val>
                                            <p:strVal val="1+#ppt_w/2"/>
                                          </p:val>
                                        </p:tav>
                                        <p:tav tm="100000">
                                          <p:val>
                                            <p:strVal val="#ppt_x"/>
                                          </p:val>
                                        </p:tav>
                                      </p:tavLst>
                                    </p:anim>
                                    <p:anim calcmode="lin" valueType="num">
                                      <p:cBhvr additive="base">
                                        <p:cTn id="55" dur="500" fill="hold"/>
                                        <p:tgtEl>
                                          <p:spTgt spid="86"/>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1000"/>
                                  </p:stCondLst>
                                  <p:childTnLst>
                                    <p:set>
                                      <p:cBhvr>
                                        <p:cTn id="57" dur="1" fill="hold">
                                          <p:stCondLst>
                                            <p:cond delay="0"/>
                                          </p:stCondLst>
                                        </p:cTn>
                                        <p:tgtEl>
                                          <p:spTgt spid="87"/>
                                        </p:tgtEl>
                                        <p:attrNameLst>
                                          <p:attrName>style.visibility</p:attrName>
                                        </p:attrNameLst>
                                      </p:cBhvr>
                                      <p:to>
                                        <p:strVal val="visible"/>
                                      </p:to>
                                    </p:set>
                                    <p:anim calcmode="lin" valueType="num">
                                      <p:cBhvr additive="base">
                                        <p:cTn id="58" dur="500" fill="hold"/>
                                        <p:tgtEl>
                                          <p:spTgt spid="87"/>
                                        </p:tgtEl>
                                        <p:attrNameLst>
                                          <p:attrName>ppt_x</p:attrName>
                                        </p:attrNameLst>
                                      </p:cBhvr>
                                      <p:tavLst>
                                        <p:tav tm="0">
                                          <p:val>
                                            <p:strVal val="1+#ppt_w/2"/>
                                          </p:val>
                                        </p:tav>
                                        <p:tav tm="100000">
                                          <p:val>
                                            <p:strVal val="#ppt_x"/>
                                          </p:val>
                                        </p:tav>
                                      </p:tavLst>
                                    </p:anim>
                                    <p:anim calcmode="lin" valueType="num">
                                      <p:cBhvr additive="base">
                                        <p:cTn id="59" dur="500" fill="hold"/>
                                        <p:tgtEl>
                                          <p:spTgt spid="87"/>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1000"/>
                                  </p:stCondLst>
                                  <p:childTnLst>
                                    <p:set>
                                      <p:cBhvr>
                                        <p:cTn id="61" dur="1" fill="hold">
                                          <p:stCondLst>
                                            <p:cond delay="0"/>
                                          </p:stCondLst>
                                        </p:cTn>
                                        <p:tgtEl>
                                          <p:spTgt spid="88"/>
                                        </p:tgtEl>
                                        <p:attrNameLst>
                                          <p:attrName>style.visibility</p:attrName>
                                        </p:attrNameLst>
                                      </p:cBhvr>
                                      <p:to>
                                        <p:strVal val="visible"/>
                                      </p:to>
                                    </p:set>
                                    <p:anim calcmode="lin" valueType="num">
                                      <p:cBhvr additive="base">
                                        <p:cTn id="62" dur="500" fill="hold"/>
                                        <p:tgtEl>
                                          <p:spTgt spid="88"/>
                                        </p:tgtEl>
                                        <p:attrNameLst>
                                          <p:attrName>ppt_x</p:attrName>
                                        </p:attrNameLst>
                                      </p:cBhvr>
                                      <p:tavLst>
                                        <p:tav tm="0">
                                          <p:val>
                                            <p:strVal val="1+#ppt_w/2"/>
                                          </p:val>
                                        </p:tav>
                                        <p:tav tm="100000">
                                          <p:val>
                                            <p:strVal val="#ppt_x"/>
                                          </p:val>
                                        </p:tav>
                                      </p:tavLst>
                                    </p:anim>
                                    <p:anim calcmode="lin" valueType="num">
                                      <p:cBhvr additive="base">
                                        <p:cTn id="63" dur="500" fill="hold"/>
                                        <p:tgtEl>
                                          <p:spTgt spid="88"/>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1500"/>
                                  </p:stCondLst>
                                  <p:childTnLst>
                                    <p:set>
                                      <p:cBhvr>
                                        <p:cTn id="65" dur="1" fill="hold">
                                          <p:stCondLst>
                                            <p:cond delay="0"/>
                                          </p:stCondLst>
                                        </p:cTn>
                                        <p:tgtEl>
                                          <p:spTgt spid="89"/>
                                        </p:tgtEl>
                                        <p:attrNameLst>
                                          <p:attrName>style.visibility</p:attrName>
                                        </p:attrNameLst>
                                      </p:cBhvr>
                                      <p:to>
                                        <p:strVal val="visible"/>
                                      </p:to>
                                    </p:set>
                                    <p:anim calcmode="lin" valueType="num">
                                      <p:cBhvr additive="base">
                                        <p:cTn id="66" dur="500" fill="hold"/>
                                        <p:tgtEl>
                                          <p:spTgt spid="89"/>
                                        </p:tgtEl>
                                        <p:attrNameLst>
                                          <p:attrName>ppt_x</p:attrName>
                                        </p:attrNameLst>
                                      </p:cBhvr>
                                      <p:tavLst>
                                        <p:tav tm="0">
                                          <p:val>
                                            <p:strVal val="0-#ppt_w/2"/>
                                          </p:val>
                                        </p:tav>
                                        <p:tav tm="100000">
                                          <p:val>
                                            <p:strVal val="#ppt_x"/>
                                          </p:val>
                                        </p:tav>
                                      </p:tavLst>
                                    </p:anim>
                                    <p:anim calcmode="lin" valueType="num">
                                      <p:cBhvr additive="base">
                                        <p:cTn id="67" dur="500" fill="hold"/>
                                        <p:tgtEl>
                                          <p:spTgt spid="89"/>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1500"/>
                                  </p:stCondLst>
                                  <p:childTnLst>
                                    <p:set>
                                      <p:cBhvr>
                                        <p:cTn id="69" dur="1" fill="hold">
                                          <p:stCondLst>
                                            <p:cond delay="0"/>
                                          </p:stCondLst>
                                        </p:cTn>
                                        <p:tgtEl>
                                          <p:spTgt spid="90"/>
                                        </p:tgtEl>
                                        <p:attrNameLst>
                                          <p:attrName>style.visibility</p:attrName>
                                        </p:attrNameLst>
                                      </p:cBhvr>
                                      <p:to>
                                        <p:strVal val="visible"/>
                                      </p:to>
                                    </p:set>
                                    <p:anim calcmode="lin" valueType="num">
                                      <p:cBhvr additive="base">
                                        <p:cTn id="70" dur="500" fill="hold"/>
                                        <p:tgtEl>
                                          <p:spTgt spid="90"/>
                                        </p:tgtEl>
                                        <p:attrNameLst>
                                          <p:attrName>ppt_x</p:attrName>
                                        </p:attrNameLst>
                                      </p:cBhvr>
                                      <p:tavLst>
                                        <p:tav tm="0">
                                          <p:val>
                                            <p:strVal val="0-#ppt_w/2"/>
                                          </p:val>
                                        </p:tav>
                                        <p:tav tm="100000">
                                          <p:val>
                                            <p:strVal val="#ppt_x"/>
                                          </p:val>
                                        </p:tav>
                                      </p:tavLst>
                                    </p:anim>
                                    <p:anim calcmode="lin" valueType="num">
                                      <p:cBhvr additive="base">
                                        <p:cTn id="71" dur="500" fill="hold"/>
                                        <p:tgtEl>
                                          <p:spTgt spid="90"/>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1500"/>
                                  </p:stCondLst>
                                  <p:childTnLst>
                                    <p:set>
                                      <p:cBhvr>
                                        <p:cTn id="73" dur="1" fill="hold">
                                          <p:stCondLst>
                                            <p:cond delay="0"/>
                                          </p:stCondLst>
                                        </p:cTn>
                                        <p:tgtEl>
                                          <p:spTgt spid="91"/>
                                        </p:tgtEl>
                                        <p:attrNameLst>
                                          <p:attrName>style.visibility</p:attrName>
                                        </p:attrNameLst>
                                      </p:cBhvr>
                                      <p:to>
                                        <p:strVal val="visible"/>
                                      </p:to>
                                    </p:set>
                                    <p:anim calcmode="lin" valueType="num">
                                      <p:cBhvr additive="base">
                                        <p:cTn id="74" dur="500" fill="hold"/>
                                        <p:tgtEl>
                                          <p:spTgt spid="91"/>
                                        </p:tgtEl>
                                        <p:attrNameLst>
                                          <p:attrName>ppt_x</p:attrName>
                                        </p:attrNameLst>
                                      </p:cBhvr>
                                      <p:tavLst>
                                        <p:tav tm="0">
                                          <p:val>
                                            <p:strVal val="0-#ppt_w/2"/>
                                          </p:val>
                                        </p:tav>
                                        <p:tav tm="100000">
                                          <p:val>
                                            <p:strVal val="#ppt_x"/>
                                          </p:val>
                                        </p:tav>
                                      </p:tavLst>
                                    </p:anim>
                                    <p:anim calcmode="lin" valueType="num">
                                      <p:cBhvr additive="base">
                                        <p:cTn id="75" dur="500" fill="hold"/>
                                        <p:tgtEl>
                                          <p:spTgt spid="91"/>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1500"/>
                                  </p:stCondLst>
                                  <p:childTnLst>
                                    <p:set>
                                      <p:cBhvr>
                                        <p:cTn id="77" dur="1" fill="hold">
                                          <p:stCondLst>
                                            <p:cond delay="0"/>
                                          </p:stCondLst>
                                        </p:cTn>
                                        <p:tgtEl>
                                          <p:spTgt spid="92"/>
                                        </p:tgtEl>
                                        <p:attrNameLst>
                                          <p:attrName>style.visibility</p:attrName>
                                        </p:attrNameLst>
                                      </p:cBhvr>
                                      <p:to>
                                        <p:strVal val="visible"/>
                                      </p:to>
                                    </p:set>
                                    <p:anim calcmode="lin" valueType="num">
                                      <p:cBhvr additive="base">
                                        <p:cTn id="78" dur="500" fill="hold"/>
                                        <p:tgtEl>
                                          <p:spTgt spid="92"/>
                                        </p:tgtEl>
                                        <p:attrNameLst>
                                          <p:attrName>ppt_x</p:attrName>
                                        </p:attrNameLst>
                                      </p:cBhvr>
                                      <p:tavLst>
                                        <p:tav tm="0">
                                          <p:val>
                                            <p:strVal val="0-#ppt_w/2"/>
                                          </p:val>
                                        </p:tav>
                                        <p:tav tm="100000">
                                          <p:val>
                                            <p:strVal val="#ppt_x"/>
                                          </p:val>
                                        </p:tav>
                                      </p:tavLst>
                                    </p:anim>
                                    <p:anim calcmode="lin" valueType="num">
                                      <p:cBhvr additive="base">
                                        <p:cTn id="79" dur="500" fill="hold"/>
                                        <p:tgtEl>
                                          <p:spTgt spid="92"/>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2000"/>
                                  </p:stCondLst>
                                  <p:childTnLst>
                                    <p:set>
                                      <p:cBhvr>
                                        <p:cTn id="81" dur="1" fill="hold">
                                          <p:stCondLst>
                                            <p:cond delay="0"/>
                                          </p:stCondLst>
                                        </p:cTn>
                                        <p:tgtEl>
                                          <p:spTgt spid="93"/>
                                        </p:tgtEl>
                                        <p:attrNameLst>
                                          <p:attrName>style.visibility</p:attrName>
                                        </p:attrNameLst>
                                      </p:cBhvr>
                                      <p:to>
                                        <p:strVal val="visible"/>
                                      </p:to>
                                    </p:set>
                                    <p:anim calcmode="lin" valueType="num">
                                      <p:cBhvr additive="base">
                                        <p:cTn id="82" dur="500" fill="hold"/>
                                        <p:tgtEl>
                                          <p:spTgt spid="93"/>
                                        </p:tgtEl>
                                        <p:attrNameLst>
                                          <p:attrName>ppt_x</p:attrName>
                                        </p:attrNameLst>
                                      </p:cBhvr>
                                      <p:tavLst>
                                        <p:tav tm="0">
                                          <p:val>
                                            <p:strVal val="1+#ppt_w/2"/>
                                          </p:val>
                                        </p:tav>
                                        <p:tav tm="100000">
                                          <p:val>
                                            <p:strVal val="#ppt_x"/>
                                          </p:val>
                                        </p:tav>
                                      </p:tavLst>
                                    </p:anim>
                                    <p:anim calcmode="lin" valueType="num">
                                      <p:cBhvr additive="base">
                                        <p:cTn id="83" dur="500" fill="hold"/>
                                        <p:tgtEl>
                                          <p:spTgt spid="93"/>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200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500" fill="hold"/>
                                        <p:tgtEl>
                                          <p:spTgt spid="94"/>
                                        </p:tgtEl>
                                        <p:attrNameLst>
                                          <p:attrName>ppt_x</p:attrName>
                                        </p:attrNameLst>
                                      </p:cBhvr>
                                      <p:tavLst>
                                        <p:tav tm="0">
                                          <p:val>
                                            <p:strVal val="1+#ppt_w/2"/>
                                          </p:val>
                                        </p:tav>
                                        <p:tav tm="100000">
                                          <p:val>
                                            <p:strVal val="#ppt_x"/>
                                          </p:val>
                                        </p:tav>
                                      </p:tavLst>
                                    </p:anim>
                                    <p:anim calcmode="lin" valueType="num">
                                      <p:cBhvr additive="base">
                                        <p:cTn id="87" dur="500" fill="hold"/>
                                        <p:tgtEl>
                                          <p:spTgt spid="94"/>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2000"/>
                                  </p:stCondLst>
                                  <p:childTnLst>
                                    <p:set>
                                      <p:cBhvr>
                                        <p:cTn id="89" dur="1" fill="hold">
                                          <p:stCondLst>
                                            <p:cond delay="0"/>
                                          </p:stCondLst>
                                        </p:cTn>
                                        <p:tgtEl>
                                          <p:spTgt spid="95"/>
                                        </p:tgtEl>
                                        <p:attrNameLst>
                                          <p:attrName>style.visibility</p:attrName>
                                        </p:attrNameLst>
                                      </p:cBhvr>
                                      <p:to>
                                        <p:strVal val="visible"/>
                                      </p:to>
                                    </p:set>
                                    <p:anim calcmode="lin" valueType="num">
                                      <p:cBhvr additive="base">
                                        <p:cTn id="90" dur="500" fill="hold"/>
                                        <p:tgtEl>
                                          <p:spTgt spid="95"/>
                                        </p:tgtEl>
                                        <p:attrNameLst>
                                          <p:attrName>ppt_x</p:attrName>
                                        </p:attrNameLst>
                                      </p:cBhvr>
                                      <p:tavLst>
                                        <p:tav tm="0">
                                          <p:val>
                                            <p:strVal val="1+#ppt_w/2"/>
                                          </p:val>
                                        </p:tav>
                                        <p:tav tm="100000">
                                          <p:val>
                                            <p:strVal val="#ppt_x"/>
                                          </p:val>
                                        </p:tav>
                                      </p:tavLst>
                                    </p:anim>
                                    <p:anim calcmode="lin" valueType="num">
                                      <p:cBhvr additive="base">
                                        <p:cTn id="91" dur="500" fill="hold"/>
                                        <p:tgtEl>
                                          <p:spTgt spid="95"/>
                                        </p:tgtEl>
                                        <p:attrNameLst>
                                          <p:attrName>ppt_y</p:attrName>
                                        </p:attrNameLst>
                                      </p:cBhvr>
                                      <p:tavLst>
                                        <p:tav tm="0">
                                          <p:val>
                                            <p:strVal val="#ppt_y"/>
                                          </p:val>
                                        </p:tav>
                                        <p:tav tm="100000">
                                          <p:val>
                                            <p:strVal val="#ppt_y"/>
                                          </p:val>
                                        </p:tav>
                                      </p:tavLst>
                                    </p:anim>
                                  </p:childTnLst>
                                </p:cTn>
                              </p:par>
                              <p:par>
                                <p:cTn id="92" presetID="2" presetClass="entr" presetSubtype="2" fill="hold" grpId="0" nodeType="withEffect">
                                  <p:stCondLst>
                                    <p:cond delay="2000"/>
                                  </p:stCondLst>
                                  <p:childTnLst>
                                    <p:set>
                                      <p:cBhvr>
                                        <p:cTn id="93" dur="1" fill="hold">
                                          <p:stCondLst>
                                            <p:cond delay="0"/>
                                          </p:stCondLst>
                                        </p:cTn>
                                        <p:tgtEl>
                                          <p:spTgt spid="96"/>
                                        </p:tgtEl>
                                        <p:attrNameLst>
                                          <p:attrName>style.visibility</p:attrName>
                                        </p:attrNameLst>
                                      </p:cBhvr>
                                      <p:to>
                                        <p:strVal val="visible"/>
                                      </p:to>
                                    </p:set>
                                    <p:anim calcmode="lin" valueType="num">
                                      <p:cBhvr additive="base">
                                        <p:cTn id="94" dur="500" fill="hold"/>
                                        <p:tgtEl>
                                          <p:spTgt spid="96"/>
                                        </p:tgtEl>
                                        <p:attrNameLst>
                                          <p:attrName>ppt_x</p:attrName>
                                        </p:attrNameLst>
                                      </p:cBhvr>
                                      <p:tavLst>
                                        <p:tav tm="0">
                                          <p:val>
                                            <p:strVal val="1+#ppt_w/2"/>
                                          </p:val>
                                        </p:tav>
                                        <p:tav tm="100000">
                                          <p:val>
                                            <p:strVal val="#ppt_x"/>
                                          </p:val>
                                        </p:tav>
                                      </p:tavLst>
                                    </p:anim>
                                    <p:anim calcmode="lin" valueType="num">
                                      <p:cBhvr additive="base">
                                        <p:cTn id="95" dur="500" fill="hold"/>
                                        <p:tgtEl>
                                          <p:spTgt spid="96"/>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2500"/>
                                  </p:stCondLst>
                                  <p:childTnLst>
                                    <p:set>
                                      <p:cBhvr>
                                        <p:cTn id="97" dur="1" fill="hold">
                                          <p:stCondLst>
                                            <p:cond delay="0"/>
                                          </p:stCondLst>
                                        </p:cTn>
                                        <p:tgtEl>
                                          <p:spTgt spid="97"/>
                                        </p:tgtEl>
                                        <p:attrNameLst>
                                          <p:attrName>style.visibility</p:attrName>
                                        </p:attrNameLst>
                                      </p:cBhvr>
                                      <p:to>
                                        <p:strVal val="visible"/>
                                      </p:to>
                                    </p:set>
                                    <p:anim calcmode="lin" valueType="num">
                                      <p:cBhvr additive="base">
                                        <p:cTn id="98" dur="500" fill="hold"/>
                                        <p:tgtEl>
                                          <p:spTgt spid="97"/>
                                        </p:tgtEl>
                                        <p:attrNameLst>
                                          <p:attrName>ppt_x</p:attrName>
                                        </p:attrNameLst>
                                      </p:cBhvr>
                                      <p:tavLst>
                                        <p:tav tm="0">
                                          <p:val>
                                            <p:strVal val="0-#ppt_w/2"/>
                                          </p:val>
                                        </p:tav>
                                        <p:tav tm="100000">
                                          <p:val>
                                            <p:strVal val="#ppt_x"/>
                                          </p:val>
                                        </p:tav>
                                      </p:tavLst>
                                    </p:anim>
                                    <p:anim calcmode="lin" valueType="num">
                                      <p:cBhvr additive="base">
                                        <p:cTn id="99" dur="500" fill="hold"/>
                                        <p:tgtEl>
                                          <p:spTgt spid="97"/>
                                        </p:tgtEl>
                                        <p:attrNameLst>
                                          <p:attrName>ppt_y</p:attrName>
                                        </p:attrNameLst>
                                      </p:cBhvr>
                                      <p:tavLst>
                                        <p:tav tm="0">
                                          <p:val>
                                            <p:strVal val="#ppt_y"/>
                                          </p:val>
                                        </p:tav>
                                        <p:tav tm="100000">
                                          <p:val>
                                            <p:strVal val="#ppt_y"/>
                                          </p:val>
                                        </p:tav>
                                      </p:tavLst>
                                    </p:anim>
                                  </p:childTnLst>
                                </p:cTn>
                              </p:par>
                              <p:par>
                                <p:cTn id="100" presetID="2" presetClass="entr" presetSubtype="8" fill="hold" grpId="0" nodeType="withEffect">
                                  <p:stCondLst>
                                    <p:cond delay="2500"/>
                                  </p:stCondLst>
                                  <p:childTnLst>
                                    <p:set>
                                      <p:cBhvr>
                                        <p:cTn id="101" dur="1" fill="hold">
                                          <p:stCondLst>
                                            <p:cond delay="0"/>
                                          </p:stCondLst>
                                        </p:cTn>
                                        <p:tgtEl>
                                          <p:spTgt spid="98"/>
                                        </p:tgtEl>
                                        <p:attrNameLst>
                                          <p:attrName>style.visibility</p:attrName>
                                        </p:attrNameLst>
                                      </p:cBhvr>
                                      <p:to>
                                        <p:strVal val="visible"/>
                                      </p:to>
                                    </p:set>
                                    <p:anim calcmode="lin" valueType="num">
                                      <p:cBhvr additive="base">
                                        <p:cTn id="102" dur="500" fill="hold"/>
                                        <p:tgtEl>
                                          <p:spTgt spid="98"/>
                                        </p:tgtEl>
                                        <p:attrNameLst>
                                          <p:attrName>ppt_x</p:attrName>
                                        </p:attrNameLst>
                                      </p:cBhvr>
                                      <p:tavLst>
                                        <p:tav tm="0">
                                          <p:val>
                                            <p:strVal val="0-#ppt_w/2"/>
                                          </p:val>
                                        </p:tav>
                                        <p:tav tm="100000">
                                          <p:val>
                                            <p:strVal val="#ppt_x"/>
                                          </p:val>
                                        </p:tav>
                                      </p:tavLst>
                                    </p:anim>
                                    <p:anim calcmode="lin" valueType="num">
                                      <p:cBhvr additive="base">
                                        <p:cTn id="103" dur="500" fill="hold"/>
                                        <p:tgtEl>
                                          <p:spTgt spid="98"/>
                                        </p:tgtEl>
                                        <p:attrNameLst>
                                          <p:attrName>ppt_y</p:attrName>
                                        </p:attrNameLst>
                                      </p:cBhvr>
                                      <p:tavLst>
                                        <p:tav tm="0">
                                          <p:val>
                                            <p:strVal val="#ppt_y"/>
                                          </p:val>
                                        </p:tav>
                                        <p:tav tm="100000">
                                          <p:val>
                                            <p:strVal val="#ppt_y"/>
                                          </p:val>
                                        </p:tav>
                                      </p:tavLst>
                                    </p:anim>
                                  </p:childTnLst>
                                </p:cTn>
                              </p:par>
                              <p:par>
                                <p:cTn id="104" presetID="2" presetClass="entr" presetSubtype="8" fill="hold" grpId="0" nodeType="withEffect">
                                  <p:stCondLst>
                                    <p:cond delay="2500"/>
                                  </p:stCondLst>
                                  <p:childTnLst>
                                    <p:set>
                                      <p:cBhvr>
                                        <p:cTn id="105" dur="1" fill="hold">
                                          <p:stCondLst>
                                            <p:cond delay="0"/>
                                          </p:stCondLst>
                                        </p:cTn>
                                        <p:tgtEl>
                                          <p:spTgt spid="99"/>
                                        </p:tgtEl>
                                        <p:attrNameLst>
                                          <p:attrName>style.visibility</p:attrName>
                                        </p:attrNameLst>
                                      </p:cBhvr>
                                      <p:to>
                                        <p:strVal val="visible"/>
                                      </p:to>
                                    </p:set>
                                    <p:anim calcmode="lin" valueType="num">
                                      <p:cBhvr additive="base">
                                        <p:cTn id="106" dur="500" fill="hold"/>
                                        <p:tgtEl>
                                          <p:spTgt spid="99"/>
                                        </p:tgtEl>
                                        <p:attrNameLst>
                                          <p:attrName>ppt_x</p:attrName>
                                        </p:attrNameLst>
                                      </p:cBhvr>
                                      <p:tavLst>
                                        <p:tav tm="0">
                                          <p:val>
                                            <p:strVal val="0-#ppt_w/2"/>
                                          </p:val>
                                        </p:tav>
                                        <p:tav tm="100000">
                                          <p:val>
                                            <p:strVal val="#ppt_x"/>
                                          </p:val>
                                        </p:tav>
                                      </p:tavLst>
                                    </p:anim>
                                    <p:anim calcmode="lin" valueType="num">
                                      <p:cBhvr additive="base">
                                        <p:cTn id="107" dur="500" fill="hold"/>
                                        <p:tgtEl>
                                          <p:spTgt spid="99"/>
                                        </p:tgtEl>
                                        <p:attrNameLst>
                                          <p:attrName>ppt_y</p:attrName>
                                        </p:attrNameLst>
                                      </p:cBhvr>
                                      <p:tavLst>
                                        <p:tav tm="0">
                                          <p:val>
                                            <p:strVal val="#ppt_y"/>
                                          </p:val>
                                        </p:tav>
                                        <p:tav tm="100000">
                                          <p:val>
                                            <p:strVal val="#ppt_y"/>
                                          </p:val>
                                        </p:tav>
                                      </p:tavLst>
                                    </p:anim>
                                  </p:childTnLst>
                                </p:cTn>
                              </p:par>
                              <p:par>
                                <p:cTn id="108" presetID="2" presetClass="entr" presetSubtype="8" fill="hold" grpId="0" nodeType="withEffect">
                                  <p:stCondLst>
                                    <p:cond delay="2500"/>
                                  </p:stCondLst>
                                  <p:childTnLst>
                                    <p:set>
                                      <p:cBhvr>
                                        <p:cTn id="109" dur="1" fill="hold">
                                          <p:stCondLst>
                                            <p:cond delay="0"/>
                                          </p:stCondLst>
                                        </p:cTn>
                                        <p:tgtEl>
                                          <p:spTgt spid="100"/>
                                        </p:tgtEl>
                                        <p:attrNameLst>
                                          <p:attrName>style.visibility</p:attrName>
                                        </p:attrNameLst>
                                      </p:cBhvr>
                                      <p:to>
                                        <p:strVal val="visible"/>
                                      </p:to>
                                    </p:set>
                                    <p:anim calcmode="lin" valueType="num">
                                      <p:cBhvr additive="base">
                                        <p:cTn id="110" dur="500" fill="hold"/>
                                        <p:tgtEl>
                                          <p:spTgt spid="100"/>
                                        </p:tgtEl>
                                        <p:attrNameLst>
                                          <p:attrName>ppt_x</p:attrName>
                                        </p:attrNameLst>
                                      </p:cBhvr>
                                      <p:tavLst>
                                        <p:tav tm="0">
                                          <p:val>
                                            <p:strVal val="0-#ppt_w/2"/>
                                          </p:val>
                                        </p:tav>
                                        <p:tav tm="100000">
                                          <p:val>
                                            <p:strVal val="#ppt_x"/>
                                          </p:val>
                                        </p:tav>
                                      </p:tavLst>
                                    </p:anim>
                                    <p:anim calcmode="lin" valueType="num">
                                      <p:cBhvr additive="base">
                                        <p:cTn id="111" dur="500" fill="hold"/>
                                        <p:tgtEl>
                                          <p:spTgt spid="100"/>
                                        </p:tgtEl>
                                        <p:attrNameLst>
                                          <p:attrName>ppt_y</p:attrName>
                                        </p:attrNameLst>
                                      </p:cBhvr>
                                      <p:tavLst>
                                        <p:tav tm="0">
                                          <p:val>
                                            <p:strVal val="#ppt_y"/>
                                          </p:val>
                                        </p:tav>
                                        <p:tav tm="100000">
                                          <p:val>
                                            <p:strVal val="#ppt_y"/>
                                          </p:val>
                                        </p:tav>
                                      </p:tavLst>
                                    </p:anim>
                                  </p:childTnLst>
                                </p:cTn>
                              </p:par>
                            </p:childTnLst>
                          </p:cTn>
                        </p:par>
                        <p:par>
                          <p:cTn id="112" fill="hold">
                            <p:stCondLst>
                              <p:cond delay="4849"/>
                            </p:stCondLst>
                            <p:childTnLst>
                              <p:par>
                                <p:cTn id="113" presetID="2" presetClass="entr" presetSubtype="2"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additive="base">
                                        <p:cTn id="115" dur="500" fill="hold"/>
                                        <p:tgtEl>
                                          <p:spTgt spid="101"/>
                                        </p:tgtEl>
                                        <p:attrNameLst>
                                          <p:attrName>ppt_x</p:attrName>
                                        </p:attrNameLst>
                                      </p:cBhvr>
                                      <p:tavLst>
                                        <p:tav tm="0">
                                          <p:val>
                                            <p:strVal val="1+#ppt_w/2"/>
                                          </p:val>
                                        </p:tav>
                                        <p:tav tm="100000">
                                          <p:val>
                                            <p:strVal val="#ppt_x"/>
                                          </p:val>
                                        </p:tav>
                                      </p:tavLst>
                                    </p:anim>
                                    <p:anim calcmode="lin" valueType="num">
                                      <p:cBhvr additive="base">
                                        <p:cTn id="116" dur="500" fill="hold"/>
                                        <p:tgtEl>
                                          <p:spTgt spid="1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P spid="79" grpId="0"/>
      <p:bldP spid="80" grpId="0"/>
      <p:bldP spid="81" grpId="0" animBg="1"/>
      <p:bldP spid="82" grpId="0" animBg="1"/>
      <p:bldP spid="83" grpId="0"/>
      <p:bldP spid="84" grpId="0"/>
      <p:bldP spid="85" grpId="0" animBg="1"/>
      <p:bldP spid="86" grpId="0" animBg="1"/>
      <p:bldP spid="87" grpId="0"/>
      <p:bldP spid="88" grpId="0"/>
      <p:bldP spid="89" grpId="0" animBg="1"/>
      <p:bldP spid="90" grpId="0" animBg="1"/>
      <p:bldP spid="91" grpId="0"/>
      <p:bldP spid="92" grpId="0"/>
      <p:bldP spid="93" grpId="0" animBg="1"/>
      <p:bldP spid="94" grpId="0" animBg="1"/>
      <p:bldP spid="95" grpId="0"/>
      <p:bldP spid="96" grpId="0"/>
      <p:bldP spid="97" grpId="0" animBg="1"/>
      <p:bldP spid="98" grpId="0" animBg="1"/>
      <p:bldP spid="99" grpId="0"/>
      <p:bldP spid="100" grpId="0"/>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矩形 81"/>
          <p:cNvSpPr/>
          <p:nvPr/>
        </p:nvSpPr>
        <p:spPr>
          <a:xfrm>
            <a:off x="-23093" y="2880320"/>
            <a:ext cx="12203671" cy="3963998"/>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23093" y="2880320"/>
            <a:ext cx="12241360" cy="3963998"/>
          </a:xfrm>
          <a:prstGeom prst="rect">
            <a:avLst/>
          </a:prstGeom>
          <a:solidFill>
            <a:srgbClr val="0070C0">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0070C0"/>
                </a:solidFill>
                <a:latin typeface="Impact MT Std" pitchFamily="34" charset="0"/>
                <a:ea typeface="微软雅黑" panose="020B0503020204020204" pitchFamily="34" charset="-122"/>
              </a:rPr>
              <a:t>产品概述</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第三章：产品与运营</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a:solidFill>
                  <a:srgbClr val="34495E"/>
                </a:solidFill>
                <a:latin typeface="Impact MT Std" pitchFamily="34" charset="0"/>
                <a:ea typeface="微软雅黑" panose="020B0503020204020204" pitchFamily="34" charset="-122"/>
              </a:rPr>
              <a:t>20</a:t>
            </a:r>
          </a:p>
        </p:txBody>
      </p:sp>
      <p:sp>
        <p:nvSpPr>
          <p:cNvPr id="13" name="KSO_Shape"/>
          <p:cNvSpPr/>
          <p:nvPr/>
        </p:nvSpPr>
        <p:spPr bwMode="auto">
          <a:xfrm>
            <a:off x="146973" y="195306"/>
            <a:ext cx="478266" cy="47348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pic>
        <p:nvPicPr>
          <p:cNvPr id="59" name="Picture 2" descr="C:\Users\Administrator\Desktop\ppt展示模板-8.png"/>
          <p:cNvPicPr>
            <a:picLocks noChangeAspect="1" noChangeArrowheads="1"/>
          </p:cNvPicPr>
          <p:nvPr/>
        </p:nvPicPr>
        <p:blipFill>
          <a:blip r:embed="rId4"/>
          <a:srcRect/>
          <a:stretch>
            <a:fillRect/>
          </a:stretch>
        </p:blipFill>
        <p:spPr bwMode="auto">
          <a:xfrm>
            <a:off x="3073251" y="908720"/>
            <a:ext cx="6120680" cy="3682533"/>
          </a:xfrm>
          <a:prstGeom prst="rect">
            <a:avLst/>
          </a:prstGeom>
          <a:noFill/>
          <a:extLst>
            <a:ext uri="{909E8E84-426E-40DD-AFC4-6F175D3DCCD1}">
              <a14:hiddenFill xmlns:a14="http://schemas.microsoft.com/office/drawing/2010/main">
                <a:solidFill>
                  <a:srgbClr val="FFFFFF"/>
                </a:solidFill>
              </a14:hiddenFill>
            </a:ext>
          </a:extLst>
        </p:spPr>
      </p:pic>
      <p:sp>
        <p:nvSpPr>
          <p:cNvPr id="60" name="矩形 59"/>
          <p:cNvSpPr/>
          <p:nvPr/>
        </p:nvSpPr>
        <p:spPr>
          <a:xfrm>
            <a:off x="3988571" y="1381849"/>
            <a:ext cx="4320480" cy="2376251"/>
          </a:xfrm>
          <a:prstGeom prst="rect">
            <a:avLst/>
          </a:prstGeom>
          <a:blipFill>
            <a:blip r:embed="rId5" cstate="print"/>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Oval 4"/>
          <p:cNvSpPr/>
          <p:nvPr/>
        </p:nvSpPr>
        <p:spPr>
          <a:xfrm>
            <a:off x="1766711" y="2420888"/>
            <a:ext cx="802484" cy="806035"/>
          </a:xfrm>
          <a:prstGeom prst="ellipse">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grpSp>
        <p:nvGrpSpPr>
          <p:cNvPr id="69" name="Group 20"/>
          <p:cNvGrpSpPr/>
          <p:nvPr/>
        </p:nvGrpSpPr>
        <p:grpSpPr>
          <a:xfrm>
            <a:off x="1943261" y="2597818"/>
            <a:ext cx="449384" cy="452174"/>
            <a:chOff x="7971783" y="2080670"/>
            <a:chExt cx="401822" cy="404317"/>
          </a:xfrm>
          <a:solidFill>
            <a:schemeClr val="bg1"/>
          </a:solidFill>
        </p:grpSpPr>
        <p:sp>
          <p:nvSpPr>
            <p:cNvPr id="70"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71"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grpSp>
      <p:sp>
        <p:nvSpPr>
          <p:cNvPr id="72" name="矩形 71"/>
          <p:cNvSpPr/>
          <p:nvPr/>
        </p:nvSpPr>
        <p:spPr>
          <a:xfrm>
            <a:off x="1410854" y="3429000"/>
            <a:ext cx="1551767" cy="369324"/>
          </a:xfrm>
          <a:prstGeom prst="rect">
            <a:avLst/>
          </a:prstGeom>
        </p:spPr>
        <p:txBody>
          <a:bodyPr wrap="square" lIns="91431" tIns="45716" rIns="91431" bIns="45716">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73" name="矩形 47"/>
          <p:cNvSpPr>
            <a:spLocks noChangeArrowheads="1"/>
          </p:cNvSpPr>
          <p:nvPr/>
        </p:nvSpPr>
        <p:spPr bwMode="auto">
          <a:xfrm>
            <a:off x="1201043" y="3849384"/>
            <a:ext cx="1971389"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bg1"/>
                </a:solidFill>
                <a:sym typeface="微软雅黑" panose="020B0503020204020204" pitchFamily="34" charset="-122"/>
              </a:rPr>
              <a:t>在此录入上述图表的描述说明，在此录入上述图表的描述说明。</a:t>
            </a:r>
          </a:p>
        </p:txBody>
      </p:sp>
      <p:sp>
        <p:nvSpPr>
          <p:cNvPr id="74" name="Oval 14"/>
          <p:cNvSpPr/>
          <p:nvPr/>
        </p:nvSpPr>
        <p:spPr>
          <a:xfrm>
            <a:off x="9676202" y="2420888"/>
            <a:ext cx="813873" cy="819287"/>
          </a:xfrm>
          <a:prstGeom prst="ellipse">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grpSp>
        <p:nvGrpSpPr>
          <p:cNvPr id="75" name="Group 54"/>
          <p:cNvGrpSpPr/>
          <p:nvPr/>
        </p:nvGrpSpPr>
        <p:grpSpPr>
          <a:xfrm>
            <a:off x="9912913" y="2609238"/>
            <a:ext cx="340451" cy="442587"/>
            <a:chOff x="6421904" y="4798576"/>
            <a:chExt cx="299494" cy="389342"/>
          </a:xfrm>
          <a:solidFill>
            <a:schemeClr val="bg1"/>
          </a:solidFill>
        </p:grpSpPr>
        <p:sp>
          <p:nvSpPr>
            <p:cNvPr id="76"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77"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grpSp>
      <p:sp>
        <p:nvSpPr>
          <p:cNvPr id="78" name="矩形 77"/>
          <p:cNvSpPr/>
          <p:nvPr/>
        </p:nvSpPr>
        <p:spPr>
          <a:xfrm>
            <a:off x="9304561" y="3442252"/>
            <a:ext cx="1551767" cy="369324"/>
          </a:xfrm>
          <a:prstGeom prst="rect">
            <a:avLst/>
          </a:prstGeom>
        </p:spPr>
        <p:txBody>
          <a:bodyPr wrap="square" lIns="91431" tIns="45716" rIns="91431" bIns="45716">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79" name="矩形 47"/>
          <p:cNvSpPr>
            <a:spLocks noChangeArrowheads="1"/>
          </p:cNvSpPr>
          <p:nvPr/>
        </p:nvSpPr>
        <p:spPr bwMode="auto">
          <a:xfrm>
            <a:off x="9094750" y="3862636"/>
            <a:ext cx="1971389"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bg1"/>
                </a:solidFill>
                <a:sym typeface="微软雅黑" panose="020B0503020204020204" pitchFamily="34" charset="-122"/>
              </a:rPr>
              <a:t>在此录入上述图表的描述说明，在此录入上述图表的描述说明。</a:t>
            </a:r>
          </a:p>
        </p:txBody>
      </p:sp>
      <p:sp>
        <p:nvSpPr>
          <p:cNvPr id="80" name="标题 11"/>
          <p:cNvSpPr txBox="1"/>
          <p:nvPr/>
        </p:nvSpPr>
        <p:spPr>
          <a:xfrm>
            <a:off x="1849115" y="5323216"/>
            <a:ext cx="8421910" cy="79665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solidFill>
                <a:latin typeface="微软雅黑" panose="020B0503020204020204" pitchFamily="34" charset="-122"/>
                <a:ea typeface="微软雅黑" panose="020B0503020204020204" pitchFamily="34" charset="-122"/>
              </a:rPr>
              <a:t>请在此处输入详细的文字介绍信息和简介，表达图表的含义。请在此处输入详细的文字介绍信息和简介，表达图表的含义。请在此处输入详细的文字介绍信息和简介，表达图表的含义请在此处输入详细的文字介绍信息和简介，表达图表的含义。请在此处输入详细的文字介绍信息和简介，表达图表的含义。</a:t>
            </a:r>
          </a:p>
          <a:p>
            <a:pPr algn="l"/>
            <a:endParaRPr lang="zh-CN" altLang="en-US" sz="1400" dirty="0">
              <a:solidFill>
                <a:schemeClr val="bg1"/>
              </a:solidFill>
              <a:latin typeface="微软雅黑" panose="020B0503020204020204" pitchFamily="34" charset="-122"/>
              <a:ea typeface="微软雅黑" panose="020B0503020204020204" pitchFamily="34" charset="-122"/>
            </a:endParaRPr>
          </a:p>
          <a:p>
            <a:pPr algn="l"/>
            <a:endParaRPr lang="zh-CN" altLang="en-US" sz="1400" dirty="0">
              <a:solidFill>
                <a:schemeClr val="bg1"/>
              </a:solidFill>
              <a:latin typeface="微软雅黑" panose="020B0503020204020204" pitchFamily="34" charset="-122"/>
              <a:ea typeface="微软雅黑" panose="020B0503020204020204" pitchFamily="34" charset="-122"/>
            </a:endParaRPr>
          </a:p>
          <a:p>
            <a:pPr algn="l"/>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81" name="标题 11"/>
          <p:cNvSpPr txBox="1"/>
          <p:nvPr/>
        </p:nvSpPr>
        <p:spPr>
          <a:xfrm>
            <a:off x="5225107" y="4941168"/>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b="1" dirty="0">
                <a:solidFill>
                  <a:schemeClr val="bg1"/>
                </a:solidFill>
                <a:latin typeface="微软雅黑" panose="020B0503020204020204" pitchFamily="34" charset="-122"/>
                <a:ea typeface="微软雅黑" panose="020B0503020204020204" pitchFamily="34" charset="-122"/>
              </a:rPr>
              <a:t>输入文字标题</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1" presetClass="entr" presetSubtype="1" fill="hold" grpId="0" nodeType="after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wheel(1)">
                                      <p:cBhvr>
                                        <p:cTn id="20" dur="400"/>
                                        <p:tgtEl>
                                          <p:spTgt spid="61"/>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250"/>
                                        <p:tgtEl>
                                          <p:spTgt spid="69"/>
                                        </p:tgtEl>
                                      </p:cBhvr>
                                    </p:animEffect>
                                  </p:childTnLst>
                                </p:cTn>
                              </p:par>
                              <p:par>
                                <p:cTn id="25" presetID="14" presetClass="entr" presetSubtype="10" fill="hold" grpId="0" nodeType="withEffect">
                                  <p:stCondLst>
                                    <p:cond delay="250"/>
                                  </p:stCondLst>
                                  <p:childTnLst>
                                    <p:set>
                                      <p:cBhvr>
                                        <p:cTn id="26" dur="1" fill="hold">
                                          <p:stCondLst>
                                            <p:cond delay="0"/>
                                          </p:stCondLst>
                                        </p:cTn>
                                        <p:tgtEl>
                                          <p:spTgt spid="72"/>
                                        </p:tgtEl>
                                        <p:attrNameLst>
                                          <p:attrName>style.visibility</p:attrName>
                                        </p:attrNameLst>
                                      </p:cBhvr>
                                      <p:to>
                                        <p:strVal val="visible"/>
                                      </p:to>
                                    </p:set>
                                    <p:animEffect transition="in" filter="randombar(horizontal)">
                                      <p:cBhvr>
                                        <p:cTn id="27" dur="400"/>
                                        <p:tgtEl>
                                          <p:spTgt spid="72"/>
                                        </p:tgtEl>
                                      </p:cBhvr>
                                    </p:animEffect>
                                  </p:childTnLst>
                                </p:cTn>
                              </p:par>
                              <p:par>
                                <p:cTn id="28" presetID="14" presetClass="entr" presetSubtype="10" fill="hold" grpId="0" nodeType="withEffect">
                                  <p:stCondLst>
                                    <p:cond delay="250"/>
                                  </p:stCondLst>
                                  <p:childTnLst>
                                    <p:set>
                                      <p:cBhvr>
                                        <p:cTn id="29" dur="1" fill="hold">
                                          <p:stCondLst>
                                            <p:cond delay="0"/>
                                          </p:stCondLst>
                                        </p:cTn>
                                        <p:tgtEl>
                                          <p:spTgt spid="73"/>
                                        </p:tgtEl>
                                        <p:attrNameLst>
                                          <p:attrName>style.visibility</p:attrName>
                                        </p:attrNameLst>
                                      </p:cBhvr>
                                      <p:to>
                                        <p:strVal val="visible"/>
                                      </p:to>
                                    </p:set>
                                    <p:animEffect transition="in" filter="randombar(horizontal)">
                                      <p:cBhvr>
                                        <p:cTn id="30" dur="400"/>
                                        <p:tgtEl>
                                          <p:spTgt spid="73"/>
                                        </p:tgtEl>
                                      </p:cBhvr>
                                    </p:animEffect>
                                  </p:childTnLst>
                                </p:cTn>
                              </p:par>
                            </p:childTnLst>
                          </p:cTn>
                        </p:par>
                        <p:par>
                          <p:cTn id="31" fill="hold">
                            <p:stCondLst>
                              <p:cond delay="1500"/>
                            </p:stCondLst>
                            <p:childTnLst>
                              <p:par>
                                <p:cTn id="32" presetID="21" presetClass="entr" presetSubtype="1" fill="hold" grpId="0" nodeType="after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wheel(1)">
                                      <p:cBhvr>
                                        <p:cTn id="34" dur="400"/>
                                        <p:tgtEl>
                                          <p:spTgt spid="74"/>
                                        </p:tgtEl>
                                      </p:cBhvr>
                                    </p:animEffect>
                                  </p:childTnLst>
                                </p:cTn>
                              </p:par>
                              <p:par>
                                <p:cTn id="35" presetID="10" presetClass="entr" presetSubtype="0" fill="hold" nodeType="with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250"/>
                                        <p:tgtEl>
                                          <p:spTgt spid="75"/>
                                        </p:tgtEl>
                                      </p:cBhvr>
                                    </p:animEffect>
                                  </p:childTnLst>
                                </p:cTn>
                              </p:par>
                              <p:par>
                                <p:cTn id="38" presetID="14" presetClass="entr" presetSubtype="10" fill="hold" grpId="0" nodeType="withEffect">
                                  <p:stCondLst>
                                    <p:cond delay="250"/>
                                  </p:stCondLst>
                                  <p:childTnLst>
                                    <p:set>
                                      <p:cBhvr>
                                        <p:cTn id="39" dur="1" fill="hold">
                                          <p:stCondLst>
                                            <p:cond delay="0"/>
                                          </p:stCondLst>
                                        </p:cTn>
                                        <p:tgtEl>
                                          <p:spTgt spid="78"/>
                                        </p:tgtEl>
                                        <p:attrNameLst>
                                          <p:attrName>style.visibility</p:attrName>
                                        </p:attrNameLst>
                                      </p:cBhvr>
                                      <p:to>
                                        <p:strVal val="visible"/>
                                      </p:to>
                                    </p:set>
                                    <p:animEffect transition="in" filter="randombar(horizontal)">
                                      <p:cBhvr>
                                        <p:cTn id="40" dur="400"/>
                                        <p:tgtEl>
                                          <p:spTgt spid="78"/>
                                        </p:tgtEl>
                                      </p:cBhvr>
                                    </p:animEffect>
                                  </p:childTnLst>
                                </p:cTn>
                              </p:par>
                              <p:par>
                                <p:cTn id="41" presetID="14" presetClass="entr" presetSubtype="10" fill="hold" grpId="0" nodeType="withEffect">
                                  <p:stCondLst>
                                    <p:cond delay="250"/>
                                  </p:stCondLst>
                                  <p:childTnLst>
                                    <p:set>
                                      <p:cBhvr>
                                        <p:cTn id="42" dur="1" fill="hold">
                                          <p:stCondLst>
                                            <p:cond delay="0"/>
                                          </p:stCondLst>
                                        </p:cTn>
                                        <p:tgtEl>
                                          <p:spTgt spid="79"/>
                                        </p:tgtEl>
                                        <p:attrNameLst>
                                          <p:attrName>style.visibility</p:attrName>
                                        </p:attrNameLst>
                                      </p:cBhvr>
                                      <p:to>
                                        <p:strVal val="visible"/>
                                      </p:to>
                                    </p:set>
                                    <p:animEffect transition="in" filter="randombar(horizontal)">
                                      <p:cBhvr>
                                        <p:cTn id="43" dur="400"/>
                                        <p:tgtEl>
                                          <p:spTgt spid="79"/>
                                        </p:tgtEl>
                                      </p:cBhvr>
                                    </p:animEffect>
                                  </p:childTnLst>
                                </p:cTn>
                              </p:par>
                              <p:par>
                                <p:cTn id="44" presetID="53" presetClass="entr" presetSubtype="16" fill="hold" grpId="0" nodeType="withEffect">
                                  <p:stCondLst>
                                    <p:cond delay="500"/>
                                  </p:stCondLst>
                                  <p:childTnLst>
                                    <p:set>
                                      <p:cBhvr>
                                        <p:cTn id="45" dur="1" fill="hold">
                                          <p:stCondLst>
                                            <p:cond delay="0"/>
                                          </p:stCondLst>
                                        </p:cTn>
                                        <p:tgtEl>
                                          <p:spTgt spid="80"/>
                                        </p:tgtEl>
                                        <p:attrNameLst>
                                          <p:attrName>style.visibility</p:attrName>
                                        </p:attrNameLst>
                                      </p:cBhvr>
                                      <p:to>
                                        <p:strVal val="visible"/>
                                      </p:to>
                                    </p:set>
                                    <p:anim calcmode="lin" valueType="num">
                                      <p:cBhvr>
                                        <p:cTn id="46" dur="500" fill="hold"/>
                                        <p:tgtEl>
                                          <p:spTgt spid="80"/>
                                        </p:tgtEl>
                                        <p:attrNameLst>
                                          <p:attrName>ppt_w</p:attrName>
                                        </p:attrNameLst>
                                      </p:cBhvr>
                                      <p:tavLst>
                                        <p:tav tm="0">
                                          <p:val>
                                            <p:fltVal val="0"/>
                                          </p:val>
                                        </p:tav>
                                        <p:tav tm="100000">
                                          <p:val>
                                            <p:strVal val="#ppt_w"/>
                                          </p:val>
                                        </p:tav>
                                      </p:tavLst>
                                    </p:anim>
                                    <p:anim calcmode="lin" valueType="num">
                                      <p:cBhvr>
                                        <p:cTn id="47" dur="500" fill="hold"/>
                                        <p:tgtEl>
                                          <p:spTgt spid="80"/>
                                        </p:tgtEl>
                                        <p:attrNameLst>
                                          <p:attrName>ppt_h</p:attrName>
                                        </p:attrNameLst>
                                      </p:cBhvr>
                                      <p:tavLst>
                                        <p:tav tm="0">
                                          <p:val>
                                            <p:fltVal val="0"/>
                                          </p:val>
                                        </p:tav>
                                        <p:tav tm="100000">
                                          <p:val>
                                            <p:strVal val="#ppt_h"/>
                                          </p:val>
                                        </p:tav>
                                      </p:tavLst>
                                    </p:anim>
                                    <p:animEffect transition="in" filter="fade">
                                      <p:cBhvr>
                                        <p:cTn id="48" dur="500"/>
                                        <p:tgtEl>
                                          <p:spTgt spid="80"/>
                                        </p:tgtEl>
                                      </p:cBhvr>
                                    </p:animEffect>
                                  </p:childTnLst>
                                </p:cTn>
                              </p:par>
                              <p:par>
                                <p:cTn id="49" presetID="53" presetClass="entr" presetSubtype="16" fill="hold" grpId="0" nodeType="withEffect">
                                  <p:stCondLst>
                                    <p:cond delay="50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61" grpId="0" animBg="1"/>
      <p:bldP spid="72" grpId="0"/>
      <p:bldP spid="73" grpId="0"/>
      <p:bldP spid="74" grpId="0" animBg="1"/>
      <p:bldP spid="78" grpId="0"/>
      <p:bldP spid="79" grpId="0"/>
      <p:bldP spid="80"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0070C0"/>
                </a:solidFill>
                <a:latin typeface="Impact MT Std" pitchFamily="34" charset="0"/>
                <a:ea typeface="微软雅黑" panose="020B0503020204020204" pitchFamily="34" charset="-122"/>
              </a:rPr>
              <a:t>产品形式</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第三章：产品与运营</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a:solidFill>
                  <a:srgbClr val="34495E"/>
                </a:solidFill>
                <a:latin typeface="Impact MT Std" pitchFamily="34" charset="0"/>
                <a:ea typeface="微软雅黑" panose="020B0503020204020204" pitchFamily="34" charset="-122"/>
              </a:rPr>
              <a:t>21</a:t>
            </a:r>
          </a:p>
        </p:txBody>
      </p:sp>
      <p:sp>
        <p:nvSpPr>
          <p:cNvPr id="13" name="KSO_Shape"/>
          <p:cNvSpPr/>
          <p:nvPr/>
        </p:nvSpPr>
        <p:spPr bwMode="auto">
          <a:xfrm>
            <a:off x="146973" y="195306"/>
            <a:ext cx="478266" cy="47348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2" name="椭圆 11"/>
          <p:cNvSpPr/>
          <p:nvPr/>
        </p:nvSpPr>
        <p:spPr>
          <a:xfrm>
            <a:off x="2425179" y="1738070"/>
            <a:ext cx="2016224" cy="201622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4981615" y="1738070"/>
            <a:ext cx="2016224" cy="201622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538051" y="1738070"/>
            <a:ext cx="2016224" cy="201622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2875530" y="2837945"/>
            <a:ext cx="1036867" cy="307777"/>
          </a:xfrm>
          <a:prstGeom prst="rect">
            <a:avLst/>
          </a:prstGeom>
          <a:noFill/>
        </p:spPr>
        <p:txBody>
          <a:bodyPr wrap="square" lIns="0" tIns="0" rIns="0" bIns="0"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线下门店</a:t>
            </a:r>
          </a:p>
        </p:txBody>
      </p:sp>
      <p:sp>
        <p:nvSpPr>
          <p:cNvPr id="17" name="TextBox 16"/>
          <p:cNvSpPr txBox="1"/>
          <p:nvPr/>
        </p:nvSpPr>
        <p:spPr>
          <a:xfrm>
            <a:off x="5324068" y="2837945"/>
            <a:ext cx="1331318" cy="307777"/>
          </a:xfrm>
          <a:prstGeom prst="rect">
            <a:avLst/>
          </a:prstGeom>
          <a:noFill/>
        </p:spPr>
        <p:txBody>
          <a:bodyPr wrap="square" lIns="0" tIns="0" rIns="0" bIns="0"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电脑客户端</a:t>
            </a:r>
          </a:p>
        </p:txBody>
      </p:sp>
      <p:sp>
        <p:nvSpPr>
          <p:cNvPr id="18" name="TextBox 17"/>
          <p:cNvSpPr txBox="1"/>
          <p:nvPr/>
        </p:nvSpPr>
        <p:spPr>
          <a:xfrm>
            <a:off x="7962910" y="2837945"/>
            <a:ext cx="1166506" cy="307777"/>
          </a:xfrm>
          <a:prstGeom prst="rect">
            <a:avLst/>
          </a:prstGeom>
          <a:noFill/>
        </p:spPr>
        <p:txBody>
          <a:bodyPr wrap="square" lIns="0" tIns="0" rIns="0" bIns="0"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手机</a:t>
            </a:r>
            <a:r>
              <a:rPr lang="en-US" altLang="zh-CN" sz="2000" b="1" dirty="0">
                <a:solidFill>
                  <a:schemeClr val="bg1"/>
                </a:solidFill>
                <a:latin typeface="微软雅黑" panose="020B0503020204020204" pitchFamily="34" charset="-122"/>
                <a:ea typeface="微软雅黑" panose="020B0503020204020204" pitchFamily="34" charset="-122"/>
              </a:rPr>
              <a:t>APP</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9" name="KSO_Shape"/>
          <p:cNvSpPr/>
          <p:nvPr/>
        </p:nvSpPr>
        <p:spPr bwMode="auto">
          <a:xfrm>
            <a:off x="5634207" y="2064669"/>
            <a:ext cx="711040" cy="532094"/>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宋体" panose="02010600030101010101" pitchFamily="2" charset="-122"/>
            </a:endParaRPr>
          </a:p>
        </p:txBody>
      </p:sp>
      <p:sp>
        <p:nvSpPr>
          <p:cNvPr id="20" name="KSO_Shape"/>
          <p:cNvSpPr/>
          <p:nvPr/>
        </p:nvSpPr>
        <p:spPr bwMode="auto">
          <a:xfrm>
            <a:off x="8271042" y="2090084"/>
            <a:ext cx="570670" cy="481264"/>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1" name="KSO_Shape"/>
          <p:cNvSpPr/>
          <p:nvPr/>
        </p:nvSpPr>
        <p:spPr bwMode="auto">
          <a:xfrm>
            <a:off x="3110123" y="2018992"/>
            <a:ext cx="536164" cy="623448"/>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22" name="组合 21"/>
          <p:cNvGrpSpPr/>
          <p:nvPr/>
        </p:nvGrpSpPr>
        <p:grpSpPr>
          <a:xfrm>
            <a:off x="4556306" y="2590979"/>
            <a:ext cx="310406" cy="310406"/>
            <a:chOff x="3264324" y="1749600"/>
            <a:chExt cx="348156" cy="348156"/>
          </a:xfrm>
          <a:solidFill>
            <a:srgbClr val="34495E"/>
          </a:solidFill>
        </p:grpSpPr>
        <p:sp>
          <p:nvSpPr>
            <p:cNvPr id="23" name="矩形 22"/>
            <p:cNvSpPr/>
            <p:nvPr/>
          </p:nvSpPr>
          <p:spPr>
            <a:xfrm>
              <a:off x="3264324" y="1900818"/>
              <a:ext cx="34815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rot="5400000">
              <a:off x="3264324" y="1900818"/>
              <a:ext cx="34815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7112742" y="2590979"/>
            <a:ext cx="310406" cy="310406"/>
            <a:chOff x="3264324" y="1749600"/>
            <a:chExt cx="348156" cy="348156"/>
          </a:xfrm>
          <a:solidFill>
            <a:srgbClr val="34495E"/>
          </a:solidFill>
        </p:grpSpPr>
        <p:sp>
          <p:nvSpPr>
            <p:cNvPr id="26" name="矩形 25"/>
            <p:cNvSpPr/>
            <p:nvPr/>
          </p:nvSpPr>
          <p:spPr>
            <a:xfrm>
              <a:off x="3264324" y="1900818"/>
              <a:ext cx="34815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rot="5400000">
              <a:off x="3264324" y="1900818"/>
              <a:ext cx="34815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TextBox 27"/>
          <p:cNvSpPr txBox="1"/>
          <p:nvPr/>
        </p:nvSpPr>
        <p:spPr>
          <a:xfrm>
            <a:off x="2875530" y="3168358"/>
            <a:ext cx="1036867" cy="153888"/>
          </a:xfrm>
          <a:prstGeom prst="rect">
            <a:avLst/>
          </a:prstGeom>
          <a:noFill/>
        </p:spPr>
        <p:txBody>
          <a:bodyPr wrap="square" lIns="0" tIns="0" rIns="0" bIns="0"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点击输入说明文字</a:t>
            </a:r>
          </a:p>
        </p:txBody>
      </p:sp>
      <p:sp>
        <p:nvSpPr>
          <p:cNvPr id="29" name="TextBox 28"/>
          <p:cNvSpPr txBox="1"/>
          <p:nvPr/>
        </p:nvSpPr>
        <p:spPr>
          <a:xfrm>
            <a:off x="5406474" y="3168358"/>
            <a:ext cx="1166506" cy="153888"/>
          </a:xfrm>
          <a:prstGeom prst="rect">
            <a:avLst/>
          </a:prstGeom>
          <a:noFill/>
        </p:spPr>
        <p:txBody>
          <a:bodyPr wrap="square" lIns="0" tIns="0" rIns="0" bIns="0"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点击输入说明文字</a:t>
            </a:r>
          </a:p>
        </p:txBody>
      </p:sp>
      <p:sp>
        <p:nvSpPr>
          <p:cNvPr id="30" name="TextBox 29"/>
          <p:cNvSpPr txBox="1"/>
          <p:nvPr/>
        </p:nvSpPr>
        <p:spPr>
          <a:xfrm>
            <a:off x="7962910" y="3168358"/>
            <a:ext cx="1166506" cy="153888"/>
          </a:xfrm>
          <a:prstGeom prst="rect">
            <a:avLst/>
          </a:prstGeom>
          <a:noFill/>
        </p:spPr>
        <p:txBody>
          <a:bodyPr wrap="square" lIns="0" tIns="0" rIns="0" bIns="0"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点击输入说明文字</a:t>
            </a:r>
          </a:p>
        </p:txBody>
      </p:sp>
      <p:sp>
        <p:nvSpPr>
          <p:cNvPr id="31" name="Freeform 12"/>
          <p:cNvSpPr/>
          <p:nvPr/>
        </p:nvSpPr>
        <p:spPr bwMode="auto">
          <a:xfrm>
            <a:off x="1608509" y="4221088"/>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a:lstStyle/>
          <a:p>
            <a:endParaRPr lang="zh-CN" altLang="en-US">
              <a:solidFill>
                <a:schemeClr val="tx1">
                  <a:lumMod val="50000"/>
                  <a:lumOff val="50000"/>
                </a:schemeClr>
              </a:solidFill>
            </a:endParaRPr>
          </a:p>
        </p:txBody>
      </p:sp>
      <p:sp>
        <p:nvSpPr>
          <p:cNvPr id="32" name="Freeform 12"/>
          <p:cNvSpPr/>
          <p:nvPr/>
        </p:nvSpPr>
        <p:spPr bwMode="auto">
          <a:xfrm flipH="1" flipV="1">
            <a:off x="10249469" y="5255369"/>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a:lstStyle/>
          <a:p>
            <a:endParaRPr lang="zh-CN" altLang="en-US">
              <a:solidFill>
                <a:schemeClr val="tx1">
                  <a:lumMod val="50000"/>
                  <a:lumOff val="50000"/>
                </a:schemeClr>
              </a:solidFill>
            </a:endParaRPr>
          </a:p>
        </p:txBody>
      </p:sp>
      <p:sp>
        <p:nvSpPr>
          <p:cNvPr id="33" name="TextBox 32"/>
          <p:cNvSpPr txBox="1"/>
          <p:nvPr/>
        </p:nvSpPr>
        <p:spPr>
          <a:xfrm>
            <a:off x="1968549" y="4535289"/>
            <a:ext cx="8545239" cy="905248"/>
          </a:xfrm>
          <a:prstGeom prst="rect">
            <a:avLst/>
          </a:prstGeom>
          <a:noFill/>
        </p:spPr>
        <p:txBody>
          <a:bodyPr wrap="square" rtlCol="0">
            <a:spAutoFit/>
          </a:bodyPr>
          <a:lstStyle/>
          <a:p>
            <a:pPr>
              <a:lnSpc>
                <a:spcPct val="130000"/>
              </a:lnSpc>
              <a:spcBef>
                <a:spcPct val="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par>
                                <p:cTn id="17" presetID="26"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290">
                                          <p:stCondLst>
                                            <p:cond delay="0"/>
                                          </p:stCondLst>
                                        </p:cTn>
                                        <p:tgtEl>
                                          <p:spTgt spid="16"/>
                                        </p:tgtEl>
                                      </p:cBhvr>
                                    </p:animEffect>
                                    <p:anim calcmode="lin" valueType="num">
                                      <p:cBhvr>
                                        <p:cTn id="20" dur="911"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16"/>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16"/>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16"/>
                                        </p:tgtEl>
                                        <p:attrNameLst>
                                          <p:attrName>ppt_y</p:attrName>
                                        </p:attrNameLst>
                                      </p:cBhvr>
                                      <p:tavLst>
                                        <p:tav tm="0" fmla="#ppt_y-sin(pi*$)/81">
                                          <p:val>
                                            <p:fltVal val="0"/>
                                          </p:val>
                                        </p:tav>
                                        <p:tav tm="100000">
                                          <p:val>
                                            <p:fltVal val="1"/>
                                          </p:val>
                                        </p:tav>
                                      </p:tavLst>
                                    </p:anim>
                                    <p:animScale>
                                      <p:cBhvr>
                                        <p:cTn id="25" dur="13">
                                          <p:stCondLst>
                                            <p:cond delay="325"/>
                                          </p:stCondLst>
                                        </p:cTn>
                                        <p:tgtEl>
                                          <p:spTgt spid="16"/>
                                        </p:tgtEl>
                                      </p:cBhvr>
                                      <p:to x="100000" y="60000"/>
                                    </p:animScale>
                                    <p:animScale>
                                      <p:cBhvr>
                                        <p:cTn id="26" dur="83" decel="50000">
                                          <p:stCondLst>
                                            <p:cond delay="338"/>
                                          </p:stCondLst>
                                        </p:cTn>
                                        <p:tgtEl>
                                          <p:spTgt spid="16"/>
                                        </p:tgtEl>
                                      </p:cBhvr>
                                      <p:to x="100000" y="100000"/>
                                    </p:animScale>
                                    <p:animScale>
                                      <p:cBhvr>
                                        <p:cTn id="27" dur="13">
                                          <p:stCondLst>
                                            <p:cond delay="656"/>
                                          </p:stCondLst>
                                        </p:cTn>
                                        <p:tgtEl>
                                          <p:spTgt spid="16"/>
                                        </p:tgtEl>
                                      </p:cBhvr>
                                      <p:to x="100000" y="80000"/>
                                    </p:animScale>
                                    <p:animScale>
                                      <p:cBhvr>
                                        <p:cTn id="28" dur="83" decel="50000">
                                          <p:stCondLst>
                                            <p:cond delay="669"/>
                                          </p:stCondLst>
                                        </p:cTn>
                                        <p:tgtEl>
                                          <p:spTgt spid="16"/>
                                        </p:tgtEl>
                                      </p:cBhvr>
                                      <p:to x="100000" y="100000"/>
                                    </p:animScale>
                                    <p:animScale>
                                      <p:cBhvr>
                                        <p:cTn id="29" dur="13">
                                          <p:stCondLst>
                                            <p:cond delay="821"/>
                                          </p:stCondLst>
                                        </p:cTn>
                                        <p:tgtEl>
                                          <p:spTgt spid="16"/>
                                        </p:tgtEl>
                                      </p:cBhvr>
                                      <p:to x="100000" y="90000"/>
                                    </p:animScale>
                                    <p:animScale>
                                      <p:cBhvr>
                                        <p:cTn id="30" dur="83" decel="50000">
                                          <p:stCondLst>
                                            <p:cond delay="834"/>
                                          </p:stCondLst>
                                        </p:cTn>
                                        <p:tgtEl>
                                          <p:spTgt spid="16"/>
                                        </p:tgtEl>
                                      </p:cBhvr>
                                      <p:to x="100000" y="100000"/>
                                    </p:animScale>
                                    <p:animScale>
                                      <p:cBhvr>
                                        <p:cTn id="31" dur="13">
                                          <p:stCondLst>
                                            <p:cond delay="904"/>
                                          </p:stCondLst>
                                        </p:cTn>
                                        <p:tgtEl>
                                          <p:spTgt spid="16"/>
                                        </p:tgtEl>
                                      </p:cBhvr>
                                      <p:to x="100000" y="95000"/>
                                    </p:animScale>
                                    <p:animScale>
                                      <p:cBhvr>
                                        <p:cTn id="32" dur="83" decel="50000">
                                          <p:stCondLst>
                                            <p:cond delay="917"/>
                                          </p:stCondLst>
                                        </p:cTn>
                                        <p:tgtEl>
                                          <p:spTgt spid="16"/>
                                        </p:tgtEl>
                                      </p:cBhvr>
                                      <p:to x="100000" y="100000"/>
                                    </p:animScale>
                                  </p:childTnLst>
                                </p:cTn>
                              </p:par>
                              <p:par>
                                <p:cTn id="33" presetID="26"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down)">
                                      <p:cBhvr>
                                        <p:cTn id="35" dur="290">
                                          <p:stCondLst>
                                            <p:cond delay="0"/>
                                          </p:stCondLst>
                                        </p:cTn>
                                        <p:tgtEl>
                                          <p:spTgt spid="28"/>
                                        </p:tgtEl>
                                      </p:cBhvr>
                                    </p:animEffect>
                                    <p:anim calcmode="lin" valueType="num">
                                      <p:cBhvr>
                                        <p:cTn id="36" dur="911"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37" dur="332"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38" dur="332" tmFilter="0, 0; 0.125,0.2665; 0.25,0.4; 0.375,0.465; 0.5,0.5;  0.625,0.535; 0.75,0.6; 0.875,0.7335; 1,1">
                                          <p:stCondLst>
                                            <p:cond delay="332"/>
                                          </p:stCondLst>
                                        </p:cTn>
                                        <p:tgtEl>
                                          <p:spTgt spid="28"/>
                                        </p:tgtEl>
                                        <p:attrNameLst>
                                          <p:attrName>ppt_y</p:attrName>
                                        </p:attrNameLst>
                                      </p:cBhvr>
                                      <p:tavLst>
                                        <p:tav tm="0" fmla="#ppt_y-sin(pi*$)/9">
                                          <p:val>
                                            <p:fltVal val="0"/>
                                          </p:val>
                                        </p:tav>
                                        <p:tav tm="100000">
                                          <p:val>
                                            <p:fltVal val="1"/>
                                          </p:val>
                                        </p:tav>
                                      </p:tavLst>
                                    </p:anim>
                                    <p:anim calcmode="lin" valueType="num">
                                      <p:cBhvr>
                                        <p:cTn id="39" dur="166" tmFilter="0, 0; 0.125,0.2665; 0.25,0.4; 0.375,0.465; 0.5,0.5;  0.625,0.535; 0.75,0.6; 0.875,0.7335; 1,1">
                                          <p:stCondLst>
                                            <p:cond delay="662"/>
                                          </p:stCondLst>
                                        </p:cTn>
                                        <p:tgtEl>
                                          <p:spTgt spid="28"/>
                                        </p:tgtEl>
                                        <p:attrNameLst>
                                          <p:attrName>ppt_y</p:attrName>
                                        </p:attrNameLst>
                                      </p:cBhvr>
                                      <p:tavLst>
                                        <p:tav tm="0" fmla="#ppt_y-sin(pi*$)/27">
                                          <p:val>
                                            <p:fltVal val="0"/>
                                          </p:val>
                                        </p:tav>
                                        <p:tav tm="100000">
                                          <p:val>
                                            <p:fltVal val="1"/>
                                          </p:val>
                                        </p:tav>
                                      </p:tavLst>
                                    </p:anim>
                                    <p:anim calcmode="lin" valueType="num">
                                      <p:cBhvr>
                                        <p:cTn id="40" dur="82" tmFilter="0, 0; 0.125,0.2665; 0.25,0.4; 0.375,0.465; 0.5,0.5;  0.625,0.535; 0.75,0.6; 0.875,0.7335; 1,1">
                                          <p:stCondLst>
                                            <p:cond delay="828"/>
                                          </p:stCondLst>
                                        </p:cTn>
                                        <p:tgtEl>
                                          <p:spTgt spid="28"/>
                                        </p:tgtEl>
                                        <p:attrNameLst>
                                          <p:attrName>ppt_y</p:attrName>
                                        </p:attrNameLst>
                                      </p:cBhvr>
                                      <p:tavLst>
                                        <p:tav tm="0" fmla="#ppt_y-sin(pi*$)/81">
                                          <p:val>
                                            <p:fltVal val="0"/>
                                          </p:val>
                                        </p:tav>
                                        <p:tav tm="100000">
                                          <p:val>
                                            <p:fltVal val="1"/>
                                          </p:val>
                                        </p:tav>
                                      </p:tavLst>
                                    </p:anim>
                                    <p:animScale>
                                      <p:cBhvr>
                                        <p:cTn id="41" dur="13">
                                          <p:stCondLst>
                                            <p:cond delay="325"/>
                                          </p:stCondLst>
                                        </p:cTn>
                                        <p:tgtEl>
                                          <p:spTgt spid="28"/>
                                        </p:tgtEl>
                                      </p:cBhvr>
                                      <p:to x="100000" y="60000"/>
                                    </p:animScale>
                                    <p:animScale>
                                      <p:cBhvr>
                                        <p:cTn id="42" dur="83" decel="50000">
                                          <p:stCondLst>
                                            <p:cond delay="338"/>
                                          </p:stCondLst>
                                        </p:cTn>
                                        <p:tgtEl>
                                          <p:spTgt spid="28"/>
                                        </p:tgtEl>
                                      </p:cBhvr>
                                      <p:to x="100000" y="100000"/>
                                    </p:animScale>
                                    <p:animScale>
                                      <p:cBhvr>
                                        <p:cTn id="43" dur="13">
                                          <p:stCondLst>
                                            <p:cond delay="656"/>
                                          </p:stCondLst>
                                        </p:cTn>
                                        <p:tgtEl>
                                          <p:spTgt spid="28"/>
                                        </p:tgtEl>
                                      </p:cBhvr>
                                      <p:to x="100000" y="80000"/>
                                    </p:animScale>
                                    <p:animScale>
                                      <p:cBhvr>
                                        <p:cTn id="44" dur="83" decel="50000">
                                          <p:stCondLst>
                                            <p:cond delay="669"/>
                                          </p:stCondLst>
                                        </p:cTn>
                                        <p:tgtEl>
                                          <p:spTgt spid="28"/>
                                        </p:tgtEl>
                                      </p:cBhvr>
                                      <p:to x="100000" y="100000"/>
                                    </p:animScale>
                                    <p:animScale>
                                      <p:cBhvr>
                                        <p:cTn id="45" dur="13">
                                          <p:stCondLst>
                                            <p:cond delay="821"/>
                                          </p:stCondLst>
                                        </p:cTn>
                                        <p:tgtEl>
                                          <p:spTgt spid="28"/>
                                        </p:tgtEl>
                                      </p:cBhvr>
                                      <p:to x="100000" y="90000"/>
                                    </p:animScale>
                                    <p:animScale>
                                      <p:cBhvr>
                                        <p:cTn id="46" dur="83" decel="50000">
                                          <p:stCondLst>
                                            <p:cond delay="834"/>
                                          </p:stCondLst>
                                        </p:cTn>
                                        <p:tgtEl>
                                          <p:spTgt spid="28"/>
                                        </p:tgtEl>
                                      </p:cBhvr>
                                      <p:to x="100000" y="100000"/>
                                    </p:animScale>
                                    <p:animScale>
                                      <p:cBhvr>
                                        <p:cTn id="47" dur="13">
                                          <p:stCondLst>
                                            <p:cond delay="904"/>
                                          </p:stCondLst>
                                        </p:cTn>
                                        <p:tgtEl>
                                          <p:spTgt spid="28"/>
                                        </p:tgtEl>
                                      </p:cBhvr>
                                      <p:to x="100000" y="95000"/>
                                    </p:animScale>
                                    <p:animScale>
                                      <p:cBhvr>
                                        <p:cTn id="48" dur="83" decel="50000">
                                          <p:stCondLst>
                                            <p:cond delay="917"/>
                                          </p:stCondLst>
                                        </p:cTn>
                                        <p:tgtEl>
                                          <p:spTgt spid="28"/>
                                        </p:tgtEl>
                                      </p:cBhvr>
                                      <p:to x="100000" y="100000"/>
                                    </p:animScale>
                                  </p:childTnLst>
                                </p:cTn>
                              </p:par>
                              <p:par>
                                <p:cTn id="49" presetID="26"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290">
                                          <p:stCondLst>
                                            <p:cond delay="0"/>
                                          </p:stCondLst>
                                        </p:cTn>
                                        <p:tgtEl>
                                          <p:spTgt spid="12"/>
                                        </p:tgtEl>
                                      </p:cBhvr>
                                    </p:animEffect>
                                    <p:anim calcmode="lin" valueType="num">
                                      <p:cBhvr>
                                        <p:cTn id="52"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3"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4"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55"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56"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57" dur="13">
                                          <p:stCondLst>
                                            <p:cond delay="325"/>
                                          </p:stCondLst>
                                        </p:cTn>
                                        <p:tgtEl>
                                          <p:spTgt spid="12"/>
                                        </p:tgtEl>
                                      </p:cBhvr>
                                      <p:to x="100000" y="60000"/>
                                    </p:animScale>
                                    <p:animScale>
                                      <p:cBhvr>
                                        <p:cTn id="58" dur="83" decel="50000">
                                          <p:stCondLst>
                                            <p:cond delay="338"/>
                                          </p:stCondLst>
                                        </p:cTn>
                                        <p:tgtEl>
                                          <p:spTgt spid="12"/>
                                        </p:tgtEl>
                                      </p:cBhvr>
                                      <p:to x="100000" y="100000"/>
                                    </p:animScale>
                                    <p:animScale>
                                      <p:cBhvr>
                                        <p:cTn id="59" dur="13">
                                          <p:stCondLst>
                                            <p:cond delay="656"/>
                                          </p:stCondLst>
                                        </p:cTn>
                                        <p:tgtEl>
                                          <p:spTgt spid="12"/>
                                        </p:tgtEl>
                                      </p:cBhvr>
                                      <p:to x="100000" y="80000"/>
                                    </p:animScale>
                                    <p:animScale>
                                      <p:cBhvr>
                                        <p:cTn id="60" dur="83" decel="50000">
                                          <p:stCondLst>
                                            <p:cond delay="669"/>
                                          </p:stCondLst>
                                        </p:cTn>
                                        <p:tgtEl>
                                          <p:spTgt spid="12"/>
                                        </p:tgtEl>
                                      </p:cBhvr>
                                      <p:to x="100000" y="100000"/>
                                    </p:animScale>
                                    <p:animScale>
                                      <p:cBhvr>
                                        <p:cTn id="61" dur="13">
                                          <p:stCondLst>
                                            <p:cond delay="821"/>
                                          </p:stCondLst>
                                        </p:cTn>
                                        <p:tgtEl>
                                          <p:spTgt spid="12"/>
                                        </p:tgtEl>
                                      </p:cBhvr>
                                      <p:to x="100000" y="90000"/>
                                    </p:animScale>
                                    <p:animScale>
                                      <p:cBhvr>
                                        <p:cTn id="62" dur="83" decel="50000">
                                          <p:stCondLst>
                                            <p:cond delay="834"/>
                                          </p:stCondLst>
                                        </p:cTn>
                                        <p:tgtEl>
                                          <p:spTgt spid="12"/>
                                        </p:tgtEl>
                                      </p:cBhvr>
                                      <p:to x="100000" y="100000"/>
                                    </p:animScale>
                                    <p:animScale>
                                      <p:cBhvr>
                                        <p:cTn id="63" dur="13">
                                          <p:stCondLst>
                                            <p:cond delay="904"/>
                                          </p:stCondLst>
                                        </p:cTn>
                                        <p:tgtEl>
                                          <p:spTgt spid="12"/>
                                        </p:tgtEl>
                                      </p:cBhvr>
                                      <p:to x="100000" y="95000"/>
                                    </p:animScale>
                                    <p:animScale>
                                      <p:cBhvr>
                                        <p:cTn id="64" dur="83" decel="50000">
                                          <p:stCondLst>
                                            <p:cond delay="917"/>
                                          </p:stCondLst>
                                        </p:cTn>
                                        <p:tgtEl>
                                          <p:spTgt spid="12"/>
                                        </p:tgtEl>
                                      </p:cBhvr>
                                      <p:to x="100000" y="100000"/>
                                    </p:animScale>
                                  </p:childTnLst>
                                </p:cTn>
                              </p:par>
                              <p:par>
                                <p:cTn id="65" presetID="26"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down)">
                                      <p:cBhvr>
                                        <p:cTn id="67" dur="290">
                                          <p:stCondLst>
                                            <p:cond delay="0"/>
                                          </p:stCondLst>
                                        </p:cTn>
                                        <p:tgtEl>
                                          <p:spTgt spid="21"/>
                                        </p:tgtEl>
                                      </p:cBhvr>
                                    </p:animEffect>
                                    <p:anim calcmode="lin" valueType="num">
                                      <p:cBhvr>
                                        <p:cTn id="68" dur="911"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69" dur="332"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70" dur="332" tmFilter="0, 0; 0.125,0.2665; 0.25,0.4; 0.375,0.465; 0.5,0.5;  0.625,0.535; 0.75,0.6; 0.875,0.7335; 1,1">
                                          <p:stCondLst>
                                            <p:cond delay="332"/>
                                          </p:stCondLst>
                                        </p:cTn>
                                        <p:tgtEl>
                                          <p:spTgt spid="21"/>
                                        </p:tgtEl>
                                        <p:attrNameLst>
                                          <p:attrName>ppt_y</p:attrName>
                                        </p:attrNameLst>
                                      </p:cBhvr>
                                      <p:tavLst>
                                        <p:tav tm="0" fmla="#ppt_y-sin(pi*$)/9">
                                          <p:val>
                                            <p:fltVal val="0"/>
                                          </p:val>
                                        </p:tav>
                                        <p:tav tm="100000">
                                          <p:val>
                                            <p:fltVal val="1"/>
                                          </p:val>
                                        </p:tav>
                                      </p:tavLst>
                                    </p:anim>
                                    <p:anim calcmode="lin" valueType="num">
                                      <p:cBhvr>
                                        <p:cTn id="71" dur="166" tmFilter="0, 0; 0.125,0.2665; 0.25,0.4; 0.375,0.465; 0.5,0.5;  0.625,0.535; 0.75,0.6; 0.875,0.7335; 1,1">
                                          <p:stCondLst>
                                            <p:cond delay="662"/>
                                          </p:stCondLst>
                                        </p:cTn>
                                        <p:tgtEl>
                                          <p:spTgt spid="21"/>
                                        </p:tgtEl>
                                        <p:attrNameLst>
                                          <p:attrName>ppt_y</p:attrName>
                                        </p:attrNameLst>
                                      </p:cBhvr>
                                      <p:tavLst>
                                        <p:tav tm="0" fmla="#ppt_y-sin(pi*$)/27">
                                          <p:val>
                                            <p:fltVal val="0"/>
                                          </p:val>
                                        </p:tav>
                                        <p:tav tm="100000">
                                          <p:val>
                                            <p:fltVal val="1"/>
                                          </p:val>
                                        </p:tav>
                                      </p:tavLst>
                                    </p:anim>
                                    <p:anim calcmode="lin" valueType="num">
                                      <p:cBhvr>
                                        <p:cTn id="72" dur="82" tmFilter="0, 0; 0.125,0.2665; 0.25,0.4; 0.375,0.465; 0.5,0.5;  0.625,0.535; 0.75,0.6; 0.875,0.7335; 1,1">
                                          <p:stCondLst>
                                            <p:cond delay="828"/>
                                          </p:stCondLst>
                                        </p:cTn>
                                        <p:tgtEl>
                                          <p:spTgt spid="21"/>
                                        </p:tgtEl>
                                        <p:attrNameLst>
                                          <p:attrName>ppt_y</p:attrName>
                                        </p:attrNameLst>
                                      </p:cBhvr>
                                      <p:tavLst>
                                        <p:tav tm="0" fmla="#ppt_y-sin(pi*$)/81">
                                          <p:val>
                                            <p:fltVal val="0"/>
                                          </p:val>
                                        </p:tav>
                                        <p:tav tm="100000">
                                          <p:val>
                                            <p:fltVal val="1"/>
                                          </p:val>
                                        </p:tav>
                                      </p:tavLst>
                                    </p:anim>
                                    <p:animScale>
                                      <p:cBhvr>
                                        <p:cTn id="73" dur="13">
                                          <p:stCondLst>
                                            <p:cond delay="325"/>
                                          </p:stCondLst>
                                        </p:cTn>
                                        <p:tgtEl>
                                          <p:spTgt spid="21"/>
                                        </p:tgtEl>
                                      </p:cBhvr>
                                      <p:to x="100000" y="60000"/>
                                    </p:animScale>
                                    <p:animScale>
                                      <p:cBhvr>
                                        <p:cTn id="74" dur="83" decel="50000">
                                          <p:stCondLst>
                                            <p:cond delay="338"/>
                                          </p:stCondLst>
                                        </p:cTn>
                                        <p:tgtEl>
                                          <p:spTgt spid="21"/>
                                        </p:tgtEl>
                                      </p:cBhvr>
                                      <p:to x="100000" y="100000"/>
                                    </p:animScale>
                                    <p:animScale>
                                      <p:cBhvr>
                                        <p:cTn id="75" dur="13">
                                          <p:stCondLst>
                                            <p:cond delay="656"/>
                                          </p:stCondLst>
                                        </p:cTn>
                                        <p:tgtEl>
                                          <p:spTgt spid="21"/>
                                        </p:tgtEl>
                                      </p:cBhvr>
                                      <p:to x="100000" y="80000"/>
                                    </p:animScale>
                                    <p:animScale>
                                      <p:cBhvr>
                                        <p:cTn id="76" dur="83" decel="50000">
                                          <p:stCondLst>
                                            <p:cond delay="669"/>
                                          </p:stCondLst>
                                        </p:cTn>
                                        <p:tgtEl>
                                          <p:spTgt spid="21"/>
                                        </p:tgtEl>
                                      </p:cBhvr>
                                      <p:to x="100000" y="100000"/>
                                    </p:animScale>
                                    <p:animScale>
                                      <p:cBhvr>
                                        <p:cTn id="77" dur="13">
                                          <p:stCondLst>
                                            <p:cond delay="821"/>
                                          </p:stCondLst>
                                        </p:cTn>
                                        <p:tgtEl>
                                          <p:spTgt spid="21"/>
                                        </p:tgtEl>
                                      </p:cBhvr>
                                      <p:to x="100000" y="90000"/>
                                    </p:animScale>
                                    <p:animScale>
                                      <p:cBhvr>
                                        <p:cTn id="78" dur="83" decel="50000">
                                          <p:stCondLst>
                                            <p:cond delay="834"/>
                                          </p:stCondLst>
                                        </p:cTn>
                                        <p:tgtEl>
                                          <p:spTgt spid="21"/>
                                        </p:tgtEl>
                                      </p:cBhvr>
                                      <p:to x="100000" y="100000"/>
                                    </p:animScale>
                                    <p:animScale>
                                      <p:cBhvr>
                                        <p:cTn id="79" dur="13">
                                          <p:stCondLst>
                                            <p:cond delay="904"/>
                                          </p:stCondLst>
                                        </p:cTn>
                                        <p:tgtEl>
                                          <p:spTgt spid="21"/>
                                        </p:tgtEl>
                                      </p:cBhvr>
                                      <p:to x="100000" y="95000"/>
                                    </p:animScale>
                                    <p:animScale>
                                      <p:cBhvr>
                                        <p:cTn id="80" dur="83" decel="50000">
                                          <p:stCondLst>
                                            <p:cond delay="917"/>
                                          </p:stCondLst>
                                        </p:cTn>
                                        <p:tgtEl>
                                          <p:spTgt spid="21"/>
                                        </p:tgtEl>
                                      </p:cBhvr>
                                      <p:to x="100000" y="100000"/>
                                    </p:animScale>
                                  </p:childTnLst>
                                </p:cTn>
                              </p:par>
                            </p:childTnLst>
                          </p:cTn>
                        </p:par>
                        <p:par>
                          <p:cTn id="81" fill="hold">
                            <p:stCondLst>
                              <p:cond delay="500"/>
                            </p:stCondLst>
                            <p:childTnLst>
                              <p:par>
                                <p:cTn id="82" presetID="31" presetClass="entr" presetSubtype="0" fill="hold" nodeType="after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p:cTn id="84" dur="700" fill="hold"/>
                                        <p:tgtEl>
                                          <p:spTgt spid="22"/>
                                        </p:tgtEl>
                                        <p:attrNameLst>
                                          <p:attrName>ppt_w</p:attrName>
                                        </p:attrNameLst>
                                      </p:cBhvr>
                                      <p:tavLst>
                                        <p:tav tm="0">
                                          <p:val>
                                            <p:fltVal val="0"/>
                                          </p:val>
                                        </p:tav>
                                        <p:tav tm="100000">
                                          <p:val>
                                            <p:strVal val="#ppt_w"/>
                                          </p:val>
                                        </p:tav>
                                      </p:tavLst>
                                    </p:anim>
                                    <p:anim calcmode="lin" valueType="num">
                                      <p:cBhvr>
                                        <p:cTn id="85" dur="700" fill="hold"/>
                                        <p:tgtEl>
                                          <p:spTgt spid="22"/>
                                        </p:tgtEl>
                                        <p:attrNameLst>
                                          <p:attrName>ppt_h</p:attrName>
                                        </p:attrNameLst>
                                      </p:cBhvr>
                                      <p:tavLst>
                                        <p:tav tm="0">
                                          <p:val>
                                            <p:fltVal val="0"/>
                                          </p:val>
                                        </p:tav>
                                        <p:tav tm="100000">
                                          <p:val>
                                            <p:strVal val="#ppt_h"/>
                                          </p:val>
                                        </p:tav>
                                      </p:tavLst>
                                    </p:anim>
                                    <p:anim calcmode="lin" valueType="num">
                                      <p:cBhvr>
                                        <p:cTn id="86" dur="700" fill="hold"/>
                                        <p:tgtEl>
                                          <p:spTgt spid="22"/>
                                        </p:tgtEl>
                                        <p:attrNameLst>
                                          <p:attrName>style.rotation</p:attrName>
                                        </p:attrNameLst>
                                      </p:cBhvr>
                                      <p:tavLst>
                                        <p:tav tm="0">
                                          <p:val>
                                            <p:fltVal val="90"/>
                                          </p:val>
                                        </p:tav>
                                        <p:tav tm="100000">
                                          <p:val>
                                            <p:fltVal val="0"/>
                                          </p:val>
                                        </p:tav>
                                      </p:tavLst>
                                    </p:anim>
                                    <p:animEffect transition="in" filter="fade">
                                      <p:cBhvr>
                                        <p:cTn id="87" dur="700"/>
                                        <p:tgtEl>
                                          <p:spTgt spid="22"/>
                                        </p:tgtEl>
                                      </p:cBhvr>
                                    </p:animEffect>
                                  </p:childTnLst>
                                </p:cTn>
                              </p:par>
                            </p:childTnLst>
                          </p:cTn>
                        </p:par>
                        <p:par>
                          <p:cTn id="88" fill="hold">
                            <p:stCondLst>
                              <p:cond delay="1500"/>
                            </p:stCondLst>
                            <p:childTnLst>
                              <p:par>
                                <p:cTn id="89" presetID="26" presetClass="entr" presetSubtype="0" fill="hold" grpId="0" nodeType="after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wipe(down)">
                                      <p:cBhvr>
                                        <p:cTn id="91" dur="290">
                                          <p:stCondLst>
                                            <p:cond delay="0"/>
                                          </p:stCondLst>
                                        </p:cTn>
                                        <p:tgtEl>
                                          <p:spTgt spid="14"/>
                                        </p:tgtEl>
                                      </p:cBhvr>
                                    </p:animEffect>
                                    <p:anim calcmode="lin" valueType="num">
                                      <p:cBhvr>
                                        <p:cTn id="92"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3"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4"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95"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96"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97" dur="13">
                                          <p:stCondLst>
                                            <p:cond delay="325"/>
                                          </p:stCondLst>
                                        </p:cTn>
                                        <p:tgtEl>
                                          <p:spTgt spid="14"/>
                                        </p:tgtEl>
                                      </p:cBhvr>
                                      <p:to x="100000" y="60000"/>
                                    </p:animScale>
                                    <p:animScale>
                                      <p:cBhvr>
                                        <p:cTn id="98" dur="83" decel="50000">
                                          <p:stCondLst>
                                            <p:cond delay="338"/>
                                          </p:stCondLst>
                                        </p:cTn>
                                        <p:tgtEl>
                                          <p:spTgt spid="14"/>
                                        </p:tgtEl>
                                      </p:cBhvr>
                                      <p:to x="100000" y="100000"/>
                                    </p:animScale>
                                    <p:animScale>
                                      <p:cBhvr>
                                        <p:cTn id="99" dur="13">
                                          <p:stCondLst>
                                            <p:cond delay="656"/>
                                          </p:stCondLst>
                                        </p:cTn>
                                        <p:tgtEl>
                                          <p:spTgt spid="14"/>
                                        </p:tgtEl>
                                      </p:cBhvr>
                                      <p:to x="100000" y="80000"/>
                                    </p:animScale>
                                    <p:animScale>
                                      <p:cBhvr>
                                        <p:cTn id="100" dur="83" decel="50000">
                                          <p:stCondLst>
                                            <p:cond delay="669"/>
                                          </p:stCondLst>
                                        </p:cTn>
                                        <p:tgtEl>
                                          <p:spTgt spid="14"/>
                                        </p:tgtEl>
                                      </p:cBhvr>
                                      <p:to x="100000" y="100000"/>
                                    </p:animScale>
                                    <p:animScale>
                                      <p:cBhvr>
                                        <p:cTn id="101" dur="13">
                                          <p:stCondLst>
                                            <p:cond delay="821"/>
                                          </p:stCondLst>
                                        </p:cTn>
                                        <p:tgtEl>
                                          <p:spTgt spid="14"/>
                                        </p:tgtEl>
                                      </p:cBhvr>
                                      <p:to x="100000" y="90000"/>
                                    </p:animScale>
                                    <p:animScale>
                                      <p:cBhvr>
                                        <p:cTn id="102" dur="83" decel="50000">
                                          <p:stCondLst>
                                            <p:cond delay="834"/>
                                          </p:stCondLst>
                                        </p:cTn>
                                        <p:tgtEl>
                                          <p:spTgt spid="14"/>
                                        </p:tgtEl>
                                      </p:cBhvr>
                                      <p:to x="100000" y="100000"/>
                                    </p:animScale>
                                    <p:animScale>
                                      <p:cBhvr>
                                        <p:cTn id="103" dur="13">
                                          <p:stCondLst>
                                            <p:cond delay="904"/>
                                          </p:stCondLst>
                                        </p:cTn>
                                        <p:tgtEl>
                                          <p:spTgt spid="14"/>
                                        </p:tgtEl>
                                      </p:cBhvr>
                                      <p:to x="100000" y="95000"/>
                                    </p:animScale>
                                    <p:animScale>
                                      <p:cBhvr>
                                        <p:cTn id="104" dur="83" decel="50000">
                                          <p:stCondLst>
                                            <p:cond delay="917"/>
                                          </p:stCondLst>
                                        </p:cTn>
                                        <p:tgtEl>
                                          <p:spTgt spid="14"/>
                                        </p:tgtEl>
                                      </p:cBhvr>
                                      <p:to x="100000" y="100000"/>
                                    </p:animScale>
                                  </p:childTnLst>
                                </p:cTn>
                              </p:par>
                              <p:par>
                                <p:cTn id="105" presetID="26" presetClass="entr" presetSubtype="0" fill="hold" grpId="0" nodeType="with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wipe(down)">
                                      <p:cBhvr>
                                        <p:cTn id="107" dur="290">
                                          <p:stCondLst>
                                            <p:cond delay="0"/>
                                          </p:stCondLst>
                                        </p:cTn>
                                        <p:tgtEl>
                                          <p:spTgt spid="17"/>
                                        </p:tgtEl>
                                      </p:cBhvr>
                                    </p:animEffect>
                                    <p:anim calcmode="lin" valueType="num">
                                      <p:cBhvr>
                                        <p:cTn id="108"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09"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10"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111"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112"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113" dur="13">
                                          <p:stCondLst>
                                            <p:cond delay="325"/>
                                          </p:stCondLst>
                                        </p:cTn>
                                        <p:tgtEl>
                                          <p:spTgt spid="17"/>
                                        </p:tgtEl>
                                      </p:cBhvr>
                                      <p:to x="100000" y="60000"/>
                                    </p:animScale>
                                    <p:animScale>
                                      <p:cBhvr>
                                        <p:cTn id="114" dur="83" decel="50000">
                                          <p:stCondLst>
                                            <p:cond delay="338"/>
                                          </p:stCondLst>
                                        </p:cTn>
                                        <p:tgtEl>
                                          <p:spTgt spid="17"/>
                                        </p:tgtEl>
                                      </p:cBhvr>
                                      <p:to x="100000" y="100000"/>
                                    </p:animScale>
                                    <p:animScale>
                                      <p:cBhvr>
                                        <p:cTn id="115" dur="13">
                                          <p:stCondLst>
                                            <p:cond delay="656"/>
                                          </p:stCondLst>
                                        </p:cTn>
                                        <p:tgtEl>
                                          <p:spTgt spid="17"/>
                                        </p:tgtEl>
                                      </p:cBhvr>
                                      <p:to x="100000" y="80000"/>
                                    </p:animScale>
                                    <p:animScale>
                                      <p:cBhvr>
                                        <p:cTn id="116" dur="83" decel="50000">
                                          <p:stCondLst>
                                            <p:cond delay="669"/>
                                          </p:stCondLst>
                                        </p:cTn>
                                        <p:tgtEl>
                                          <p:spTgt spid="17"/>
                                        </p:tgtEl>
                                      </p:cBhvr>
                                      <p:to x="100000" y="100000"/>
                                    </p:animScale>
                                    <p:animScale>
                                      <p:cBhvr>
                                        <p:cTn id="117" dur="13">
                                          <p:stCondLst>
                                            <p:cond delay="821"/>
                                          </p:stCondLst>
                                        </p:cTn>
                                        <p:tgtEl>
                                          <p:spTgt spid="17"/>
                                        </p:tgtEl>
                                      </p:cBhvr>
                                      <p:to x="100000" y="90000"/>
                                    </p:animScale>
                                    <p:animScale>
                                      <p:cBhvr>
                                        <p:cTn id="118" dur="83" decel="50000">
                                          <p:stCondLst>
                                            <p:cond delay="834"/>
                                          </p:stCondLst>
                                        </p:cTn>
                                        <p:tgtEl>
                                          <p:spTgt spid="17"/>
                                        </p:tgtEl>
                                      </p:cBhvr>
                                      <p:to x="100000" y="100000"/>
                                    </p:animScale>
                                    <p:animScale>
                                      <p:cBhvr>
                                        <p:cTn id="119" dur="13">
                                          <p:stCondLst>
                                            <p:cond delay="904"/>
                                          </p:stCondLst>
                                        </p:cTn>
                                        <p:tgtEl>
                                          <p:spTgt spid="17"/>
                                        </p:tgtEl>
                                      </p:cBhvr>
                                      <p:to x="100000" y="95000"/>
                                    </p:animScale>
                                    <p:animScale>
                                      <p:cBhvr>
                                        <p:cTn id="120" dur="83" decel="50000">
                                          <p:stCondLst>
                                            <p:cond delay="917"/>
                                          </p:stCondLst>
                                        </p:cTn>
                                        <p:tgtEl>
                                          <p:spTgt spid="17"/>
                                        </p:tgtEl>
                                      </p:cBhvr>
                                      <p:to x="100000" y="100000"/>
                                    </p:animScale>
                                  </p:childTnLst>
                                </p:cTn>
                              </p:par>
                              <p:par>
                                <p:cTn id="121" presetID="26" presetClass="entr" presetSubtype="0" fill="hold" grpId="0" nodeType="withEffect">
                                  <p:stCondLst>
                                    <p:cond delay="0"/>
                                  </p:stCondLst>
                                  <p:childTnLst>
                                    <p:set>
                                      <p:cBhvr>
                                        <p:cTn id="122" dur="1" fill="hold">
                                          <p:stCondLst>
                                            <p:cond delay="0"/>
                                          </p:stCondLst>
                                        </p:cTn>
                                        <p:tgtEl>
                                          <p:spTgt spid="29"/>
                                        </p:tgtEl>
                                        <p:attrNameLst>
                                          <p:attrName>style.visibility</p:attrName>
                                        </p:attrNameLst>
                                      </p:cBhvr>
                                      <p:to>
                                        <p:strVal val="visible"/>
                                      </p:to>
                                    </p:set>
                                    <p:animEffect transition="in" filter="wipe(down)">
                                      <p:cBhvr>
                                        <p:cTn id="123" dur="290">
                                          <p:stCondLst>
                                            <p:cond delay="0"/>
                                          </p:stCondLst>
                                        </p:cTn>
                                        <p:tgtEl>
                                          <p:spTgt spid="29"/>
                                        </p:tgtEl>
                                      </p:cBhvr>
                                    </p:animEffect>
                                    <p:anim calcmode="lin" valueType="num">
                                      <p:cBhvr>
                                        <p:cTn id="124" dur="911"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25" dur="332"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6" dur="332" tmFilter="0, 0; 0.125,0.2665; 0.25,0.4; 0.375,0.465; 0.5,0.5;  0.625,0.535; 0.75,0.6; 0.875,0.7335; 1,1">
                                          <p:stCondLst>
                                            <p:cond delay="332"/>
                                          </p:stCondLst>
                                        </p:cTn>
                                        <p:tgtEl>
                                          <p:spTgt spid="29"/>
                                        </p:tgtEl>
                                        <p:attrNameLst>
                                          <p:attrName>ppt_y</p:attrName>
                                        </p:attrNameLst>
                                      </p:cBhvr>
                                      <p:tavLst>
                                        <p:tav tm="0" fmla="#ppt_y-sin(pi*$)/9">
                                          <p:val>
                                            <p:fltVal val="0"/>
                                          </p:val>
                                        </p:tav>
                                        <p:tav tm="100000">
                                          <p:val>
                                            <p:fltVal val="1"/>
                                          </p:val>
                                        </p:tav>
                                      </p:tavLst>
                                    </p:anim>
                                    <p:anim calcmode="lin" valueType="num">
                                      <p:cBhvr>
                                        <p:cTn id="127" dur="166" tmFilter="0, 0; 0.125,0.2665; 0.25,0.4; 0.375,0.465; 0.5,0.5;  0.625,0.535; 0.75,0.6; 0.875,0.7335; 1,1">
                                          <p:stCondLst>
                                            <p:cond delay="662"/>
                                          </p:stCondLst>
                                        </p:cTn>
                                        <p:tgtEl>
                                          <p:spTgt spid="29"/>
                                        </p:tgtEl>
                                        <p:attrNameLst>
                                          <p:attrName>ppt_y</p:attrName>
                                        </p:attrNameLst>
                                      </p:cBhvr>
                                      <p:tavLst>
                                        <p:tav tm="0" fmla="#ppt_y-sin(pi*$)/27">
                                          <p:val>
                                            <p:fltVal val="0"/>
                                          </p:val>
                                        </p:tav>
                                        <p:tav tm="100000">
                                          <p:val>
                                            <p:fltVal val="1"/>
                                          </p:val>
                                        </p:tav>
                                      </p:tavLst>
                                    </p:anim>
                                    <p:anim calcmode="lin" valueType="num">
                                      <p:cBhvr>
                                        <p:cTn id="128" dur="82" tmFilter="0, 0; 0.125,0.2665; 0.25,0.4; 0.375,0.465; 0.5,0.5;  0.625,0.535; 0.75,0.6; 0.875,0.7335; 1,1">
                                          <p:stCondLst>
                                            <p:cond delay="828"/>
                                          </p:stCondLst>
                                        </p:cTn>
                                        <p:tgtEl>
                                          <p:spTgt spid="29"/>
                                        </p:tgtEl>
                                        <p:attrNameLst>
                                          <p:attrName>ppt_y</p:attrName>
                                        </p:attrNameLst>
                                      </p:cBhvr>
                                      <p:tavLst>
                                        <p:tav tm="0" fmla="#ppt_y-sin(pi*$)/81">
                                          <p:val>
                                            <p:fltVal val="0"/>
                                          </p:val>
                                        </p:tav>
                                        <p:tav tm="100000">
                                          <p:val>
                                            <p:fltVal val="1"/>
                                          </p:val>
                                        </p:tav>
                                      </p:tavLst>
                                    </p:anim>
                                    <p:animScale>
                                      <p:cBhvr>
                                        <p:cTn id="129" dur="13">
                                          <p:stCondLst>
                                            <p:cond delay="325"/>
                                          </p:stCondLst>
                                        </p:cTn>
                                        <p:tgtEl>
                                          <p:spTgt spid="29"/>
                                        </p:tgtEl>
                                      </p:cBhvr>
                                      <p:to x="100000" y="60000"/>
                                    </p:animScale>
                                    <p:animScale>
                                      <p:cBhvr>
                                        <p:cTn id="130" dur="83" decel="50000">
                                          <p:stCondLst>
                                            <p:cond delay="338"/>
                                          </p:stCondLst>
                                        </p:cTn>
                                        <p:tgtEl>
                                          <p:spTgt spid="29"/>
                                        </p:tgtEl>
                                      </p:cBhvr>
                                      <p:to x="100000" y="100000"/>
                                    </p:animScale>
                                    <p:animScale>
                                      <p:cBhvr>
                                        <p:cTn id="131" dur="13">
                                          <p:stCondLst>
                                            <p:cond delay="656"/>
                                          </p:stCondLst>
                                        </p:cTn>
                                        <p:tgtEl>
                                          <p:spTgt spid="29"/>
                                        </p:tgtEl>
                                      </p:cBhvr>
                                      <p:to x="100000" y="80000"/>
                                    </p:animScale>
                                    <p:animScale>
                                      <p:cBhvr>
                                        <p:cTn id="132" dur="83" decel="50000">
                                          <p:stCondLst>
                                            <p:cond delay="669"/>
                                          </p:stCondLst>
                                        </p:cTn>
                                        <p:tgtEl>
                                          <p:spTgt spid="29"/>
                                        </p:tgtEl>
                                      </p:cBhvr>
                                      <p:to x="100000" y="100000"/>
                                    </p:animScale>
                                    <p:animScale>
                                      <p:cBhvr>
                                        <p:cTn id="133" dur="13">
                                          <p:stCondLst>
                                            <p:cond delay="821"/>
                                          </p:stCondLst>
                                        </p:cTn>
                                        <p:tgtEl>
                                          <p:spTgt spid="29"/>
                                        </p:tgtEl>
                                      </p:cBhvr>
                                      <p:to x="100000" y="90000"/>
                                    </p:animScale>
                                    <p:animScale>
                                      <p:cBhvr>
                                        <p:cTn id="134" dur="83" decel="50000">
                                          <p:stCondLst>
                                            <p:cond delay="834"/>
                                          </p:stCondLst>
                                        </p:cTn>
                                        <p:tgtEl>
                                          <p:spTgt spid="29"/>
                                        </p:tgtEl>
                                      </p:cBhvr>
                                      <p:to x="100000" y="100000"/>
                                    </p:animScale>
                                    <p:animScale>
                                      <p:cBhvr>
                                        <p:cTn id="135" dur="13">
                                          <p:stCondLst>
                                            <p:cond delay="904"/>
                                          </p:stCondLst>
                                        </p:cTn>
                                        <p:tgtEl>
                                          <p:spTgt spid="29"/>
                                        </p:tgtEl>
                                      </p:cBhvr>
                                      <p:to x="100000" y="95000"/>
                                    </p:animScale>
                                    <p:animScale>
                                      <p:cBhvr>
                                        <p:cTn id="136" dur="83" decel="50000">
                                          <p:stCondLst>
                                            <p:cond delay="917"/>
                                          </p:stCondLst>
                                        </p:cTn>
                                        <p:tgtEl>
                                          <p:spTgt spid="29"/>
                                        </p:tgtEl>
                                      </p:cBhvr>
                                      <p:to x="100000" y="100000"/>
                                    </p:animScale>
                                  </p:childTnLst>
                                </p:cTn>
                              </p:par>
                              <p:par>
                                <p:cTn id="137" presetID="26"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wipe(down)">
                                      <p:cBhvr>
                                        <p:cTn id="139" dur="290">
                                          <p:stCondLst>
                                            <p:cond delay="0"/>
                                          </p:stCondLst>
                                        </p:cTn>
                                        <p:tgtEl>
                                          <p:spTgt spid="19"/>
                                        </p:tgtEl>
                                      </p:cBhvr>
                                    </p:animEffect>
                                    <p:anim calcmode="lin" valueType="num">
                                      <p:cBhvr>
                                        <p:cTn id="140" dur="911"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41" dur="332"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42" dur="332" tmFilter="0, 0; 0.125,0.2665; 0.25,0.4; 0.375,0.465; 0.5,0.5;  0.625,0.535; 0.75,0.6; 0.875,0.7335; 1,1">
                                          <p:stCondLst>
                                            <p:cond delay="332"/>
                                          </p:stCondLst>
                                        </p:cTn>
                                        <p:tgtEl>
                                          <p:spTgt spid="19"/>
                                        </p:tgtEl>
                                        <p:attrNameLst>
                                          <p:attrName>ppt_y</p:attrName>
                                        </p:attrNameLst>
                                      </p:cBhvr>
                                      <p:tavLst>
                                        <p:tav tm="0" fmla="#ppt_y-sin(pi*$)/9">
                                          <p:val>
                                            <p:fltVal val="0"/>
                                          </p:val>
                                        </p:tav>
                                        <p:tav tm="100000">
                                          <p:val>
                                            <p:fltVal val="1"/>
                                          </p:val>
                                        </p:tav>
                                      </p:tavLst>
                                    </p:anim>
                                    <p:anim calcmode="lin" valueType="num">
                                      <p:cBhvr>
                                        <p:cTn id="143" dur="166" tmFilter="0, 0; 0.125,0.2665; 0.25,0.4; 0.375,0.465; 0.5,0.5;  0.625,0.535; 0.75,0.6; 0.875,0.7335; 1,1">
                                          <p:stCondLst>
                                            <p:cond delay="662"/>
                                          </p:stCondLst>
                                        </p:cTn>
                                        <p:tgtEl>
                                          <p:spTgt spid="19"/>
                                        </p:tgtEl>
                                        <p:attrNameLst>
                                          <p:attrName>ppt_y</p:attrName>
                                        </p:attrNameLst>
                                      </p:cBhvr>
                                      <p:tavLst>
                                        <p:tav tm="0" fmla="#ppt_y-sin(pi*$)/27">
                                          <p:val>
                                            <p:fltVal val="0"/>
                                          </p:val>
                                        </p:tav>
                                        <p:tav tm="100000">
                                          <p:val>
                                            <p:fltVal val="1"/>
                                          </p:val>
                                        </p:tav>
                                      </p:tavLst>
                                    </p:anim>
                                    <p:anim calcmode="lin" valueType="num">
                                      <p:cBhvr>
                                        <p:cTn id="144" dur="82" tmFilter="0, 0; 0.125,0.2665; 0.25,0.4; 0.375,0.465; 0.5,0.5;  0.625,0.535; 0.75,0.6; 0.875,0.7335; 1,1">
                                          <p:stCondLst>
                                            <p:cond delay="828"/>
                                          </p:stCondLst>
                                        </p:cTn>
                                        <p:tgtEl>
                                          <p:spTgt spid="19"/>
                                        </p:tgtEl>
                                        <p:attrNameLst>
                                          <p:attrName>ppt_y</p:attrName>
                                        </p:attrNameLst>
                                      </p:cBhvr>
                                      <p:tavLst>
                                        <p:tav tm="0" fmla="#ppt_y-sin(pi*$)/81">
                                          <p:val>
                                            <p:fltVal val="0"/>
                                          </p:val>
                                        </p:tav>
                                        <p:tav tm="100000">
                                          <p:val>
                                            <p:fltVal val="1"/>
                                          </p:val>
                                        </p:tav>
                                      </p:tavLst>
                                    </p:anim>
                                    <p:animScale>
                                      <p:cBhvr>
                                        <p:cTn id="145" dur="13">
                                          <p:stCondLst>
                                            <p:cond delay="325"/>
                                          </p:stCondLst>
                                        </p:cTn>
                                        <p:tgtEl>
                                          <p:spTgt spid="19"/>
                                        </p:tgtEl>
                                      </p:cBhvr>
                                      <p:to x="100000" y="60000"/>
                                    </p:animScale>
                                    <p:animScale>
                                      <p:cBhvr>
                                        <p:cTn id="146" dur="83" decel="50000">
                                          <p:stCondLst>
                                            <p:cond delay="338"/>
                                          </p:stCondLst>
                                        </p:cTn>
                                        <p:tgtEl>
                                          <p:spTgt spid="19"/>
                                        </p:tgtEl>
                                      </p:cBhvr>
                                      <p:to x="100000" y="100000"/>
                                    </p:animScale>
                                    <p:animScale>
                                      <p:cBhvr>
                                        <p:cTn id="147" dur="13">
                                          <p:stCondLst>
                                            <p:cond delay="656"/>
                                          </p:stCondLst>
                                        </p:cTn>
                                        <p:tgtEl>
                                          <p:spTgt spid="19"/>
                                        </p:tgtEl>
                                      </p:cBhvr>
                                      <p:to x="100000" y="80000"/>
                                    </p:animScale>
                                    <p:animScale>
                                      <p:cBhvr>
                                        <p:cTn id="148" dur="83" decel="50000">
                                          <p:stCondLst>
                                            <p:cond delay="669"/>
                                          </p:stCondLst>
                                        </p:cTn>
                                        <p:tgtEl>
                                          <p:spTgt spid="19"/>
                                        </p:tgtEl>
                                      </p:cBhvr>
                                      <p:to x="100000" y="100000"/>
                                    </p:animScale>
                                    <p:animScale>
                                      <p:cBhvr>
                                        <p:cTn id="149" dur="13">
                                          <p:stCondLst>
                                            <p:cond delay="821"/>
                                          </p:stCondLst>
                                        </p:cTn>
                                        <p:tgtEl>
                                          <p:spTgt spid="19"/>
                                        </p:tgtEl>
                                      </p:cBhvr>
                                      <p:to x="100000" y="90000"/>
                                    </p:animScale>
                                    <p:animScale>
                                      <p:cBhvr>
                                        <p:cTn id="150" dur="83" decel="50000">
                                          <p:stCondLst>
                                            <p:cond delay="834"/>
                                          </p:stCondLst>
                                        </p:cTn>
                                        <p:tgtEl>
                                          <p:spTgt spid="19"/>
                                        </p:tgtEl>
                                      </p:cBhvr>
                                      <p:to x="100000" y="100000"/>
                                    </p:animScale>
                                    <p:animScale>
                                      <p:cBhvr>
                                        <p:cTn id="151" dur="13">
                                          <p:stCondLst>
                                            <p:cond delay="904"/>
                                          </p:stCondLst>
                                        </p:cTn>
                                        <p:tgtEl>
                                          <p:spTgt spid="19"/>
                                        </p:tgtEl>
                                      </p:cBhvr>
                                      <p:to x="100000" y="95000"/>
                                    </p:animScale>
                                    <p:animScale>
                                      <p:cBhvr>
                                        <p:cTn id="152" dur="83" decel="50000">
                                          <p:stCondLst>
                                            <p:cond delay="917"/>
                                          </p:stCondLst>
                                        </p:cTn>
                                        <p:tgtEl>
                                          <p:spTgt spid="19"/>
                                        </p:tgtEl>
                                      </p:cBhvr>
                                      <p:to x="100000" y="100000"/>
                                    </p:animScale>
                                  </p:childTnLst>
                                </p:cTn>
                              </p:par>
                            </p:childTnLst>
                          </p:cTn>
                        </p:par>
                        <p:par>
                          <p:cTn id="153" fill="hold">
                            <p:stCondLst>
                              <p:cond delay="2500"/>
                            </p:stCondLst>
                            <p:childTnLst>
                              <p:par>
                                <p:cTn id="154" presetID="31" presetClass="entr" presetSubtype="0" fill="hold" nodeType="afterEffect">
                                  <p:stCondLst>
                                    <p:cond delay="0"/>
                                  </p:stCondLst>
                                  <p:childTnLst>
                                    <p:set>
                                      <p:cBhvr>
                                        <p:cTn id="155" dur="1" fill="hold">
                                          <p:stCondLst>
                                            <p:cond delay="0"/>
                                          </p:stCondLst>
                                        </p:cTn>
                                        <p:tgtEl>
                                          <p:spTgt spid="25"/>
                                        </p:tgtEl>
                                        <p:attrNameLst>
                                          <p:attrName>style.visibility</p:attrName>
                                        </p:attrNameLst>
                                      </p:cBhvr>
                                      <p:to>
                                        <p:strVal val="visible"/>
                                      </p:to>
                                    </p:set>
                                    <p:anim calcmode="lin" valueType="num">
                                      <p:cBhvr>
                                        <p:cTn id="156" dur="700" fill="hold"/>
                                        <p:tgtEl>
                                          <p:spTgt spid="25"/>
                                        </p:tgtEl>
                                        <p:attrNameLst>
                                          <p:attrName>ppt_w</p:attrName>
                                        </p:attrNameLst>
                                      </p:cBhvr>
                                      <p:tavLst>
                                        <p:tav tm="0">
                                          <p:val>
                                            <p:fltVal val="0"/>
                                          </p:val>
                                        </p:tav>
                                        <p:tav tm="100000">
                                          <p:val>
                                            <p:strVal val="#ppt_w"/>
                                          </p:val>
                                        </p:tav>
                                      </p:tavLst>
                                    </p:anim>
                                    <p:anim calcmode="lin" valueType="num">
                                      <p:cBhvr>
                                        <p:cTn id="157" dur="700" fill="hold"/>
                                        <p:tgtEl>
                                          <p:spTgt spid="25"/>
                                        </p:tgtEl>
                                        <p:attrNameLst>
                                          <p:attrName>ppt_h</p:attrName>
                                        </p:attrNameLst>
                                      </p:cBhvr>
                                      <p:tavLst>
                                        <p:tav tm="0">
                                          <p:val>
                                            <p:fltVal val="0"/>
                                          </p:val>
                                        </p:tav>
                                        <p:tav tm="100000">
                                          <p:val>
                                            <p:strVal val="#ppt_h"/>
                                          </p:val>
                                        </p:tav>
                                      </p:tavLst>
                                    </p:anim>
                                    <p:anim calcmode="lin" valueType="num">
                                      <p:cBhvr>
                                        <p:cTn id="158" dur="700" fill="hold"/>
                                        <p:tgtEl>
                                          <p:spTgt spid="25"/>
                                        </p:tgtEl>
                                        <p:attrNameLst>
                                          <p:attrName>style.rotation</p:attrName>
                                        </p:attrNameLst>
                                      </p:cBhvr>
                                      <p:tavLst>
                                        <p:tav tm="0">
                                          <p:val>
                                            <p:fltVal val="90"/>
                                          </p:val>
                                        </p:tav>
                                        <p:tav tm="100000">
                                          <p:val>
                                            <p:fltVal val="0"/>
                                          </p:val>
                                        </p:tav>
                                      </p:tavLst>
                                    </p:anim>
                                    <p:animEffect transition="in" filter="fade">
                                      <p:cBhvr>
                                        <p:cTn id="159" dur="700"/>
                                        <p:tgtEl>
                                          <p:spTgt spid="25"/>
                                        </p:tgtEl>
                                      </p:cBhvr>
                                    </p:animEffect>
                                  </p:childTnLst>
                                </p:cTn>
                              </p:par>
                            </p:childTnLst>
                          </p:cTn>
                        </p:par>
                        <p:par>
                          <p:cTn id="160" fill="hold">
                            <p:stCondLst>
                              <p:cond delay="3500"/>
                            </p:stCondLst>
                            <p:childTnLst>
                              <p:par>
                                <p:cTn id="161" presetID="26" presetClass="entr" presetSubtype="0" fill="hold" grpId="0" nodeType="afterEffect">
                                  <p:stCondLst>
                                    <p:cond delay="0"/>
                                  </p:stCondLst>
                                  <p:childTnLst>
                                    <p:set>
                                      <p:cBhvr>
                                        <p:cTn id="162" dur="1" fill="hold">
                                          <p:stCondLst>
                                            <p:cond delay="0"/>
                                          </p:stCondLst>
                                        </p:cTn>
                                        <p:tgtEl>
                                          <p:spTgt spid="15"/>
                                        </p:tgtEl>
                                        <p:attrNameLst>
                                          <p:attrName>style.visibility</p:attrName>
                                        </p:attrNameLst>
                                      </p:cBhvr>
                                      <p:to>
                                        <p:strVal val="visible"/>
                                      </p:to>
                                    </p:set>
                                    <p:animEffect transition="in" filter="wipe(down)">
                                      <p:cBhvr>
                                        <p:cTn id="163" dur="290">
                                          <p:stCondLst>
                                            <p:cond delay="0"/>
                                          </p:stCondLst>
                                        </p:cTn>
                                        <p:tgtEl>
                                          <p:spTgt spid="15"/>
                                        </p:tgtEl>
                                      </p:cBhvr>
                                    </p:animEffect>
                                    <p:anim calcmode="lin" valueType="num">
                                      <p:cBhvr>
                                        <p:cTn id="164"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65"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66"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167"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168"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169" dur="13">
                                          <p:stCondLst>
                                            <p:cond delay="325"/>
                                          </p:stCondLst>
                                        </p:cTn>
                                        <p:tgtEl>
                                          <p:spTgt spid="15"/>
                                        </p:tgtEl>
                                      </p:cBhvr>
                                      <p:to x="100000" y="60000"/>
                                    </p:animScale>
                                    <p:animScale>
                                      <p:cBhvr>
                                        <p:cTn id="170" dur="83" decel="50000">
                                          <p:stCondLst>
                                            <p:cond delay="338"/>
                                          </p:stCondLst>
                                        </p:cTn>
                                        <p:tgtEl>
                                          <p:spTgt spid="15"/>
                                        </p:tgtEl>
                                      </p:cBhvr>
                                      <p:to x="100000" y="100000"/>
                                    </p:animScale>
                                    <p:animScale>
                                      <p:cBhvr>
                                        <p:cTn id="171" dur="13">
                                          <p:stCondLst>
                                            <p:cond delay="656"/>
                                          </p:stCondLst>
                                        </p:cTn>
                                        <p:tgtEl>
                                          <p:spTgt spid="15"/>
                                        </p:tgtEl>
                                      </p:cBhvr>
                                      <p:to x="100000" y="80000"/>
                                    </p:animScale>
                                    <p:animScale>
                                      <p:cBhvr>
                                        <p:cTn id="172" dur="83" decel="50000">
                                          <p:stCondLst>
                                            <p:cond delay="669"/>
                                          </p:stCondLst>
                                        </p:cTn>
                                        <p:tgtEl>
                                          <p:spTgt spid="15"/>
                                        </p:tgtEl>
                                      </p:cBhvr>
                                      <p:to x="100000" y="100000"/>
                                    </p:animScale>
                                    <p:animScale>
                                      <p:cBhvr>
                                        <p:cTn id="173" dur="13">
                                          <p:stCondLst>
                                            <p:cond delay="821"/>
                                          </p:stCondLst>
                                        </p:cTn>
                                        <p:tgtEl>
                                          <p:spTgt spid="15"/>
                                        </p:tgtEl>
                                      </p:cBhvr>
                                      <p:to x="100000" y="90000"/>
                                    </p:animScale>
                                    <p:animScale>
                                      <p:cBhvr>
                                        <p:cTn id="174" dur="83" decel="50000">
                                          <p:stCondLst>
                                            <p:cond delay="834"/>
                                          </p:stCondLst>
                                        </p:cTn>
                                        <p:tgtEl>
                                          <p:spTgt spid="15"/>
                                        </p:tgtEl>
                                      </p:cBhvr>
                                      <p:to x="100000" y="100000"/>
                                    </p:animScale>
                                    <p:animScale>
                                      <p:cBhvr>
                                        <p:cTn id="175" dur="13">
                                          <p:stCondLst>
                                            <p:cond delay="904"/>
                                          </p:stCondLst>
                                        </p:cTn>
                                        <p:tgtEl>
                                          <p:spTgt spid="15"/>
                                        </p:tgtEl>
                                      </p:cBhvr>
                                      <p:to x="100000" y="95000"/>
                                    </p:animScale>
                                    <p:animScale>
                                      <p:cBhvr>
                                        <p:cTn id="176" dur="83" decel="50000">
                                          <p:stCondLst>
                                            <p:cond delay="917"/>
                                          </p:stCondLst>
                                        </p:cTn>
                                        <p:tgtEl>
                                          <p:spTgt spid="15"/>
                                        </p:tgtEl>
                                      </p:cBhvr>
                                      <p:to x="100000" y="100000"/>
                                    </p:animScale>
                                  </p:childTnLst>
                                </p:cTn>
                              </p:par>
                              <p:par>
                                <p:cTn id="177" presetID="26" presetClass="entr" presetSubtype="0" fill="hold" grpId="0" nodeType="withEffect">
                                  <p:stCondLst>
                                    <p:cond delay="0"/>
                                  </p:stCondLst>
                                  <p:childTnLst>
                                    <p:set>
                                      <p:cBhvr>
                                        <p:cTn id="178" dur="1" fill="hold">
                                          <p:stCondLst>
                                            <p:cond delay="0"/>
                                          </p:stCondLst>
                                        </p:cTn>
                                        <p:tgtEl>
                                          <p:spTgt spid="18"/>
                                        </p:tgtEl>
                                        <p:attrNameLst>
                                          <p:attrName>style.visibility</p:attrName>
                                        </p:attrNameLst>
                                      </p:cBhvr>
                                      <p:to>
                                        <p:strVal val="visible"/>
                                      </p:to>
                                    </p:set>
                                    <p:animEffect transition="in" filter="wipe(down)">
                                      <p:cBhvr>
                                        <p:cTn id="179" dur="290">
                                          <p:stCondLst>
                                            <p:cond delay="0"/>
                                          </p:stCondLst>
                                        </p:cTn>
                                        <p:tgtEl>
                                          <p:spTgt spid="18"/>
                                        </p:tgtEl>
                                      </p:cBhvr>
                                    </p:animEffect>
                                    <p:anim calcmode="lin" valueType="num">
                                      <p:cBhvr>
                                        <p:cTn id="180"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81"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82"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183"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184"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185" dur="13">
                                          <p:stCondLst>
                                            <p:cond delay="325"/>
                                          </p:stCondLst>
                                        </p:cTn>
                                        <p:tgtEl>
                                          <p:spTgt spid="18"/>
                                        </p:tgtEl>
                                      </p:cBhvr>
                                      <p:to x="100000" y="60000"/>
                                    </p:animScale>
                                    <p:animScale>
                                      <p:cBhvr>
                                        <p:cTn id="186" dur="83" decel="50000">
                                          <p:stCondLst>
                                            <p:cond delay="338"/>
                                          </p:stCondLst>
                                        </p:cTn>
                                        <p:tgtEl>
                                          <p:spTgt spid="18"/>
                                        </p:tgtEl>
                                      </p:cBhvr>
                                      <p:to x="100000" y="100000"/>
                                    </p:animScale>
                                    <p:animScale>
                                      <p:cBhvr>
                                        <p:cTn id="187" dur="13">
                                          <p:stCondLst>
                                            <p:cond delay="656"/>
                                          </p:stCondLst>
                                        </p:cTn>
                                        <p:tgtEl>
                                          <p:spTgt spid="18"/>
                                        </p:tgtEl>
                                      </p:cBhvr>
                                      <p:to x="100000" y="80000"/>
                                    </p:animScale>
                                    <p:animScale>
                                      <p:cBhvr>
                                        <p:cTn id="188" dur="83" decel="50000">
                                          <p:stCondLst>
                                            <p:cond delay="669"/>
                                          </p:stCondLst>
                                        </p:cTn>
                                        <p:tgtEl>
                                          <p:spTgt spid="18"/>
                                        </p:tgtEl>
                                      </p:cBhvr>
                                      <p:to x="100000" y="100000"/>
                                    </p:animScale>
                                    <p:animScale>
                                      <p:cBhvr>
                                        <p:cTn id="189" dur="13">
                                          <p:stCondLst>
                                            <p:cond delay="821"/>
                                          </p:stCondLst>
                                        </p:cTn>
                                        <p:tgtEl>
                                          <p:spTgt spid="18"/>
                                        </p:tgtEl>
                                      </p:cBhvr>
                                      <p:to x="100000" y="90000"/>
                                    </p:animScale>
                                    <p:animScale>
                                      <p:cBhvr>
                                        <p:cTn id="190" dur="83" decel="50000">
                                          <p:stCondLst>
                                            <p:cond delay="834"/>
                                          </p:stCondLst>
                                        </p:cTn>
                                        <p:tgtEl>
                                          <p:spTgt spid="18"/>
                                        </p:tgtEl>
                                      </p:cBhvr>
                                      <p:to x="100000" y="100000"/>
                                    </p:animScale>
                                    <p:animScale>
                                      <p:cBhvr>
                                        <p:cTn id="191" dur="13">
                                          <p:stCondLst>
                                            <p:cond delay="904"/>
                                          </p:stCondLst>
                                        </p:cTn>
                                        <p:tgtEl>
                                          <p:spTgt spid="18"/>
                                        </p:tgtEl>
                                      </p:cBhvr>
                                      <p:to x="100000" y="95000"/>
                                    </p:animScale>
                                    <p:animScale>
                                      <p:cBhvr>
                                        <p:cTn id="192" dur="83" decel="50000">
                                          <p:stCondLst>
                                            <p:cond delay="917"/>
                                          </p:stCondLst>
                                        </p:cTn>
                                        <p:tgtEl>
                                          <p:spTgt spid="18"/>
                                        </p:tgtEl>
                                      </p:cBhvr>
                                      <p:to x="100000" y="100000"/>
                                    </p:animScale>
                                  </p:childTnLst>
                                </p:cTn>
                              </p:par>
                              <p:par>
                                <p:cTn id="193" presetID="26" presetClass="entr" presetSubtype="0" fill="hold" grpId="0" nodeType="withEffect">
                                  <p:stCondLst>
                                    <p:cond delay="0"/>
                                  </p:stCondLst>
                                  <p:childTnLst>
                                    <p:set>
                                      <p:cBhvr>
                                        <p:cTn id="194" dur="1" fill="hold">
                                          <p:stCondLst>
                                            <p:cond delay="0"/>
                                          </p:stCondLst>
                                        </p:cTn>
                                        <p:tgtEl>
                                          <p:spTgt spid="30"/>
                                        </p:tgtEl>
                                        <p:attrNameLst>
                                          <p:attrName>style.visibility</p:attrName>
                                        </p:attrNameLst>
                                      </p:cBhvr>
                                      <p:to>
                                        <p:strVal val="visible"/>
                                      </p:to>
                                    </p:set>
                                    <p:animEffect transition="in" filter="wipe(down)">
                                      <p:cBhvr>
                                        <p:cTn id="195" dur="290">
                                          <p:stCondLst>
                                            <p:cond delay="0"/>
                                          </p:stCondLst>
                                        </p:cTn>
                                        <p:tgtEl>
                                          <p:spTgt spid="30"/>
                                        </p:tgtEl>
                                      </p:cBhvr>
                                    </p:animEffect>
                                    <p:anim calcmode="lin" valueType="num">
                                      <p:cBhvr>
                                        <p:cTn id="196" dur="911"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97" dur="332"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98" dur="332" tmFilter="0, 0; 0.125,0.2665; 0.25,0.4; 0.375,0.465; 0.5,0.5;  0.625,0.535; 0.75,0.6; 0.875,0.7335; 1,1">
                                          <p:stCondLst>
                                            <p:cond delay="332"/>
                                          </p:stCondLst>
                                        </p:cTn>
                                        <p:tgtEl>
                                          <p:spTgt spid="30"/>
                                        </p:tgtEl>
                                        <p:attrNameLst>
                                          <p:attrName>ppt_y</p:attrName>
                                        </p:attrNameLst>
                                      </p:cBhvr>
                                      <p:tavLst>
                                        <p:tav tm="0" fmla="#ppt_y-sin(pi*$)/9">
                                          <p:val>
                                            <p:fltVal val="0"/>
                                          </p:val>
                                        </p:tav>
                                        <p:tav tm="100000">
                                          <p:val>
                                            <p:fltVal val="1"/>
                                          </p:val>
                                        </p:tav>
                                      </p:tavLst>
                                    </p:anim>
                                    <p:anim calcmode="lin" valueType="num">
                                      <p:cBhvr>
                                        <p:cTn id="199" dur="166" tmFilter="0, 0; 0.125,0.2665; 0.25,0.4; 0.375,0.465; 0.5,0.5;  0.625,0.535; 0.75,0.6; 0.875,0.7335; 1,1">
                                          <p:stCondLst>
                                            <p:cond delay="662"/>
                                          </p:stCondLst>
                                        </p:cTn>
                                        <p:tgtEl>
                                          <p:spTgt spid="30"/>
                                        </p:tgtEl>
                                        <p:attrNameLst>
                                          <p:attrName>ppt_y</p:attrName>
                                        </p:attrNameLst>
                                      </p:cBhvr>
                                      <p:tavLst>
                                        <p:tav tm="0" fmla="#ppt_y-sin(pi*$)/27">
                                          <p:val>
                                            <p:fltVal val="0"/>
                                          </p:val>
                                        </p:tav>
                                        <p:tav tm="100000">
                                          <p:val>
                                            <p:fltVal val="1"/>
                                          </p:val>
                                        </p:tav>
                                      </p:tavLst>
                                    </p:anim>
                                    <p:anim calcmode="lin" valueType="num">
                                      <p:cBhvr>
                                        <p:cTn id="200" dur="82" tmFilter="0, 0; 0.125,0.2665; 0.25,0.4; 0.375,0.465; 0.5,0.5;  0.625,0.535; 0.75,0.6; 0.875,0.7335; 1,1">
                                          <p:stCondLst>
                                            <p:cond delay="828"/>
                                          </p:stCondLst>
                                        </p:cTn>
                                        <p:tgtEl>
                                          <p:spTgt spid="30"/>
                                        </p:tgtEl>
                                        <p:attrNameLst>
                                          <p:attrName>ppt_y</p:attrName>
                                        </p:attrNameLst>
                                      </p:cBhvr>
                                      <p:tavLst>
                                        <p:tav tm="0" fmla="#ppt_y-sin(pi*$)/81">
                                          <p:val>
                                            <p:fltVal val="0"/>
                                          </p:val>
                                        </p:tav>
                                        <p:tav tm="100000">
                                          <p:val>
                                            <p:fltVal val="1"/>
                                          </p:val>
                                        </p:tav>
                                      </p:tavLst>
                                    </p:anim>
                                    <p:animScale>
                                      <p:cBhvr>
                                        <p:cTn id="201" dur="13">
                                          <p:stCondLst>
                                            <p:cond delay="325"/>
                                          </p:stCondLst>
                                        </p:cTn>
                                        <p:tgtEl>
                                          <p:spTgt spid="30"/>
                                        </p:tgtEl>
                                      </p:cBhvr>
                                      <p:to x="100000" y="60000"/>
                                    </p:animScale>
                                    <p:animScale>
                                      <p:cBhvr>
                                        <p:cTn id="202" dur="83" decel="50000">
                                          <p:stCondLst>
                                            <p:cond delay="338"/>
                                          </p:stCondLst>
                                        </p:cTn>
                                        <p:tgtEl>
                                          <p:spTgt spid="30"/>
                                        </p:tgtEl>
                                      </p:cBhvr>
                                      <p:to x="100000" y="100000"/>
                                    </p:animScale>
                                    <p:animScale>
                                      <p:cBhvr>
                                        <p:cTn id="203" dur="13">
                                          <p:stCondLst>
                                            <p:cond delay="656"/>
                                          </p:stCondLst>
                                        </p:cTn>
                                        <p:tgtEl>
                                          <p:spTgt spid="30"/>
                                        </p:tgtEl>
                                      </p:cBhvr>
                                      <p:to x="100000" y="80000"/>
                                    </p:animScale>
                                    <p:animScale>
                                      <p:cBhvr>
                                        <p:cTn id="204" dur="83" decel="50000">
                                          <p:stCondLst>
                                            <p:cond delay="669"/>
                                          </p:stCondLst>
                                        </p:cTn>
                                        <p:tgtEl>
                                          <p:spTgt spid="30"/>
                                        </p:tgtEl>
                                      </p:cBhvr>
                                      <p:to x="100000" y="100000"/>
                                    </p:animScale>
                                    <p:animScale>
                                      <p:cBhvr>
                                        <p:cTn id="205" dur="13">
                                          <p:stCondLst>
                                            <p:cond delay="821"/>
                                          </p:stCondLst>
                                        </p:cTn>
                                        <p:tgtEl>
                                          <p:spTgt spid="30"/>
                                        </p:tgtEl>
                                      </p:cBhvr>
                                      <p:to x="100000" y="90000"/>
                                    </p:animScale>
                                    <p:animScale>
                                      <p:cBhvr>
                                        <p:cTn id="206" dur="83" decel="50000">
                                          <p:stCondLst>
                                            <p:cond delay="834"/>
                                          </p:stCondLst>
                                        </p:cTn>
                                        <p:tgtEl>
                                          <p:spTgt spid="30"/>
                                        </p:tgtEl>
                                      </p:cBhvr>
                                      <p:to x="100000" y="100000"/>
                                    </p:animScale>
                                    <p:animScale>
                                      <p:cBhvr>
                                        <p:cTn id="207" dur="13">
                                          <p:stCondLst>
                                            <p:cond delay="904"/>
                                          </p:stCondLst>
                                        </p:cTn>
                                        <p:tgtEl>
                                          <p:spTgt spid="30"/>
                                        </p:tgtEl>
                                      </p:cBhvr>
                                      <p:to x="100000" y="95000"/>
                                    </p:animScale>
                                    <p:animScale>
                                      <p:cBhvr>
                                        <p:cTn id="208" dur="83" decel="50000">
                                          <p:stCondLst>
                                            <p:cond delay="917"/>
                                          </p:stCondLst>
                                        </p:cTn>
                                        <p:tgtEl>
                                          <p:spTgt spid="30"/>
                                        </p:tgtEl>
                                      </p:cBhvr>
                                      <p:to x="100000" y="100000"/>
                                    </p:animScale>
                                  </p:childTnLst>
                                </p:cTn>
                              </p:par>
                              <p:par>
                                <p:cTn id="209" presetID="26" presetClass="entr" presetSubtype="0" fill="hold" grpId="0" nodeType="withEffect">
                                  <p:stCondLst>
                                    <p:cond delay="0"/>
                                  </p:stCondLst>
                                  <p:childTnLst>
                                    <p:set>
                                      <p:cBhvr>
                                        <p:cTn id="210" dur="1" fill="hold">
                                          <p:stCondLst>
                                            <p:cond delay="0"/>
                                          </p:stCondLst>
                                        </p:cTn>
                                        <p:tgtEl>
                                          <p:spTgt spid="20"/>
                                        </p:tgtEl>
                                        <p:attrNameLst>
                                          <p:attrName>style.visibility</p:attrName>
                                        </p:attrNameLst>
                                      </p:cBhvr>
                                      <p:to>
                                        <p:strVal val="visible"/>
                                      </p:to>
                                    </p:set>
                                    <p:animEffect transition="in" filter="wipe(down)">
                                      <p:cBhvr>
                                        <p:cTn id="211" dur="290">
                                          <p:stCondLst>
                                            <p:cond delay="0"/>
                                          </p:stCondLst>
                                        </p:cTn>
                                        <p:tgtEl>
                                          <p:spTgt spid="20"/>
                                        </p:tgtEl>
                                      </p:cBhvr>
                                    </p:animEffect>
                                    <p:anim calcmode="lin" valueType="num">
                                      <p:cBhvr>
                                        <p:cTn id="212" dur="911"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13" dur="332"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14" dur="332" tmFilter="0, 0; 0.125,0.2665; 0.25,0.4; 0.375,0.465; 0.5,0.5;  0.625,0.535; 0.75,0.6; 0.875,0.7335; 1,1">
                                          <p:stCondLst>
                                            <p:cond delay="332"/>
                                          </p:stCondLst>
                                        </p:cTn>
                                        <p:tgtEl>
                                          <p:spTgt spid="20"/>
                                        </p:tgtEl>
                                        <p:attrNameLst>
                                          <p:attrName>ppt_y</p:attrName>
                                        </p:attrNameLst>
                                      </p:cBhvr>
                                      <p:tavLst>
                                        <p:tav tm="0" fmla="#ppt_y-sin(pi*$)/9">
                                          <p:val>
                                            <p:fltVal val="0"/>
                                          </p:val>
                                        </p:tav>
                                        <p:tav tm="100000">
                                          <p:val>
                                            <p:fltVal val="1"/>
                                          </p:val>
                                        </p:tav>
                                      </p:tavLst>
                                    </p:anim>
                                    <p:anim calcmode="lin" valueType="num">
                                      <p:cBhvr>
                                        <p:cTn id="215" dur="166" tmFilter="0, 0; 0.125,0.2665; 0.25,0.4; 0.375,0.465; 0.5,0.5;  0.625,0.535; 0.75,0.6; 0.875,0.7335; 1,1">
                                          <p:stCondLst>
                                            <p:cond delay="662"/>
                                          </p:stCondLst>
                                        </p:cTn>
                                        <p:tgtEl>
                                          <p:spTgt spid="20"/>
                                        </p:tgtEl>
                                        <p:attrNameLst>
                                          <p:attrName>ppt_y</p:attrName>
                                        </p:attrNameLst>
                                      </p:cBhvr>
                                      <p:tavLst>
                                        <p:tav tm="0" fmla="#ppt_y-sin(pi*$)/27">
                                          <p:val>
                                            <p:fltVal val="0"/>
                                          </p:val>
                                        </p:tav>
                                        <p:tav tm="100000">
                                          <p:val>
                                            <p:fltVal val="1"/>
                                          </p:val>
                                        </p:tav>
                                      </p:tavLst>
                                    </p:anim>
                                    <p:anim calcmode="lin" valueType="num">
                                      <p:cBhvr>
                                        <p:cTn id="216" dur="82" tmFilter="0, 0; 0.125,0.2665; 0.25,0.4; 0.375,0.465; 0.5,0.5;  0.625,0.535; 0.75,0.6; 0.875,0.7335; 1,1">
                                          <p:stCondLst>
                                            <p:cond delay="828"/>
                                          </p:stCondLst>
                                        </p:cTn>
                                        <p:tgtEl>
                                          <p:spTgt spid="20"/>
                                        </p:tgtEl>
                                        <p:attrNameLst>
                                          <p:attrName>ppt_y</p:attrName>
                                        </p:attrNameLst>
                                      </p:cBhvr>
                                      <p:tavLst>
                                        <p:tav tm="0" fmla="#ppt_y-sin(pi*$)/81">
                                          <p:val>
                                            <p:fltVal val="0"/>
                                          </p:val>
                                        </p:tav>
                                        <p:tav tm="100000">
                                          <p:val>
                                            <p:fltVal val="1"/>
                                          </p:val>
                                        </p:tav>
                                      </p:tavLst>
                                    </p:anim>
                                    <p:animScale>
                                      <p:cBhvr>
                                        <p:cTn id="217" dur="13">
                                          <p:stCondLst>
                                            <p:cond delay="325"/>
                                          </p:stCondLst>
                                        </p:cTn>
                                        <p:tgtEl>
                                          <p:spTgt spid="20"/>
                                        </p:tgtEl>
                                      </p:cBhvr>
                                      <p:to x="100000" y="60000"/>
                                    </p:animScale>
                                    <p:animScale>
                                      <p:cBhvr>
                                        <p:cTn id="218" dur="83" decel="50000">
                                          <p:stCondLst>
                                            <p:cond delay="338"/>
                                          </p:stCondLst>
                                        </p:cTn>
                                        <p:tgtEl>
                                          <p:spTgt spid="20"/>
                                        </p:tgtEl>
                                      </p:cBhvr>
                                      <p:to x="100000" y="100000"/>
                                    </p:animScale>
                                    <p:animScale>
                                      <p:cBhvr>
                                        <p:cTn id="219" dur="13">
                                          <p:stCondLst>
                                            <p:cond delay="656"/>
                                          </p:stCondLst>
                                        </p:cTn>
                                        <p:tgtEl>
                                          <p:spTgt spid="20"/>
                                        </p:tgtEl>
                                      </p:cBhvr>
                                      <p:to x="100000" y="80000"/>
                                    </p:animScale>
                                    <p:animScale>
                                      <p:cBhvr>
                                        <p:cTn id="220" dur="83" decel="50000">
                                          <p:stCondLst>
                                            <p:cond delay="669"/>
                                          </p:stCondLst>
                                        </p:cTn>
                                        <p:tgtEl>
                                          <p:spTgt spid="20"/>
                                        </p:tgtEl>
                                      </p:cBhvr>
                                      <p:to x="100000" y="100000"/>
                                    </p:animScale>
                                    <p:animScale>
                                      <p:cBhvr>
                                        <p:cTn id="221" dur="13">
                                          <p:stCondLst>
                                            <p:cond delay="821"/>
                                          </p:stCondLst>
                                        </p:cTn>
                                        <p:tgtEl>
                                          <p:spTgt spid="20"/>
                                        </p:tgtEl>
                                      </p:cBhvr>
                                      <p:to x="100000" y="90000"/>
                                    </p:animScale>
                                    <p:animScale>
                                      <p:cBhvr>
                                        <p:cTn id="222" dur="83" decel="50000">
                                          <p:stCondLst>
                                            <p:cond delay="834"/>
                                          </p:stCondLst>
                                        </p:cTn>
                                        <p:tgtEl>
                                          <p:spTgt spid="20"/>
                                        </p:tgtEl>
                                      </p:cBhvr>
                                      <p:to x="100000" y="100000"/>
                                    </p:animScale>
                                    <p:animScale>
                                      <p:cBhvr>
                                        <p:cTn id="223" dur="13">
                                          <p:stCondLst>
                                            <p:cond delay="904"/>
                                          </p:stCondLst>
                                        </p:cTn>
                                        <p:tgtEl>
                                          <p:spTgt spid="20"/>
                                        </p:tgtEl>
                                      </p:cBhvr>
                                      <p:to x="100000" y="95000"/>
                                    </p:animScale>
                                    <p:animScale>
                                      <p:cBhvr>
                                        <p:cTn id="224" dur="83" decel="50000">
                                          <p:stCondLst>
                                            <p:cond delay="917"/>
                                          </p:stCondLst>
                                        </p:cTn>
                                        <p:tgtEl>
                                          <p:spTgt spid="20"/>
                                        </p:tgtEl>
                                      </p:cBhvr>
                                      <p:to x="100000" y="100000"/>
                                    </p:animScale>
                                  </p:childTnLst>
                                </p:cTn>
                              </p:par>
                            </p:childTnLst>
                          </p:cTn>
                        </p:par>
                        <p:par>
                          <p:cTn id="225" fill="hold">
                            <p:stCondLst>
                              <p:cond delay="4500"/>
                            </p:stCondLst>
                            <p:childTnLst>
                              <p:par>
                                <p:cTn id="226" presetID="1" presetClass="entr" presetSubtype="0" fill="hold" grpId="0" nodeType="afterEffect">
                                  <p:stCondLst>
                                    <p:cond delay="0"/>
                                  </p:stCondLst>
                                  <p:childTnLst>
                                    <p:set>
                                      <p:cBhvr>
                                        <p:cTn id="227" dur="1" fill="hold">
                                          <p:stCondLst>
                                            <p:cond delay="0"/>
                                          </p:stCondLst>
                                        </p:cTn>
                                        <p:tgtEl>
                                          <p:spTgt spid="31"/>
                                        </p:tgtEl>
                                        <p:attrNameLst>
                                          <p:attrName>style.visibility</p:attrName>
                                        </p:attrNameLst>
                                      </p:cBhvr>
                                      <p:to>
                                        <p:strVal val="visible"/>
                                      </p:to>
                                    </p:set>
                                  </p:childTnLst>
                                </p:cTn>
                              </p:par>
                              <p:par>
                                <p:cTn id="228" presetID="35" presetClass="path" presetSubtype="0" accel="50000" decel="50000" fill="hold" grpId="1" nodeType="withEffect">
                                  <p:stCondLst>
                                    <p:cond delay="0"/>
                                  </p:stCondLst>
                                  <p:childTnLst>
                                    <p:animMotion origin="layout" path="M -3.56836E-6 -3.7037E-7 L 0.36686 0.15278 " pathEditMode="relative" rAng="0" ptsTypes="AA">
                                      <p:cBhvr>
                                        <p:cTn id="229" dur="500" spd="-99900" fill="hold"/>
                                        <p:tgtEl>
                                          <p:spTgt spid="31"/>
                                        </p:tgtEl>
                                        <p:attrNameLst>
                                          <p:attrName>ppt_x</p:attrName>
                                          <p:attrName>ppt_y</p:attrName>
                                        </p:attrNameLst>
                                      </p:cBhvr>
                                      <p:rCtr x="18343" y="7639"/>
                                    </p:animMotion>
                                  </p:childTnLst>
                                </p:cTn>
                              </p:par>
                              <p:par>
                                <p:cTn id="230" presetID="1" presetClass="entr" presetSubtype="0" fill="hold" grpId="0" nodeType="withEffect">
                                  <p:stCondLst>
                                    <p:cond delay="0"/>
                                  </p:stCondLst>
                                  <p:childTnLst>
                                    <p:set>
                                      <p:cBhvr>
                                        <p:cTn id="231" dur="1" fill="hold">
                                          <p:stCondLst>
                                            <p:cond delay="0"/>
                                          </p:stCondLst>
                                        </p:cTn>
                                        <p:tgtEl>
                                          <p:spTgt spid="32"/>
                                        </p:tgtEl>
                                        <p:attrNameLst>
                                          <p:attrName>style.visibility</p:attrName>
                                        </p:attrNameLst>
                                      </p:cBhvr>
                                      <p:to>
                                        <p:strVal val="visible"/>
                                      </p:to>
                                    </p:set>
                                  </p:childTnLst>
                                </p:cTn>
                              </p:par>
                              <p:par>
                                <p:cTn id="232" presetID="35" presetClass="path" presetSubtype="0" accel="50000" decel="50000" fill="hold" grpId="1" nodeType="withEffect">
                                  <p:stCondLst>
                                    <p:cond delay="0"/>
                                  </p:stCondLst>
                                  <p:childTnLst>
                                    <p:animMotion origin="layout" path="M 7.85742E-7 -3.33333E-6 L -0.39495 -0.11018 " pathEditMode="relative" rAng="0" ptsTypes="AA">
                                      <p:cBhvr>
                                        <p:cTn id="233" dur="500" spd="-99900" fill="hold"/>
                                        <p:tgtEl>
                                          <p:spTgt spid="32"/>
                                        </p:tgtEl>
                                        <p:attrNameLst>
                                          <p:attrName>ppt_x</p:attrName>
                                          <p:attrName>ppt_y</p:attrName>
                                        </p:attrNameLst>
                                      </p:cBhvr>
                                      <p:rCtr x="-19748" y="-5509"/>
                                    </p:animMotion>
                                  </p:childTnLst>
                                </p:cTn>
                              </p:par>
                            </p:childTnLst>
                          </p:cTn>
                        </p:par>
                        <p:par>
                          <p:cTn id="234" fill="hold">
                            <p:stCondLst>
                              <p:cond delay="4500"/>
                            </p:stCondLst>
                            <p:childTnLst>
                              <p:par>
                                <p:cTn id="235" presetID="18" presetClass="entr" presetSubtype="3" fill="hold" grpId="0" nodeType="afterEffect">
                                  <p:stCondLst>
                                    <p:cond delay="0"/>
                                  </p:stCondLst>
                                  <p:childTnLst>
                                    <p:set>
                                      <p:cBhvr>
                                        <p:cTn id="236" dur="1" fill="hold">
                                          <p:stCondLst>
                                            <p:cond delay="0"/>
                                          </p:stCondLst>
                                        </p:cTn>
                                        <p:tgtEl>
                                          <p:spTgt spid="33"/>
                                        </p:tgtEl>
                                        <p:attrNameLst>
                                          <p:attrName>style.visibility</p:attrName>
                                        </p:attrNameLst>
                                      </p:cBhvr>
                                      <p:to>
                                        <p:strVal val="visible"/>
                                      </p:to>
                                    </p:set>
                                    <p:animEffect transition="in" filter="strips(upRight)">
                                      <p:cBhvr>
                                        <p:cTn id="2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12" grpId="0" animBg="1"/>
      <p:bldP spid="14" grpId="0" animBg="1"/>
      <p:bldP spid="15" grpId="0" animBg="1"/>
      <p:bldP spid="16" grpId="0"/>
      <p:bldP spid="17" grpId="0"/>
      <p:bldP spid="18" grpId="0"/>
      <p:bldP spid="19" grpId="0" animBg="1"/>
      <p:bldP spid="20" grpId="0" animBg="1"/>
      <p:bldP spid="21" grpId="0" animBg="1"/>
      <p:bldP spid="28" grpId="0"/>
      <p:bldP spid="29" grpId="0"/>
      <p:bldP spid="30" grpId="0"/>
      <p:bldP spid="31" grpId="0" animBg="1"/>
      <p:bldP spid="31" grpId="1" animBg="1"/>
      <p:bldP spid="32" grpId="0" animBg="1"/>
      <p:bldP spid="32" grpId="1" animBg="1"/>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0070C0"/>
                </a:solidFill>
                <a:latin typeface="Impact MT Std" pitchFamily="34" charset="0"/>
                <a:ea typeface="微软雅黑" panose="020B0503020204020204" pitchFamily="34" charset="-122"/>
              </a:rPr>
              <a:t>产品功能</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第三章：产品与运营</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a:solidFill>
                  <a:srgbClr val="34495E"/>
                </a:solidFill>
                <a:latin typeface="Impact MT Std" pitchFamily="34" charset="0"/>
                <a:ea typeface="微软雅黑" panose="020B0503020204020204" pitchFamily="34" charset="-122"/>
              </a:rPr>
              <a:t>22</a:t>
            </a:r>
          </a:p>
        </p:txBody>
      </p:sp>
      <p:sp>
        <p:nvSpPr>
          <p:cNvPr id="13" name="KSO_Shape"/>
          <p:cNvSpPr/>
          <p:nvPr/>
        </p:nvSpPr>
        <p:spPr bwMode="auto">
          <a:xfrm>
            <a:off x="146973" y="195306"/>
            <a:ext cx="478266" cy="47348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53" name="Freeform 471"/>
          <p:cNvSpPr>
            <a:spLocks noEditPoints="1"/>
          </p:cNvSpPr>
          <p:nvPr/>
        </p:nvSpPr>
        <p:spPr bwMode="auto">
          <a:xfrm>
            <a:off x="6655400" y="3847162"/>
            <a:ext cx="967236" cy="738967"/>
          </a:xfrm>
          <a:custGeom>
            <a:avLst/>
            <a:gdLst>
              <a:gd name="T0" fmla="*/ 103 w 106"/>
              <a:gd name="T1" fmla="*/ 44 h 81"/>
              <a:gd name="T2" fmla="*/ 85 w 106"/>
              <a:gd name="T3" fmla="*/ 26 h 81"/>
              <a:gd name="T4" fmla="*/ 66 w 106"/>
              <a:gd name="T5" fmla="*/ 7 h 81"/>
              <a:gd name="T6" fmla="*/ 47 w 106"/>
              <a:gd name="T7" fmla="*/ 26 h 81"/>
              <a:gd name="T8" fmla="*/ 29 w 106"/>
              <a:gd name="T9" fmla="*/ 44 h 81"/>
              <a:gd name="T10" fmla="*/ 4 w 106"/>
              <a:gd name="T11" fmla="*/ 44 h 81"/>
              <a:gd name="T12" fmla="*/ 4 w 106"/>
              <a:gd name="T13" fmla="*/ 81 h 81"/>
              <a:gd name="T14" fmla="*/ 66 w 106"/>
              <a:gd name="T15" fmla="*/ 81 h 81"/>
              <a:gd name="T16" fmla="*/ 66 w 106"/>
              <a:gd name="T17" fmla="*/ 53 h 81"/>
              <a:gd name="T18" fmla="*/ 84 w 106"/>
              <a:gd name="T19" fmla="*/ 53 h 81"/>
              <a:gd name="T20" fmla="*/ 84 w 106"/>
              <a:gd name="T21" fmla="*/ 81 h 81"/>
              <a:gd name="T22" fmla="*/ 103 w 106"/>
              <a:gd name="T23" fmla="*/ 81 h 81"/>
              <a:gd name="T24" fmla="*/ 103 w 106"/>
              <a:gd name="T25" fmla="*/ 44 h 81"/>
              <a:gd name="T26" fmla="*/ 25 w 106"/>
              <a:gd name="T27" fmla="*/ 66 h 81"/>
              <a:gd name="T28" fmla="*/ 11 w 106"/>
              <a:gd name="T29" fmla="*/ 66 h 81"/>
              <a:gd name="T30" fmla="*/ 11 w 106"/>
              <a:gd name="T31" fmla="*/ 52 h 81"/>
              <a:gd name="T32" fmla="*/ 25 w 106"/>
              <a:gd name="T33" fmla="*/ 52 h 81"/>
              <a:gd name="T34" fmla="*/ 25 w 106"/>
              <a:gd name="T35" fmla="*/ 66 h 81"/>
              <a:gd name="T36" fmla="*/ 47 w 106"/>
              <a:gd name="T37" fmla="*/ 66 h 81"/>
              <a:gd name="T38" fmla="*/ 33 w 106"/>
              <a:gd name="T39" fmla="*/ 66 h 81"/>
              <a:gd name="T40" fmla="*/ 33 w 106"/>
              <a:gd name="T41" fmla="*/ 52 h 81"/>
              <a:gd name="T42" fmla="*/ 47 w 106"/>
              <a:gd name="T43" fmla="*/ 52 h 81"/>
              <a:gd name="T44" fmla="*/ 47 w 106"/>
              <a:gd name="T45" fmla="*/ 66 h 81"/>
              <a:gd name="T46" fmla="*/ 63 w 106"/>
              <a:gd name="T47" fmla="*/ 38 h 81"/>
              <a:gd name="T48" fmla="*/ 56 w 106"/>
              <a:gd name="T49" fmla="*/ 31 h 81"/>
              <a:gd name="T50" fmla="*/ 63 w 106"/>
              <a:gd name="T51" fmla="*/ 25 h 81"/>
              <a:gd name="T52" fmla="*/ 70 w 106"/>
              <a:gd name="T53" fmla="*/ 31 h 81"/>
              <a:gd name="T54" fmla="*/ 63 w 106"/>
              <a:gd name="T55" fmla="*/ 38 h 81"/>
              <a:gd name="T56" fmla="*/ 106 w 106"/>
              <a:gd name="T57" fmla="*/ 40 h 81"/>
              <a:gd name="T58" fmla="*/ 104 w 106"/>
              <a:gd name="T59" fmla="*/ 42 h 81"/>
              <a:gd name="T60" fmla="*/ 66 w 106"/>
              <a:gd name="T61" fmla="*/ 3 h 81"/>
              <a:gd name="T62" fmla="*/ 28 w 106"/>
              <a:gd name="T63" fmla="*/ 41 h 81"/>
              <a:gd name="T64" fmla="*/ 28 w 106"/>
              <a:gd name="T65" fmla="*/ 42 h 81"/>
              <a:gd name="T66" fmla="*/ 0 w 106"/>
              <a:gd name="T67" fmla="*/ 42 h 81"/>
              <a:gd name="T68" fmla="*/ 21 w 106"/>
              <a:gd name="T69" fmla="*/ 20 h 81"/>
              <a:gd name="T70" fmla="*/ 47 w 106"/>
              <a:gd name="T71" fmla="*/ 20 h 81"/>
              <a:gd name="T72" fmla="*/ 66 w 106"/>
              <a:gd name="T73" fmla="*/ 0 h 81"/>
              <a:gd name="T74" fmla="*/ 87 w 106"/>
              <a:gd name="T75" fmla="*/ 21 h 81"/>
              <a:gd name="T76" fmla="*/ 87 w 106"/>
              <a:gd name="T77" fmla="*/ 9 h 81"/>
              <a:gd name="T78" fmla="*/ 95 w 106"/>
              <a:gd name="T79" fmla="*/ 9 h 81"/>
              <a:gd name="T80" fmla="*/ 95 w 106"/>
              <a:gd name="T81" fmla="*/ 30 h 81"/>
              <a:gd name="T82" fmla="*/ 106 w 106"/>
              <a:gd name="T8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81">
                <a:moveTo>
                  <a:pt x="103" y="44"/>
                </a:moveTo>
                <a:cubicBezTo>
                  <a:pt x="85" y="26"/>
                  <a:pt x="85" y="26"/>
                  <a:pt x="85" y="26"/>
                </a:cubicBezTo>
                <a:cubicBezTo>
                  <a:pt x="66" y="7"/>
                  <a:pt x="66" y="7"/>
                  <a:pt x="66" y="7"/>
                </a:cubicBezTo>
                <a:cubicBezTo>
                  <a:pt x="47" y="26"/>
                  <a:pt x="47" y="26"/>
                  <a:pt x="47" y="26"/>
                </a:cubicBezTo>
                <a:cubicBezTo>
                  <a:pt x="29" y="44"/>
                  <a:pt x="29" y="44"/>
                  <a:pt x="29" y="44"/>
                </a:cubicBezTo>
                <a:cubicBezTo>
                  <a:pt x="4" y="44"/>
                  <a:pt x="4" y="44"/>
                  <a:pt x="4" y="44"/>
                </a:cubicBezTo>
                <a:cubicBezTo>
                  <a:pt x="4" y="81"/>
                  <a:pt x="4" y="81"/>
                  <a:pt x="4" y="81"/>
                </a:cubicBezTo>
                <a:cubicBezTo>
                  <a:pt x="66" y="81"/>
                  <a:pt x="66" y="81"/>
                  <a:pt x="66" y="81"/>
                </a:cubicBezTo>
                <a:cubicBezTo>
                  <a:pt x="66" y="53"/>
                  <a:pt x="66" y="53"/>
                  <a:pt x="66" y="53"/>
                </a:cubicBezTo>
                <a:cubicBezTo>
                  <a:pt x="84" y="53"/>
                  <a:pt x="84" y="53"/>
                  <a:pt x="84" y="53"/>
                </a:cubicBezTo>
                <a:cubicBezTo>
                  <a:pt x="84" y="81"/>
                  <a:pt x="84" y="81"/>
                  <a:pt x="84" y="81"/>
                </a:cubicBezTo>
                <a:cubicBezTo>
                  <a:pt x="103" y="81"/>
                  <a:pt x="103" y="81"/>
                  <a:pt x="103" y="81"/>
                </a:cubicBezTo>
                <a:cubicBezTo>
                  <a:pt x="103" y="44"/>
                  <a:pt x="103" y="44"/>
                  <a:pt x="103" y="44"/>
                </a:cubicBezTo>
                <a:close/>
                <a:moveTo>
                  <a:pt x="25" y="66"/>
                </a:moveTo>
                <a:cubicBezTo>
                  <a:pt x="11" y="66"/>
                  <a:pt x="11" y="66"/>
                  <a:pt x="11" y="66"/>
                </a:cubicBezTo>
                <a:cubicBezTo>
                  <a:pt x="11" y="52"/>
                  <a:pt x="11" y="52"/>
                  <a:pt x="11" y="52"/>
                </a:cubicBezTo>
                <a:cubicBezTo>
                  <a:pt x="25" y="52"/>
                  <a:pt x="25" y="52"/>
                  <a:pt x="25" y="52"/>
                </a:cubicBezTo>
                <a:lnTo>
                  <a:pt x="25" y="66"/>
                </a:lnTo>
                <a:close/>
                <a:moveTo>
                  <a:pt x="47" y="66"/>
                </a:moveTo>
                <a:cubicBezTo>
                  <a:pt x="33" y="66"/>
                  <a:pt x="33" y="66"/>
                  <a:pt x="33" y="66"/>
                </a:cubicBezTo>
                <a:cubicBezTo>
                  <a:pt x="33" y="52"/>
                  <a:pt x="33" y="52"/>
                  <a:pt x="33" y="52"/>
                </a:cubicBezTo>
                <a:cubicBezTo>
                  <a:pt x="47" y="52"/>
                  <a:pt x="47" y="52"/>
                  <a:pt x="47" y="52"/>
                </a:cubicBezTo>
                <a:lnTo>
                  <a:pt x="47" y="66"/>
                </a:lnTo>
                <a:close/>
                <a:moveTo>
                  <a:pt x="63" y="38"/>
                </a:moveTo>
                <a:cubicBezTo>
                  <a:pt x="59" y="38"/>
                  <a:pt x="56" y="35"/>
                  <a:pt x="56" y="31"/>
                </a:cubicBezTo>
                <a:cubicBezTo>
                  <a:pt x="56" y="28"/>
                  <a:pt x="59" y="25"/>
                  <a:pt x="63" y="25"/>
                </a:cubicBezTo>
                <a:cubicBezTo>
                  <a:pt x="67" y="25"/>
                  <a:pt x="70" y="28"/>
                  <a:pt x="70" y="31"/>
                </a:cubicBezTo>
                <a:cubicBezTo>
                  <a:pt x="70" y="35"/>
                  <a:pt x="67" y="38"/>
                  <a:pt x="63" y="38"/>
                </a:cubicBezTo>
                <a:close/>
                <a:moveTo>
                  <a:pt x="106" y="40"/>
                </a:moveTo>
                <a:cubicBezTo>
                  <a:pt x="104" y="42"/>
                  <a:pt x="104" y="42"/>
                  <a:pt x="104" y="42"/>
                </a:cubicBezTo>
                <a:cubicBezTo>
                  <a:pt x="66" y="3"/>
                  <a:pt x="66" y="3"/>
                  <a:pt x="66" y="3"/>
                </a:cubicBezTo>
                <a:cubicBezTo>
                  <a:pt x="28" y="41"/>
                  <a:pt x="28" y="41"/>
                  <a:pt x="28" y="41"/>
                </a:cubicBezTo>
                <a:cubicBezTo>
                  <a:pt x="28" y="42"/>
                  <a:pt x="28" y="42"/>
                  <a:pt x="28" y="42"/>
                </a:cubicBezTo>
                <a:cubicBezTo>
                  <a:pt x="0" y="42"/>
                  <a:pt x="0" y="42"/>
                  <a:pt x="0" y="42"/>
                </a:cubicBezTo>
                <a:cubicBezTo>
                  <a:pt x="21" y="20"/>
                  <a:pt x="21" y="20"/>
                  <a:pt x="21" y="20"/>
                </a:cubicBezTo>
                <a:cubicBezTo>
                  <a:pt x="47" y="20"/>
                  <a:pt x="47" y="20"/>
                  <a:pt x="47" y="20"/>
                </a:cubicBezTo>
                <a:cubicBezTo>
                  <a:pt x="66" y="0"/>
                  <a:pt x="66" y="0"/>
                  <a:pt x="66" y="0"/>
                </a:cubicBezTo>
                <a:cubicBezTo>
                  <a:pt x="87" y="21"/>
                  <a:pt x="87" y="21"/>
                  <a:pt x="87" y="21"/>
                </a:cubicBezTo>
                <a:cubicBezTo>
                  <a:pt x="87" y="9"/>
                  <a:pt x="87" y="9"/>
                  <a:pt x="87" y="9"/>
                </a:cubicBezTo>
                <a:cubicBezTo>
                  <a:pt x="95" y="9"/>
                  <a:pt x="95" y="9"/>
                  <a:pt x="95" y="9"/>
                </a:cubicBezTo>
                <a:cubicBezTo>
                  <a:pt x="95" y="30"/>
                  <a:pt x="95" y="30"/>
                  <a:pt x="95" y="30"/>
                </a:cubicBezTo>
                <a:lnTo>
                  <a:pt x="106" y="40"/>
                </a:lnTo>
                <a:close/>
              </a:path>
            </a:pathLst>
          </a:custGeom>
          <a:solidFill>
            <a:srgbClr val="0070C0"/>
          </a:solidFill>
          <a:ln>
            <a:noFill/>
          </a:ln>
          <a:effec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4" name="Freeform 476"/>
          <p:cNvSpPr>
            <a:spLocks noEditPoints="1"/>
          </p:cNvSpPr>
          <p:nvPr/>
        </p:nvSpPr>
        <p:spPr bwMode="auto">
          <a:xfrm>
            <a:off x="1611478" y="1542906"/>
            <a:ext cx="1041341" cy="754547"/>
          </a:xfrm>
          <a:custGeom>
            <a:avLst/>
            <a:gdLst>
              <a:gd name="T0" fmla="*/ 125 w 125"/>
              <a:gd name="T1" fmla="*/ 71 h 73"/>
              <a:gd name="T2" fmla="*/ 124 w 125"/>
              <a:gd name="T3" fmla="*/ 73 h 73"/>
              <a:gd name="T4" fmla="*/ 2 w 125"/>
              <a:gd name="T5" fmla="*/ 73 h 73"/>
              <a:gd name="T6" fmla="*/ 0 w 125"/>
              <a:gd name="T7" fmla="*/ 71 h 73"/>
              <a:gd name="T8" fmla="*/ 0 w 125"/>
              <a:gd name="T9" fmla="*/ 68 h 73"/>
              <a:gd name="T10" fmla="*/ 2 w 125"/>
              <a:gd name="T11" fmla="*/ 66 h 73"/>
              <a:gd name="T12" fmla="*/ 124 w 125"/>
              <a:gd name="T13" fmla="*/ 66 h 73"/>
              <a:gd name="T14" fmla="*/ 125 w 125"/>
              <a:gd name="T15" fmla="*/ 68 h 73"/>
              <a:gd name="T16" fmla="*/ 125 w 125"/>
              <a:gd name="T17" fmla="*/ 71 h 73"/>
              <a:gd name="T18" fmla="*/ 118 w 125"/>
              <a:gd name="T19" fmla="*/ 5 h 73"/>
              <a:gd name="T20" fmla="*/ 118 w 125"/>
              <a:gd name="T21" fmla="*/ 58 h 73"/>
              <a:gd name="T22" fmla="*/ 113 w 125"/>
              <a:gd name="T23" fmla="*/ 63 h 73"/>
              <a:gd name="T24" fmla="*/ 12 w 125"/>
              <a:gd name="T25" fmla="*/ 63 h 73"/>
              <a:gd name="T26" fmla="*/ 7 w 125"/>
              <a:gd name="T27" fmla="*/ 58 h 73"/>
              <a:gd name="T28" fmla="*/ 7 w 125"/>
              <a:gd name="T29" fmla="*/ 5 h 73"/>
              <a:gd name="T30" fmla="*/ 12 w 125"/>
              <a:gd name="T31" fmla="*/ 0 h 73"/>
              <a:gd name="T32" fmla="*/ 113 w 125"/>
              <a:gd name="T33" fmla="*/ 0 h 73"/>
              <a:gd name="T34" fmla="*/ 118 w 125"/>
              <a:gd name="T35" fmla="*/ 5 h 73"/>
              <a:gd name="T36" fmla="*/ 113 w 125"/>
              <a:gd name="T37" fmla="*/ 6 h 73"/>
              <a:gd name="T38" fmla="*/ 12 w 125"/>
              <a:gd name="T39" fmla="*/ 6 h 73"/>
              <a:gd name="T40" fmla="*/ 12 w 125"/>
              <a:gd name="T41" fmla="*/ 59 h 73"/>
              <a:gd name="T42" fmla="*/ 113 w 125"/>
              <a:gd name="T43" fmla="*/ 59 h 73"/>
              <a:gd name="T44" fmla="*/ 113 w 125"/>
              <a:gd name="T45"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73">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rgbClr val="0070C0"/>
          </a:solidFill>
          <a:ln>
            <a:noFill/>
          </a:ln>
          <a:effec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5" name="Oval 493"/>
          <p:cNvSpPr>
            <a:spLocks noChangeArrowheads="1"/>
          </p:cNvSpPr>
          <p:nvPr/>
        </p:nvSpPr>
        <p:spPr bwMode="auto">
          <a:xfrm>
            <a:off x="1611478" y="3923447"/>
            <a:ext cx="730404" cy="662682"/>
          </a:xfrm>
          <a:custGeom>
            <a:avLst/>
            <a:gdLst/>
            <a:ahLst/>
            <a:cxnLst/>
            <a:rect l="l" t="t" r="r" b="b"/>
            <a:pathLst>
              <a:path w="239713" h="217487">
                <a:moveTo>
                  <a:pt x="67420" y="131762"/>
                </a:moveTo>
                <a:lnTo>
                  <a:pt x="71346" y="131762"/>
                </a:lnTo>
                <a:lnTo>
                  <a:pt x="80061" y="131762"/>
                </a:lnTo>
                <a:lnTo>
                  <a:pt x="80262" y="131762"/>
                </a:lnTo>
                <a:lnTo>
                  <a:pt x="97384" y="131762"/>
                </a:lnTo>
                <a:lnTo>
                  <a:pt x="100603" y="131762"/>
                </a:lnTo>
                <a:lnTo>
                  <a:pt x="101129" y="131762"/>
                </a:lnTo>
                <a:lnTo>
                  <a:pt x="102183" y="131762"/>
                </a:lnTo>
                <a:lnTo>
                  <a:pt x="109088" y="131762"/>
                </a:lnTo>
                <a:lnTo>
                  <a:pt x="109557" y="131762"/>
                </a:lnTo>
                <a:lnTo>
                  <a:pt x="129513" y="131762"/>
                </a:lnTo>
                <a:lnTo>
                  <a:pt x="129572" y="131762"/>
                </a:lnTo>
                <a:lnTo>
                  <a:pt x="168548" y="131762"/>
                </a:lnTo>
                <a:lnTo>
                  <a:pt x="195469" y="137003"/>
                </a:lnTo>
                <a:lnTo>
                  <a:pt x="218177" y="151330"/>
                </a:lnTo>
                <a:lnTo>
                  <a:pt x="233861" y="172645"/>
                </a:lnTo>
                <a:lnTo>
                  <a:pt x="239713" y="198851"/>
                </a:lnTo>
                <a:lnTo>
                  <a:pt x="239713" y="201181"/>
                </a:lnTo>
                <a:lnTo>
                  <a:pt x="239713" y="201181"/>
                </a:lnTo>
                <a:lnTo>
                  <a:pt x="239713" y="217487"/>
                </a:lnTo>
                <a:lnTo>
                  <a:pt x="0" y="217487"/>
                </a:lnTo>
                <a:cubicBezTo>
                  <a:pt x="0" y="217487"/>
                  <a:pt x="0" y="217487"/>
                  <a:pt x="0" y="215158"/>
                </a:cubicBezTo>
                <a:lnTo>
                  <a:pt x="0" y="198851"/>
                </a:lnTo>
                <a:cubicBezTo>
                  <a:pt x="0" y="161580"/>
                  <a:pt x="29964" y="131762"/>
                  <a:pt x="67420" y="131762"/>
                </a:cubicBezTo>
                <a:close/>
                <a:moveTo>
                  <a:pt x="119063" y="0"/>
                </a:moveTo>
                <a:lnTo>
                  <a:pt x="142545" y="4741"/>
                </a:lnTo>
                <a:lnTo>
                  <a:pt x="161720" y="17669"/>
                </a:lnTo>
                <a:lnTo>
                  <a:pt x="174648" y="36844"/>
                </a:lnTo>
                <a:lnTo>
                  <a:pt x="179388" y="60325"/>
                </a:lnTo>
                <a:lnTo>
                  <a:pt x="174648" y="83807"/>
                </a:lnTo>
                <a:lnTo>
                  <a:pt x="161720" y="102981"/>
                </a:lnTo>
                <a:lnTo>
                  <a:pt x="142545" y="115910"/>
                </a:lnTo>
                <a:cubicBezTo>
                  <a:pt x="135327" y="118962"/>
                  <a:pt x="127393" y="120650"/>
                  <a:pt x="119063" y="120650"/>
                </a:cubicBezTo>
                <a:cubicBezTo>
                  <a:pt x="102405" y="120650"/>
                  <a:pt x="87323" y="113898"/>
                  <a:pt x="76407" y="102981"/>
                </a:cubicBezTo>
                <a:cubicBezTo>
                  <a:pt x="70949" y="97523"/>
                  <a:pt x="66531" y="91024"/>
                  <a:pt x="63479" y="83807"/>
                </a:cubicBezTo>
                <a:cubicBezTo>
                  <a:pt x="60426" y="76589"/>
                  <a:pt x="58738" y="68654"/>
                  <a:pt x="58738" y="60325"/>
                </a:cubicBezTo>
                <a:cubicBezTo>
                  <a:pt x="58738" y="43667"/>
                  <a:pt x="65490" y="28585"/>
                  <a:pt x="76407" y="17669"/>
                </a:cubicBezTo>
                <a:cubicBezTo>
                  <a:pt x="81865" y="12210"/>
                  <a:pt x="88365" y="7793"/>
                  <a:pt x="95582" y="4741"/>
                </a:cubicBezTo>
                <a:cubicBezTo>
                  <a:pt x="102799" y="1688"/>
                  <a:pt x="110734" y="0"/>
                  <a:pt x="119063" y="0"/>
                </a:cubicBezTo>
                <a:close/>
              </a:path>
            </a:pathLst>
          </a:custGeom>
          <a:solidFill>
            <a:srgbClr val="00B0F0"/>
          </a:solidFill>
          <a:ln>
            <a:noFill/>
          </a:ln>
          <a:effec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6" name="Freeform 497"/>
          <p:cNvSpPr>
            <a:spLocks noEditPoints="1"/>
          </p:cNvSpPr>
          <p:nvPr/>
        </p:nvSpPr>
        <p:spPr bwMode="auto">
          <a:xfrm>
            <a:off x="6655401" y="1542906"/>
            <a:ext cx="563836" cy="777833"/>
          </a:xfrm>
          <a:custGeom>
            <a:avLst/>
            <a:gdLst>
              <a:gd name="T0" fmla="*/ 125 w 128"/>
              <a:gd name="T1" fmla="*/ 83 h 177"/>
              <a:gd name="T2" fmla="*/ 64 w 128"/>
              <a:gd name="T3" fmla="*/ 177 h 177"/>
              <a:gd name="T4" fmla="*/ 0 w 128"/>
              <a:gd name="T5" fmla="*/ 71 h 177"/>
              <a:gd name="T6" fmla="*/ 0 w 128"/>
              <a:gd name="T7" fmla="*/ 70 h 177"/>
              <a:gd name="T8" fmla="*/ 0 w 128"/>
              <a:gd name="T9" fmla="*/ 64 h 177"/>
              <a:gd name="T10" fmla="*/ 64 w 128"/>
              <a:gd name="T11" fmla="*/ 0 h 177"/>
              <a:gd name="T12" fmla="*/ 128 w 128"/>
              <a:gd name="T13" fmla="*/ 64 h 177"/>
              <a:gd name="T14" fmla="*/ 127 w 128"/>
              <a:gd name="T15" fmla="*/ 68 h 177"/>
              <a:gd name="T16" fmla="*/ 125 w 128"/>
              <a:gd name="T17" fmla="*/ 83 h 177"/>
              <a:gd name="T18" fmla="*/ 64 w 128"/>
              <a:gd name="T19" fmla="*/ 20 h 177"/>
              <a:gd name="T20" fmla="*/ 22 w 128"/>
              <a:gd name="T21" fmla="*/ 62 h 177"/>
              <a:gd name="T22" fmla="*/ 64 w 128"/>
              <a:gd name="T23" fmla="*/ 104 h 177"/>
              <a:gd name="T24" fmla="*/ 106 w 128"/>
              <a:gd name="T25" fmla="*/ 62 h 177"/>
              <a:gd name="T26" fmla="*/ 64 w 128"/>
              <a:gd name="T27" fmla="*/ 20 h 177"/>
              <a:gd name="T28" fmla="*/ 64 w 128"/>
              <a:gd name="T29" fmla="*/ 40 h 177"/>
              <a:gd name="T30" fmla="*/ 44 w 128"/>
              <a:gd name="T31" fmla="*/ 60 h 177"/>
              <a:gd name="T32" fmla="*/ 64 w 128"/>
              <a:gd name="T33" fmla="*/ 80 h 177"/>
              <a:gd name="T34" fmla="*/ 84 w 128"/>
              <a:gd name="T35" fmla="*/ 60 h 177"/>
              <a:gd name="T36" fmla="*/ 64 w 128"/>
              <a:gd name="T37" fmla="*/ 4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77">
                <a:moveTo>
                  <a:pt x="125" y="83"/>
                </a:moveTo>
                <a:cubicBezTo>
                  <a:pt x="120" y="104"/>
                  <a:pt x="105" y="138"/>
                  <a:pt x="64" y="177"/>
                </a:cubicBezTo>
                <a:cubicBezTo>
                  <a:pt x="64" y="177"/>
                  <a:pt x="5" y="122"/>
                  <a:pt x="0" y="71"/>
                </a:cubicBezTo>
                <a:cubicBezTo>
                  <a:pt x="0" y="71"/>
                  <a:pt x="0" y="70"/>
                  <a:pt x="0" y="70"/>
                </a:cubicBezTo>
                <a:cubicBezTo>
                  <a:pt x="0" y="68"/>
                  <a:pt x="0" y="66"/>
                  <a:pt x="0" y="64"/>
                </a:cubicBezTo>
                <a:cubicBezTo>
                  <a:pt x="0" y="29"/>
                  <a:pt x="28" y="0"/>
                  <a:pt x="64" y="0"/>
                </a:cubicBezTo>
                <a:cubicBezTo>
                  <a:pt x="99" y="0"/>
                  <a:pt x="128" y="29"/>
                  <a:pt x="128" y="64"/>
                </a:cubicBezTo>
                <a:cubicBezTo>
                  <a:pt x="128" y="64"/>
                  <a:pt x="128" y="65"/>
                  <a:pt x="127" y="68"/>
                </a:cubicBezTo>
                <a:cubicBezTo>
                  <a:pt x="127" y="73"/>
                  <a:pt x="126" y="78"/>
                  <a:pt x="125" y="83"/>
                </a:cubicBezTo>
                <a:close/>
                <a:moveTo>
                  <a:pt x="64" y="20"/>
                </a:moveTo>
                <a:cubicBezTo>
                  <a:pt x="40" y="20"/>
                  <a:pt x="22" y="39"/>
                  <a:pt x="22" y="62"/>
                </a:cubicBezTo>
                <a:cubicBezTo>
                  <a:pt x="22" y="85"/>
                  <a:pt x="40" y="104"/>
                  <a:pt x="64" y="104"/>
                </a:cubicBezTo>
                <a:cubicBezTo>
                  <a:pt x="87" y="104"/>
                  <a:pt x="106" y="85"/>
                  <a:pt x="106" y="62"/>
                </a:cubicBezTo>
                <a:cubicBezTo>
                  <a:pt x="106" y="39"/>
                  <a:pt x="87" y="20"/>
                  <a:pt x="64" y="20"/>
                </a:cubicBezTo>
                <a:close/>
                <a:moveTo>
                  <a:pt x="64" y="40"/>
                </a:moveTo>
                <a:cubicBezTo>
                  <a:pt x="53" y="40"/>
                  <a:pt x="44" y="49"/>
                  <a:pt x="44" y="60"/>
                </a:cubicBezTo>
                <a:cubicBezTo>
                  <a:pt x="44" y="71"/>
                  <a:pt x="53" y="80"/>
                  <a:pt x="64" y="80"/>
                </a:cubicBezTo>
                <a:cubicBezTo>
                  <a:pt x="75" y="80"/>
                  <a:pt x="84" y="71"/>
                  <a:pt x="84" y="60"/>
                </a:cubicBezTo>
                <a:cubicBezTo>
                  <a:pt x="84" y="49"/>
                  <a:pt x="75" y="40"/>
                  <a:pt x="64" y="40"/>
                </a:cubicBezTo>
                <a:close/>
              </a:path>
            </a:pathLst>
          </a:custGeom>
          <a:solidFill>
            <a:srgbClr val="00B0F0"/>
          </a:solidFill>
          <a:ln>
            <a:noFill/>
          </a:ln>
          <a:effec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cxnSp>
        <p:nvCxnSpPr>
          <p:cNvPr id="57" name="直接连接符 56"/>
          <p:cNvCxnSpPr/>
          <p:nvPr/>
        </p:nvCxnSpPr>
        <p:spPr>
          <a:xfrm>
            <a:off x="1611478" y="2389686"/>
            <a:ext cx="403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6655400" y="2389686"/>
            <a:ext cx="403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1611478" y="4745124"/>
            <a:ext cx="403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6655400" y="4745124"/>
            <a:ext cx="403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498"/>
          <p:cNvSpPr txBox="1"/>
          <p:nvPr/>
        </p:nvSpPr>
        <p:spPr>
          <a:xfrm>
            <a:off x="4224649" y="1958822"/>
            <a:ext cx="1569660" cy="369332"/>
          </a:xfrm>
          <a:prstGeom prst="rect">
            <a:avLst/>
          </a:prstGeom>
          <a:noFill/>
        </p:spPr>
        <p:txBody>
          <a:bodyPr wrap="none" rtlCol="0" anchor="ctr">
            <a:spAutoFit/>
          </a:bodyPr>
          <a:lstStyle/>
          <a:p>
            <a:pPr lvl="0" algn="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69" name="TextBox 499"/>
          <p:cNvSpPr txBox="1"/>
          <p:nvPr/>
        </p:nvSpPr>
        <p:spPr>
          <a:xfrm>
            <a:off x="9239366" y="1958822"/>
            <a:ext cx="1569660" cy="369332"/>
          </a:xfrm>
          <a:prstGeom prst="rect">
            <a:avLst/>
          </a:prstGeom>
          <a:noFill/>
        </p:spPr>
        <p:txBody>
          <a:bodyPr wrap="none" rtlCol="0" anchor="ctr">
            <a:spAutoFit/>
          </a:bodyPr>
          <a:lstStyle/>
          <a:p>
            <a:pPr lvl="0" algn="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70" name="TextBox 500"/>
          <p:cNvSpPr txBox="1"/>
          <p:nvPr/>
        </p:nvSpPr>
        <p:spPr>
          <a:xfrm>
            <a:off x="4224649" y="4283804"/>
            <a:ext cx="1569660" cy="369332"/>
          </a:xfrm>
          <a:prstGeom prst="rect">
            <a:avLst/>
          </a:prstGeom>
          <a:noFill/>
        </p:spPr>
        <p:txBody>
          <a:bodyPr wrap="none" rtlCol="0" anchor="ctr">
            <a:spAutoFit/>
          </a:bodyPr>
          <a:lstStyle/>
          <a:p>
            <a:pPr lvl="0" algn="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71" name="TextBox 501"/>
          <p:cNvSpPr txBox="1"/>
          <p:nvPr/>
        </p:nvSpPr>
        <p:spPr>
          <a:xfrm>
            <a:off x="9239366" y="4283804"/>
            <a:ext cx="1569660" cy="369332"/>
          </a:xfrm>
          <a:prstGeom prst="rect">
            <a:avLst/>
          </a:prstGeom>
          <a:noFill/>
        </p:spPr>
        <p:txBody>
          <a:bodyPr wrap="none" rtlCol="0" anchor="ctr">
            <a:spAutoFit/>
          </a:bodyPr>
          <a:lstStyle/>
          <a:p>
            <a:pPr lvl="0" algn="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72" name="TextBox 503"/>
          <p:cNvSpPr txBox="1"/>
          <p:nvPr/>
        </p:nvSpPr>
        <p:spPr>
          <a:xfrm>
            <a:off x="1486254" y="2479734"/>
            <a:ext cx="4296169" cy="932563"/>
          </a:xfrm>
          <a:prstGeom prst="rect">
            <a:avLst/>
          </a:prstGeom>
          <a:noFill/>
        </p:spPr>
        <p:txBody>
          <a:bodyPr wrap="square" rtlCol="0">
            <a:spAutoFit/>
          </a:bodyPr>
          <a:lstStyle/>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3" name="TextBox 504"/>
          <p:cNvSpPr txBox="1"/>
          <p:nvPr/>
        </p:nvSpPr>
        <p:spPr>
          <a:xfrm>
            <a:off x="6553801" y="2479734"/>
            <a:ext cx="4296169" cy="932563"/>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65000"/>
                    <a:lumOff val="35000"/>
                  </a:schemeClr>
                </a:solidFill>
              </a:rPr>
              <a:t>您的内容打在这里，或者通过复制您的文本后，在此框中选择粘贴，并选择只保留文字</a:t>
            </a:r>
            <a:r>
              <a:rPr lang="zh-CN" altLang="en-US" dirty="0">
                <a:solidFill>
                  <a:schemeClr val="tx1">
                    <a:lumMod val="65000"/>
                    <a:lumOff val="35000"/>
                  </a:schemeClr>
                </a:solidFill>
                <a:sym typeface="微软雅黑" panose="020B0503020204020204" pitchFamily="34" charset="-122"/>
              </a:rPr>
              <a:t>，在此录入上述图表的描述说明。</a:t>
            </a:r>
            <a:endParaRPr lang="zh-CN" altLang="en-US" dirty="0">
              <a:solidFill>
                <a:schemeClr val="tx1">
                  <a:lumMod val="65000"/>
                  <a:lumOff val="35000"/>
                </a:schemeClr>
              </a:solidFill>
            </a:endParaRPr>
          </a:p>
        </p:txBody>
      </p:sp>
      <p:sp>
        <p:nvSpPr>
          <p:cNvPr id="74" name="TextBox 505"/>
          <p:cNvSpPr txBox="1"/>
          <p:nvPr/>
        </p:nvSpPr>
        <p:spPr>
          <a:xfrm>
            <a:off x="1486254" y="4845598"/>
            <a:ext cx="4296169" cy="932563"/>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65000"/>
                    <a:lumOff val="35000"/>
                  </a:schemeClr>
                </a:solidFill>
              </a:rPr>
              <a:t>您的内容打在这里，或者通过复制您的文本后，在此框中选择粘贴，并选择只保留文字</a:t>
            </a:r>
            <a:r>
              <a:rPr lang="zh-CN" altLang="en-US" dirty="0">
                <a:solidFill>
                  <a:schemeClr val="tx1">
                    <a:lumMod val="65000"/>
                    <a:lumOff val="35000"/>
                  </a:schemeClr>
                </a:solidFill>
                <a:sym typeface="微软雅黑" panose="020B0503020204020204" pitchFamily="34" charset="-122"/>
              </a:rPr>
              <a:t>，在此录入上述图表的描述说明。</a:t>
            </a:r>
            <a:endParaRPr lang="zh-CN" altLang="en-US" dirty="0">
              <a:solidFill>
                <a:schemeClr val="tx1">
                  <a:lumMod val="65000"/>
                  <a:lumOff val="35000"/>
                </a:schemeClr>
              </a:solidFill>
            </a:endParaRPr>
          </a:p>
        </p:txBody>
      </p:sp>
      <p:sp>
        <p:nvSpPr>
          <p:cNvPr id="75" name="TextBox 506"/>
          <p:cNvSpPr txBox="1"/>
          <p:nvPr/>
        </p:nvSpPr>
        <p:spPr>
          <a:xfrm>
            <a:off x="6553801" y="4845598"/>
            <a:ext cx="4296169" cy="932563"/>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65000"/>
                    <a:lumOff val="35000"/>
                  </a:schemeClr>
                </a:solidFill>
              </a:rPr>
              <a:t>您的内容打在这里，或者通过复制您的文本后，在此框中选择粘贴，并选择只保留文字</a:t>
            </a:r>
            <a:r>
              <a:rPr lang="zh-CN" altLang="en-US" dirty="0">
                <a:solidFill>
                  <a:schemeClr val="tx1">
                    <a:lumMod val="65000"/>
                    <a:lumOff val="35000"/>
                  </a:schemeClr>
                </a:solidFill>
                <a:sym typeface="微软雅黑" panose="020B0503020204020204" pitchFamily="34" charset="-122"/>
              </a:rPr>
              <a:t>，在此录入上述图表的描述说明。</a:t>
            </a:r>
            <a:endParaRPr lang="zh-CN" altLang="en-US" dirty="0">
              <a:solidFill>
                <a:schemeClr val="tx1">
                  <a:lumMod val="65000"/>
                  <a:lumOff val="3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2"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 calcmode="lin" valueType="num">
                                      <p:cBhvr additive="base">
                                        <p:cTn id="20" dur="750" fill="hold"/>
                                        <p:tgtEl>
                                          <p:spTgt spid="54"/>
                                        </p:tgtEl>
                                        <p:attrNameLst>
                                          <p:attrName>ppt_x</p:attrName>
                                        </p:attrNameLst>
                                      </p:cBhvr>
                                      <p:tavLst>
                                        <p:tav tm="0">
                                          <p:val>
                                            <p:strVal val="1+#ppt_w/2"/>
                                          </p:val>
                                        </p:tav>
                                        <p:tav tm="100000">
                                          <p:val>
                                            <p:strVal val="#ppt_x"/>
                                          </p:val>
                                        </p:tav>
                                      </p:tavLst>
                                    </p:anim>
                                    <p:anim calcmode="lin" valueType="num">
                                      <p:cBhvr additive="base">
                                        <p:cTn id="21" dur="750" fill="hold"/>
                                        <p:tgtEl>
                                          <p:spTgt spid="54"/>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250"/>
                                  </p:stCondLst>
                                  <p:childTnLst>
                                    <p:set>
                                      <p:cBhvr>
                                        <p:cTn id="23" dur="1" fill="hold">
                                          <p:stCondLst>
                                            <p:cond delay="0"/>
                                          </p:stCondLst>
                                        </p:cTn>
                                        <p:tgtEl>
                                          <p:spTgt spid="56"/>
                                        </p:tgtEl>
                                        <p:attrNameLst>
                                          <p:attrName>style.visibility</p:attrName>
                                        </p:attrNameLst>
                                      </p:cBhvr>
                                      <p:to>
                                        <p:strVal val="visible"/>
                                      </p:to>
                                    </p:set>
                                    <p:anim calcmode="lin" valueType="num">
                                      <p:cBhvr additive="base">
                                        <p:cTn id="24" dur="500" fill="hold"/>
                                        <p:tgtEl>
                                          <p:spTgt spid="56"/>
                                        </p:tgtEl>
                                        <p:attrNameLst>
                                          <p:attrName>ppt_x</p:attrName>
                                        </p:attrNameLst>
                                      </p:cBhvr>
                                      <p:tavLst>
                                        <p:tav tm="0">
                                          <p:val>
                                            <p:strVal val="1+#ppt_w/2"/>
                                          </p:val>
                                        </p:tav>
                                        <p:tav tm="100000">
                                          <p:val>
                                            <p:strVal val="#ppt_x"/>
                                          </p:val>
                                        </p:tav>
                                      </p:tavLst>
                                    </p:anim>
                                    <p:anim calcmode="lin" valueType="num">
                                      <p:cBhvr additive="base">
                                        <p:cTn id="25" dur="500" fill="hold"/>
                                        <p:tgtEl>
                                          <p:spTgt spid="56"/>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 calcmode="lin" valueType="num">
                                      <p:cBhvr additive="base">
                                        <p:cTn id="28" dur="750" fill="hold"/>
                                        <p:tgtEl>
                                          <p:spTgt spid="55"/>
                                        </p:tgtEl>
                                        <p:attrNameLst>
                                          <p:attrName>ppt_x</p:attrName>
                                        </p:attrNameLst>
                                      </p:cBhvr>
                                      <p:tavLst>
                                        <p:tav tm="0">
                                          <p:val>
                                            <p:strVal val="1+#ppt_w/2"/>
                                          </p:val>
                                        </p:tav>
                                        <p:tav tm="100000">
                                          <p:val>
                                            <p:strVal val="#ppt_x"/>
                                          </p:val>
                                        </p:tav>
                                      </p:tavLst>
                                    </p:anim>
                                    <p:anim calcmode="lin" valueType="num">
                                      <p:cBhvr additive="base">
                                        <p:cTn id="29" dur="750" fill="hold"/>
                                        <p:tgtEl>
                                          <p:spTgt spid="55"/>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250"/>
                                  </p:stCondLst>
                                  <p:childTnLst>
                                    <p:set>
                                      <p:cBhvr>
                                        <p:cTn id="31" dur="1" fill="hold">
                                          <p:stCondLst>
                                            <p:cond delay="0"/>
                                          </p:stCondLst>
                                        </p:cTn>
                                        <p:tgtEl>
                                          <p:spTgt spid="53"/>
                                        </p:tgtEl>
                                        <p:attrNameLst>
                                          <p:attrName>style.visibility</p:attrName>
                                        </p:attrNameLst>
                                      </p:cBhvr>
                                      <p:to>
                                        <p:strVal val="visible"/>
                                      </p:to>
                                    </p:set>
                                    <p:anim calcmode="lin" valueType="num">
                                      <p:cBhvr additive="base">
                                        <p:cTn id="32" dur="500" fill="hold"/>
                                        <p:tgtEl>
                                          <p:spTgt spid="53"/>
                                        </p:tgtEl>
                                        <p:attrNameLst>
                                          <p:attrName>ppt_x</p:attrName>
                                        </p:attrNameLst>
                                      </p:cBhvr>
                                      <p:tavLst>
                                        <p:tav tm="0">
                                          <p:val>
                                            <p:strVal val="1+#ppt_w/2"/>
                                          </p:val>
                                        </p:tav>
                                        <p:tav tm="100000">
                                          <p:val>
                                            <p:strVal val="#ppt_x"/>
                                          </p:val>
                                        </p:tav>
                                      </p:tavLst>
                                    </p:anim>
                                    <p:anim calcmode="lin" valueType="num">
                                      <p:cBhvr additive="base">
                                        <p:cTn id="33" dur="500" fill="hold"/>
                                        <p:tgtEl>
                                          <p:spTgt spid="53"/>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2" presetClass="entr" presetSubtype="8"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left)">
                                      <p:cBhvr>
                                        <p:cTn id="37" dur="500"/>
                                        <p:tgtEl>
                                          <p:spTgt spid="57"/>
                                        </p:tgtEl>
                                      </p:cBhvr>
                                    </p:animEffect>
                                  </p:childTnLst>
                                </p:cTn>
                              </p:par>
                              <p:par>
                                <p:cTn id="38" presetID="22" presetClass="entr" presetSubtype="8" fill="hold" nodeType="with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wipe(left)">
                                      <p:cBhvr>
                                        <p:cTn id="40" dur="500"/>
                                        <p:tgtEl>
                                          <p:spTgt spid="58"/>
                                        </p:tgtEl>
                                      </p:cBhvr>
                                    </p:animEffect>
                                  </p:childTnLst>
                                </p:cTn>
                              </p:par>
                              <p:par>
                                <p:cTn id="41" presetID="22" presetClass="entr" presetSubtype="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wipe(left)">
                                      <p:cBhvr>
                                        <p:cTn id="43" dur="500"/>
                                        <p:tgtEl>
                                          <p:spTgt spid="59"/>
                                        </p:tgtEl>
                                      </p:cBhvr>
                                    </p:animEffect>
                                  </p:childTnLst>
                                </p:cTn>
                              </p:par>
                              <p:par>
                                <p:cTn id="44" presetID="22" presetClass="entr" presetSubtype="8" fill="hold"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wipe(left)">
                                      <p:cBhvr>
                                        <p:cTn id="46" dur="500"/>
                                        <p:tgtEl>
                                          <p:spTgt spid="60"/>
                                        </p:tgtEl>
                                      </p:cBhvr>
                                    </p:animEffect>
                                  </p:childTnLst>
                                </p:cTn>
                              </p:par>
                            </p:childTnLst>
                          </p:cTn>
                        </p:par>
                        <p:par>
                          <p:cTn id="47" fill="hold">
                            <p:stCondLst>
                              <p:cond delay="2000"/>
                            </p:stCondLst>
                            <p:childTnLst>
                              <p:par>
                                <p:cTn id="48" presetID="12" presetClass="entr" presetSubtype="4" fill="hold" grpId="0" nodeType="afterEffect">
                                  <p:stCondLst>
                                    <p:cond delay="0"/>
                                  </p:stCondLst>
                                  <p:iterate type="lt">
                                    <p:tmPct val="50000"/>
                                  </p:iterate>
                                  <p:childTnLst>
                                    <p:set>
                                      <p:cBhvr>
                                        <p:cTn id="49" dur="1" fill="hold">
                                          <p:stCondLst>
                                            <p:cond delay="0"/>
                                          </p:stCondLst>
                                        </p:cTn>
                                        <p:tgtEl>
                                          <p:spTgt spid="61"/>
                                        </p:tgtEl>
                                        <p:attrNameLst>
                                          <p:attrName>style.visibility</p:attrName>
                                        </p:attrNameLst>
                                      </p:cBhvr>
                                      <p:to>
                                        <p:strVal val="visible"/>
                                      </p:to>
                                    </p:set>
                                    <p:anim calcmode="lin" valueType="num">
                                      <p:cBhvr additive="base">
                                        <p:cTn id="50" dur="300"/>
                                        <p:tgtEl>
                                          <p:spTgt spid="61"/>
                                        </p:tgtEl>
                                        <p:attrNameLst>
                                          <p:attrName>ppt_y</p:attrName>
                                        </p:attrNameLst>
                                      </p:cBhvr>
                                      <p:tavLst>
                                        <p:tav tm="0">
                                          <p:val>
                                            <p:strVal val="#ppt_y+#ppt_h*1.125000"/>
                                          </p:val>
                                        </p:tav>
                                        <p:tav tm="100000">
                                          <p:val>
                                            <p:strVal val="#ppt_y"/>
                                          </p:val>
                                        </p:tav>
                                      </p:tavLst>
                                    </p:anim>
                                    <p:animEffect transition="in" filter="wipe(up)">
                                      <p:cBhvr>
                                        <p:cTn id="51" dur="300"/>
                                        <p:tgtEl>
                                          <p:spTgt spid="61"/>
                                        </p:tgtEl>
                                      </p:cBhvr>
                                    </p:animEffect>
                                  </p:childTnLst>
                                </p:cTn>
                              </p:par>
                              <p:par>
                                <p:cTn id="52" presetID="12" presetClass="entr" presetSubtype="4" fill="hold" grpId="0" nodeType="withEffect">
                                  <p:stCondLst>
                                    <p:cond delay="0"/>
                                  </p:stCondLst>
                                  <p:iterate type="lt">
                                    <p:tmPct val="50000"/>
                                  </p:iterate>
                                  <p:childTnLst>
                                    <p:set>
                                      <p:cBhvr>
                                        <p:cTn id="53" dur="1" fill="hold">
                                          <p:stCondLst>
                                            <p:cond delay="0"/>
                                          </p:stCondLst>
                                        </p:cTn>
                                        <p:tgtEl>
                                          <p:spTgt spid="69"/>
                                        </p:tgtEl>
                                        <p:attrNameLst>
                                          <p:attrName>style.visibility</p:attrName>
                                        </p:attrNameLst>
                                      </p:cBhvr>
                                      <p:to>
                                        <p:strVal val="visible"/>
                                      </p:to>
                                    </p:set>
                                    <p:anim calcmode="lin" valueType="num">
                                      <p:cBhvr additive="base">
                                        <p:cTn id="54" dur="300"/>
                                        <p:tgtEl>
                                          <p:spTgt spid="69"/>
                                        </p:tgtEl>
                                        <p:attrNameLst>
                                          <p:attrName>ppt_y</p:attrName>
                                        </p:attrNameLst>
                                      </p:cBhvr>
                                      <p:tavLst>
                                        <p:tav tm="0">
                                          <p:val>
                                            <p:strVal val="#ppt_y+#ppt_h*1.125000"/>
                                          </p:val>
                                        </p:tav>
                                        <p:tav tm="100000">
                                          <p:val>
                                            <p:strVal val="#ppt_y"/>
                                          </p:val>
                                        </p:tav>
                                      </p:tavLst>
                                    </p:anim>
                                    <p:animEffect transition="in" filter="wipe(up)">
                                      <p:cBhvr>
                                        <p:cTn id="55" dur="300"/>
                                        <p:tgtEl>
                                          <p:spTgt spid="69"/>
                                        </p:tgtEl>
                                      </p:cBhvr>
                                    </p:animEffect>
                                  </p:childTnLst>
                                </p:cTn>
                              </p:par>
                              <p:par>
                                <p:cTn id="56" presetID="12" presetClass="entr" presetSubtype="4" fill="hold" grpId="0" nodeType="withEffect">
                                  <p:stCondLst>
                                    <p:cond delay="0"/>
                                  </p:stCondLst>
                                  <p:iterate type="lt">
                                    <p:tmPct val="50000"/>
                                  </p:iterate>
                                  <p:childTnLst>
                                    <p:set>
                                      <p:cBhvr>
                                        <p:cTn id="57" dur="1" fill="hold">
                                          <p:stCondLst>
                                            <p:cond delay="0"/>
                                          </p:stCondLst>
                                        </p:cTn>
                                        <p:tgtEl>
                                          <p:spTgt spid="70"/>
                                        </p:tgtEl>
                                        <p:attrNameLst>
                                          <p:attrName>style.visibility</p:attrName>
                                        </p:attrNameLst>
                                      </p:cBhvr>
                                      <p:to>
                                        <p:strVal val="visible"/>
                                      </p:to>
                                    </p:set>
                                    <p:anim calcmode="lin" valueType="num">
                                      <p:cBhvr additive="base">
                                        <p:cTn id="58" dur="300"/>
                                        <p:tgtEl>
                                          <p:spTgt spid="70"/>
                                        </p:tgtEl>
                                        <p:attrNameLst>
                                          <p:attrName>ppt_y</p:attrName>
                                        </p:attrNameLst>
                                      </p:cBhvr>
                                      <p:tavLst>
                                        <p:tav tm="0">
                                          <p:val>
                                            <p:strVal val="#ppt_y+#ppt_h*1.125000"/>
                                          </p:val>
                                        </p:tav>
                                        <p:tav tm="100000">
                                          <p:val>
                                            <p:strVal val="#ppt_y"/>
                                          </p:val>
                                        </p:tav>
                                      </p:tavLst>
                                    </p:anim>
                                    <p:animEffect transition="in" filter="wipe(up)">
                                      <p:cBhvr>
                                        <p:cTn id="59" dur="300"/>
                                        <p:tgtEl>
                                          <p:spTgt spid="70"/>
                                        </p:tgtEl>
                                      </p:cBhvr>
                                    </p:animEffect>
                                  </p:childTnLst>
                                </p:cTn>
                              </p:par>
                              <p:par>
                                <p:cTn id="60" presetID="12" presetClass="entr" presetSubtype="4" fill="hold" grpId="0" nodeType="withEffect">
                                  <p:stCondLst>
                                    <p:cond delay="0"/>
                                  </p:stCondLst>
                                  <p:iterate type="lt">
                                    <p:tmPct val="50000"/>
                                  </p:iterate>
                                  <p:childTnLst>
                                    <p:set>
                                      <p:cBhvr>
                                        <p:cTn id="61" dur="1" fill="hold">
                                          <p:stCondLst>
                                            <p:cond delay="0"/>
                                          </p:stCondLst>
                                        </p:cTn>
                                        <p:tgtEl>
                                          <p:spTgt spid="71"/>
                                        </p:tgtEl>
                                        <p:attrNameLst>
                                          <p:attrName>style.visibility</p:attrName>
                                        </p:attrNameLst>
                                      </p:cBhvr>
                                      <p:to>
                                        <p:strVal val="visible"/>
                                      </p:to>
                                    </p:set>
                                    <p:anim calcmode="lin" valueType="num">
                                      <p:cBhvr additive="base">
                                        <p:cTn id="62" dur="300"/>
                                        <p:tgtEl>
                                          <p:spTgt spid="71"/>
                                        </p:tgtEl>
                                        <p:attrNameLst>
                                          <p:attrName>ppt_y</p:attrName>
                                        </p:attrNameLst>
                                      </p:cBhvr>
                                      <p:tavLst>
                                        <p:tav tm="0">
                                          <p:val>
                                            <p:strVal val="#ppt_y+#ppt_h*1.125000"/>
                                          </p:val>
                                        </p:tav>
                                        <p:tav tm="100000">
                                          <p:val>
                                            <p:strVal val="#ppt_y"/>
                                          </p:val>
                                        </p:tav>
                                      </p:tavLst>
                                    </p:anim>
                                    <p:animEffect transition="in" filter="wipe(up)">
                                      <p:cBhvr>
                                        <p:cTn id="63" dur="300"/>
                                        <p:tgtEl>
                                          <p:spTgt spid="71"/>
                                        </p:tgtEl>
                                      </p:cBhvr>
                                    </p:animEffect>
                                  </p:childTnLst>
                                </p:cTn>
                              </p:par>
                              <p:par>
                                <p:cTn id="64" presetID="10" presetClass="entr" presetSubtype="0" fill="hold" grpId="0" nodeType="withEffect">
                                  <p:stCondLst>
                                    <p:cond delay="1000"/>
                                  </p:stCondLst>
                                  <p:iterate type="lt">
                                    <p:tmPct val="10000"/>
                                  </p:iterate>
                                  <p:childTnLst>
                                    <p:set>
                                      <p:cBhvr>
                                        <p:cTn id="65" dur="1" fill="hold">
                                          <p:stCondLst>
                                            <p:cond delay="0"/>
                                          </p:stCondLst>
                                        </p:cTn>
                                        <p:tgtEl>
                                          <p:spTgt spid="72"/>
                                        </p:tgtEl>
                                        <p:attrNameLst>
                                          <p:attrName>style.visibility</p:attrName>
                                        </p:attrNameLst>
                                      </p:cBhvr>
                                      <p:to>
                                        <p:strVal val="visible"/>
                                      </p:to>
                                    </p:set>
                                    <p:animEffect transition="in" filter="fade">
                                      <p:cBhvr>
                                        <p:cTn id="66" dur="100"/>
                                        <p:tgtEl>
                                          <p:spTgt spid="72"/>
                                        </p:tgtEl>
                                      </p:cBhvr>
                                    </p:animEffect>
                                  </p:childTnLst>
                                </p:cTn>
                              </p:par>
                              <p:par>
                                <p:cTn id="67" presetID="10" presetClass="entr" presetSubtype="0" fill="hold" grpId="0" nodeType="withEffect">
                                  <p:stCondLst>
                                    <p:cond delay="1000"/>
                                  </p:stCondLst>
                                  <p:iterate type="lt">
                                    <p:tmPct val="10000"/>
                                  </p:iterate>
                                  <p:childTnLst>
                                    <p:set>
                                      <p:cBhvr>
                                        <p:cTn id="68" dur="1" fill="hold">
                                          <p:stCondLst>
                                            <p:cond delay="0"/>
                                          </p:stCondLst>
                                        </p:cTn>
                                        <p:tgtEl>
                                          <p:spTgt spid="73"/>
                                        </p:tgtEl>
                                        <p:attrNameLst>
                                          <p:attrName>style.visibility</p:attrName>
                                        </p:attrNameLst>
                                      </p:cBhvr>
                                      <p:to>
                                        <p:strVal val="visible"/>
                                      </p:to>
                                    </p:set>
                                    <p:animEffect transition="in" filter="fade">
                                      <p:cBhvr>
                                        <p:cTn id="69" dur="100"/>
                                        <p:tgtEl>
                                          <p:spTgt spid="73"/>
                                        </p:tgtEl>
                                      </p:cBhvr>
                                    </p:animEffect>
                                  </p:childTnLst>
                                </p:cTn>
                              </p:par>
                              <p:par>
                                <p:cTn id="70" presetID="10" presetClass="entr" presetSubtype="0" fill="hold" grpId="0" nodeType="withEffect">
                                  <p:stCondLst>
                                    <p:cond delay="1000"/>
                                  </p:stCondLst>
                                  <p:iterate type="lt">
                                    <p:tmPct val="10000"/>
                                  </p:iterate>
                                  <p:childTnLst>
                                    <p:set>
                                      <p:cBhvr>
                                        <p:cTn id="71" dur="1" fill="hold">
                                          <p:stCondLst>
                                            <p:cond delay="0"/>
                                          </p:stCondLst>
                                        </p:cTn>
                                        <p:tgtEl>
                                          <p:spTgt spid="74"/>
                                        </p:tgtEl>
                                        <p:attrNameLst>
                                          <p:attrName>style.visibility</p:attrName>
                                        </p:attrNameLst>
                                      </p:cBhvr>
                                      <p:to>
                                        <p:strVal val="visible"/>
                                      </p:to>
                                    </p:set>
                                    <p:animEffect transition="in" filter="fade">
                                      <p:cBhvr>
                                        <p:cTn id="72" dur="100"/>
                                        <p:tgtEl>
                                          <p:spTgt spid="74"/>
                                        </p:tgtEl>
                                      </p:cBhvr>
                                    </p:animEffect>
                                  </p:childTnLst>
                                </p:cTn>
                              </p:par>
                              <p:par>
                                <p:cTn id="73" presetID="10" presetClass="entr" presetSubtype="0" fill="hold" grpId="0" nodeType="withEffect">
                                  <p:stCondLst>
                                    <p:cond delay="1000"/>
                                  </p:stCondLst>
                                  <p:iterate type="lt">
                                    <p:tmPct val="10000"/>
                                  </p:iterate>
                                  <p:childTnLst>
                                    <p:set>
                                      <p:cBhvr>
                                        <p:cTn id="74" dur="1" fill="hold">
                                          <p:stCondLst>
                                            <p:cond delay="0"/>
                                          </p:stCondLst>
                                        </p:cTn>
                                        <p:tgtEl>
                                          <p:spTgt spid="75"/>
                                        </p:tgtEl>
                                        <p:attrNameLst>
                                          <p:attrName>style.visibility</p:attrName>
                                        </p:attrNameLst>
                                      </p:cBhvr>
                                      <p:to>
                                        <p:strVal val="visible"/>
                                      </p:to>
                                    </p:set>
                                    <p:animEffect transition="in" filter="fade">
                                      <p:cBhvr>
                                        <p:cTn id="75" dur="1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53" grpId="0" animBg="1"/>
      <p:bldP spid="54" grpId="0" animBg="1"/>
      <p:bldP spid="55" grpId="0" animBg="1"/>
      <p:bldP spid="56" grpId="0" animBg="1"/>
      <p:bldP spid="61" grpId="0"/>
      <p:bldP spid="69" grpId="0"/>
      <p:bldP spid="70" grpId="0"/>
      <p:bldP spid="71" grpId="0"/>
      <p:bldP spid="72" grpId="0"/>
      <p:bldP spid="73" grpId="0"/>
      <p:bldP spid="74" grpId="0"/>
      <p:bldP spid="7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0070C0"/>
                </a:solidFill>
                <a:latin typeface="Impact MT Std" pitchFamily="34" charset="0"/>
                <a:ea typeface="微软雅黑" panose="020B0503020204020204" pitchFamily="34" charset="-122"/>
              </a:rPr>
              <a:t>网络营销方案</a:t>
            </a:r>
            <a:endParaRPr lang="en-US" altLang="zh-CN" sz="1200" b="1" dirty="0">
              <a:solidFill>
                <a:srgbClr val="0070C0"/>
              </a:solidFill>
              <a:latin typeface="Impact MT Std" pitchFamily="34" charset="0"/>
              <a:ea typeface="微软雅黑" panose="020B0503020204020204" pitchFamily="34" charset="-122"/>
            </a:endParaRPr>
          </a:p>
          <a:p>
            <a:pPr algn="l"/>
            <a:endParaRPr lang="zh-CN" altLang="en-US" sz="2000" b="1" dirty="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第三章：产品与运营</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a:solidFill>
                  <a:srgbClr val="34495E"/>
                </a:solidFill>
                <a:latin typeface="Impact MT Std" pitchFamily="34" charset="0"/>
                <a:ea typeface="微软雅黑" panose="020B0503020204020204" pitchFamily="34" charset="-122"/>
              </a:rPr>
              <a:t>23</a:t>
            </a:r>
          </a:p>
        </p:txBody>
      </p:sp>
      <p:sp>
        <p:nvSpPr>
          <p:cNvPr id="13" name="KSO_Shape"/>
          <p:cNvSpPr/>
          <p:nvPr/>
        </p:nvSpPr>
        <p:spPr bwMode="auto">
          <a:xfrm>
            <a:off x="146973" y="195306"/>
            <a:ext cx="478266" cy="47348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42" name="组合 41"/>
          <p:cNvGrpSpPr/>
          <p:nvPr/>
        </p:nvGrpSpPr>
        <p:grpSpPr>
          <a:xfrm>
            <a:off x="3242575" y="2750751"/>
            <a:ext cx="831850" cy="830262"/>
            <a:chOff x="3241675" y="2678113"/>
            <a:chExt cx="831850" cy="830262"/>
          </a:xfrm>
        </p:grpSpPr>
        <p:sp>
          <p:nvSpPr>
            <p:cNvPr id="43" name="Oval 7"/>
            <p:cNvSpPr>
              <a:spLocks noChangeArrowheads="1"/>
            </p:cNvSpPr>
            <p:nvPr/>
          </p:nvSpPr>
          <p:spPr bwMode="auto">
            <a:xfrm>
              <a:off x="3241675" y="2678113"/>
              <a:ext cx="831850" cy="830262"/>
            </a:xfrm>
            <a:prstGeom prst="ellipse">
              <a:avLst/>
            </a:prstGeom>
            <a:solidFill>
              <a:srgbClr val="00B0F0"/>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4" name="Freeform 10"/>
            <p:cNvSpPr>
              <a:spLocks noEditPoints="1"/>
            </p:cNvSpPr>
            <p:nvPr/>
          </p:nvSpPr>
          <p:spPr bwMode="auto">
            <a:xfrm>
              <a:off x="3376613" y="2879725"/>
              <a:ext cx="396875" cy="361950"/>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5" name="Freeform 11"/>
            <p:cNvSpPr>
              <a:spLocks noEditPoints="1"/>
            </p:cNvSpPr>
            <p:nvPr/>
          </p:nvSpPr>
          <p:spPr bwMode="auto">
            <a:xfrm>
              <a:off x="3598863" y="3033713"/>
              <a:ext cx="336550" cy="306387"/>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2726638" y="1708112"/>
            <a:ext cx="831850" cy="831850"/>
            <a:chOff x="2725738" y="1484313"/>
            <a:chExt cx="831850" cy="831850"/>
          </a:xfrm>
        </p:grpSpPr>
        <p:sp>
          <p:nvSpPr>
            <p:cNvPr id="47" name="Oval 6"/>
            <p:cNvSpPr>
              <a:spLocks noChangeArrowheads="1"/>
            </p:cNvSpPr>
            <p:nvPr/>
          </p:nvSpPr>
          <p:spPr bwMode="auto">
            <a:xfrm>
              <a:off x="2725738" y="1484313"/>
              <a:ext cx="831850" cy="831850"/>
            </a:xfrm>
            <a:prstGeom prst="ellipse">
              <a:avLst/>
            </a:prstGeom>
            <a:solidFill>
              <a:srgbClr val="00B0F0"/>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8" name="Freeform 12"/>
            <p:cNvSpPr/>
            <p:nvPr/>
          </p:nvSpPr>
          <p:spPr bwMode="auto">
            <a:xfrm>
              <a:off x="2851150" y="1598613"/>
              <a:ext cx="573087" cy="544512"/>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9" name="Freeform 13"/>
            <p:cNvSpPr/>
            <p:nvPr/>
          </p:nvSpPr>
          <p:spPr bwMode="auto">
            <a:xfrm>
              <a:off x="3286125" y="1978025"/>
              <a:ext cx="30162" cy="3175"/>
            </a:xfrm>
            <a:custGeom>
              <a:avLst/>
              <a:gdLst>
                <a:gd name="T0" fmla="*/ 0 w 43"/>
                <a:gd name="T1" fmla="*/ 0 h 5"/>
                <a:gd name="T2" fmla="*/ 1 w 43"/>
                <a:gd name="T3" fmla="*/ 5 h 5"/>
                <a:gd name="T4" fmla="*/ 43 w 43"/>
                <a:gd name="T5" fmla="*/ 3 h 5"/>
                <a:gd name="T6" fmla="*/ 0 w 43"/>
                <a:gd name="T7" fmla="*/ 0 h 5"/>
              </a:gdLst>
              <a:ahLst/>
              <a:cxnLst>
                <a:cxn ang="0">
                  <a:pos x="T0" y="T1"/>
                </a:cxn>
                <a:cxn ang="0">
                  <a:pos x="T2" y="T3"/>
                </a:cxn>
                <a:cxn ang="0">
                  <a:pos x="T4" y="T5"/>
                </a:cxn>
                <a:cxn ang="0">
                  <a:pos x="T6" y="T7"/>
                </a:cxn>
              </a:cxnLst>
              <a:rect l="0" t="0" r="r" b="b"/>
              <a:pathLst>
                <a:path w="43" h="5">
                  <a:moveTo>
                    <a:pt x="0" y="0"/>
                  </a:moveTo>
                  <a:lnTo>
                    <a:pt x="1" y="5"/>
                  </a:lnTo>
                  <a:lnTo>
                    <a:pt x="43"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3242575" y="3906934"/>
            <a:ext cx="831850" cy="831850"/>
            <a:chOff x="3241675" y="4133850"/>
            <a:chExt cx="831850" cy="831850"/>
          </a:xfrm>
        </p:grpSpPr>
        <p:sp>
          <p:nvSpPr>
            <p:cNvPr id="51" name="Oval 9"/>
            <p:cNvSpPr>
              <a:spLocks noChangeArrowheads="1"/>
            </p:cNvSpPr>
            <p:nvPr/>
          </p:nvSpPr>
          <p:spPr bwMode="auto">
            <a:xfrm>
              <a:off x="3241675" y="4133850"/>
              <a:ext cx="831850" cy="831850"/>
            </a:xfrm>
            <a:prstGeom prst="ellipse">
              <a:avLst/>
            </a:prstGeom>
            <a:solidFill>
              <a:srgbClr val="00B0F0"/>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2" name="Freeform 14"/>
            <p:cNvSpPr>
              <a:spLocks noEditPoints="1"/>
            </p:cNvSpPr>
            <p:nvPr/>
          </p:nvSpPr>
          <p:spPr bwMode="auto">
            <a:xfrm>
              <a:off x="3379788" y="4394200"/>
              <a:ext cx="482600" cy="384175"/>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3" name="Freeform 15"/>
            <p:cNvSpPr>
              <a:spLocks noEditPoints="1"/>
            </p:cNvSpPr>
            <p:nvPr/>
          </p:nvSpPr>
          <p:spPr bwMode="auto">
            <a:xfrm>
              <a:off x="3487738" y="4565650"/>
              <a:ext cx="190500" cy="169862"/>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4" name="Freeform 16"/>
            <p:cNvSpPr/>
            <p:nvPr/>
          </p:nvSpPr>
          <p:spPr bwMode="auto">
            <a:xfrm>
              <a:off x="3727450" y="4325938"/>
              <a:ext cx="177800" cy="20002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5" name="Freeform 17"/>
            <p:cNvSpPr/>
            <p:nvPr/>
          </p:nvSpPr>
          <p:spPr bwMode="auto">
            <a:xfrm>
              <a:off x="3732213" y="4395788"/>
              <a:ext cx="103187" cy="112712"/>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2726638" y="4948943"/>
            <a:ext cx="831850" cy="830262"/>
            <a:chOff x="2725738" y="5327650"/>
            <a:chExt cx="831850" cy="830262"/>
          </a:xfrm>
        </p:grpSpPr>
        <p:sp>
          <p:nvSpPr>
            <p:cNvPr id="57" name="Oval 8"/>
            <p:cNvSpPr>
              <a:spLocks noChangeArrowheads="1"/>
            </p:cNvSpPr>
            <p:nvPr/>
          </p:nvSpPr>
          <p:spPr bwMode="auto">
            <a:xfrm>
              <a:off x="2725738" y="5327650"/>
              <a:ext cx="831850" cy="830262"/>
            </a:xfrm>
            <a:prstGeom prst="ellipse">
              <a:avLst/>
            </a:prstGeom>
            <a:solidFill>
              <a:srgbClr val="00B0F0"/>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8" name="Freeform 18"/>
            <p:cNvSpPr>
              <a:spLocks noEditPoints="1"/>
            </p:cNvSpPr>
            <p:nvPr/>
          </p:nvSpPr>
          <p:spPr bwMode="auto">
            <a:xfrm>
              <a:off x="2870200" y="5516563"/>
              <a:ext cx="538162" cy="471487"/>
            </a:xfrm>
            <a:custGeom>
              <a:avLst/>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035331" y="2802384"/>
            <a:ext cx="1939925" cy="1939925"/>
            <a:chOff x="877888" y="2946400"/>
            <a:chExt cx="1939925" cy="1939925"/>
          </a:xfrm>
        </p:grpSpPr>
        <p:sp>
          <p:nvSpPr>
            <p:cNvPr id="60" name="Oval 5"/>
            <p:cNvSpPr>
              <a:spLocks noChangeArrowheads="1"/>
            </p:cNvSpPr>
            <p:nvPr/>
          </p:nvSpPr>
          <p:spPr bwMode="auto">
            <a:xfrm>
              <a:off x="877888" y="2946400"/>
              <a:ext cx="1939925" cy="1939925"/>
            </a:xfrm>
            <a:prstGeom prst="ellipse">
              <a:avLst/>
            </a:prstGeom>
            <a:solidFill>
              <a:srgbClr val="0070C0"/>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1" name="TextBox 60"/>
            <p:cNvSpPr txBox="1"/>
            <p:nvPr/>
          </p:nvSpPr>
          <p:spPr>
            <a:xfrm>
              <a:off x="1078684" y="3193087"/>
              <a:ext cx="1538332" cy="1446550"/>
            </a:xfrm>
            <a:prstGeom prst="rect">
              <a:avLst/>
            </a:prstGeom>
            <a:noFill/>
          </p:spPr>
          <p:txBody>
            <a:bodyPr wrap="square" rtlCol="0">
              <a:spAutoFit/>
            </a:bodyPr>
            <a:lstStyle/>
            <a:p>
              <a:pPr algn="ctr"/>
              <a:r>
                <a:rPr lang="zh-CN" altLang="en-US" sz="4400" b="1" dirty="0">
                  <a:solidFill>
                    <a:schemeClr val="bg1"/>
                  </a:solidFill>
                  <a:latin typeface="微软雅黑" panose="020B0503020204020204" pitchFamily="34" charset="-122"/>
                  <a:ea typeface="微软雅黑" panose="020B0503020204020204" pitchFamily="34" charset="-122"/>
                </a:rPr>
                <a:t>网络营销</a:t>
              </a:r>
            </a:p>
          </p:txBody>
        </p:sp>
      </p:grpSp>
      <p:sp>
        <p:nvSpPr>
          <p:cNvPr id="69" name="TextBox 68"/>
          <p:cNvSpPr txBox="1"/>
          <p:nvPr/>
        </p:nvSpPr>
        <p:spPr>
          <a:xfrm>
            <a:off x="3579001" y="1483267"/>
            <a:ext cx="1997346" cy="369332"/>
          </a:xfrm>
          <a:prstGeom prst="rect">
            <a:avLst/>
          </a:prstGeom>
          <a:noFill/>
        </p:spPr>
        <p:txBody>
          <a:bodyPr wrap="square" rtlCol="0">
            <a:spAutoFit/>
          </a:bodyPr>
          <a:lstStyle/>
          <a:p>
            <a:r>
              <a:rPr lang="en-US" altLang="zh-CN" b="1" dirty="0">
                <a:solidFill>
                  <a:schemeClr val="tx1">
                    <a:lumMod val="65000"/>
                    <a:lumOff val="35000"/>
                  </a:schemeClr>
                </a:solidFill>
                <a:latin typeface="Impact MT Std" pitchFamily="34" charset="0"/>
                <a:ea typeface="微软雅黑" panose="020B0503020204020204" pitchFamily="34" charset="-122"/>
              </a:rPr>
              <a:t>QQ</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空间</a:t>
            </a:r>
          </a:p>
        </p:txBody>
      </p:sp>
      <p:sp>
        <p:nvSpPr>
          <p:cNvPr id="70" name="TextBox 69"/>
          <p:cNvSpPr txBox="1"/>
          <p:nvPr/>
        </p:nvSpPr>
        <p:spPr>
          <a:xfrm>
            <a:off x="3641406" y="1841618"/>
            <a:ext cx="7351814" cy="523220"/>
          </a:xfrm>
          <a:prstGeom prst="rect">
            <a:avLst/>
          </a:prstGeom>
          <a:noFill/>
        </p:spPr>
        <p:txBody>
          <a:bodyPr wrap="squar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利用</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QQ</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空间来进行朋友圈间的传播，达到广告目的。利用</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QQ</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空间来进行朋友圈间的传播，达到广告目的。利用</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QQ</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空间来进行朋友圈间的传播，达到广告目的。</a:t>
            </a:r>
          </a:p>
        </p:txBody>
      </p:sp>
      <p:sp>
        <p:nvSpPr>
          <p:cNvPr id="71" name="TextBox 70"/>
          <p:cNvSpPr txBox="1"/>
          <p:nvPr/>
        </p:nvSpPr>
        <p:spPr>
          <a:xfrm>
            <a:off x="3579001" y="4985217"/>
            <a:ext cx="1997346" cy="369332"/>
          </a:xfrm>
          <a:prstGeom prst="rect">
            <a:avLst/>
          </a:prstGeom>
          <a:noFill/>
        </p:spPr>
        <p:txBody>
          <a:bodyPr wrap="square" rtlCol="0">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本地论坛社区</a:t>
            </a:r>
          </a:p>
        </p:txBody>
      </p:sp>
      <p:sp>
        <p:nvSpPr>
          <p:cNvPr id="72" name="TextBox 71"/>
          <p:cNvSpPr txBox="1"/>
          <p:nvPr/>
        </p:nvSpPr>
        <p:spPr>
          <a:xfrm>
            <a:off x="3641406" y="5292497"/>
            <a:ext cx="7351814" cy="523220"/>
          </a:xfrm>
          <a:prstGeom prst="rect">
            <a:avLst/>
          </a:prstGeom>
          <a:noFill/>
        </p:spPr>
        <p:txBody>
          <a:bodyPr wrap="squar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利用</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QQ</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空间来进行朋友圈间的传播，达到广告目的。利用</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QQ</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空间来进行朋友圈间的传播，达到广告目的。利用</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QQ</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空间来进行朋友圈间的传播，达到广告目的。</a:t>
            </a:r>
          </a:p>
        </p:txBody>
      </p:sp>
      <p:sp>
        <p:nvSpPr>
          <p:cNvPr id="73" name="TextBox 72"/>
          <p:cNvSpPr txBox="1"/>
          <p:nvPr/>
        </p:nvSpPr>
        <p:spPr>
          <a:xfrm>
            <a:off x="4083968" y="3706140"/>
            <a:ext cx="1997346" cy="369332"/>
          </a:xfrm>
          <a:prstGeom prst="rect">
            <a:avLst/>
          </a:prstGeom>
          <a:noFill/>
        </p:spPr>
        <p:txBody>
          <a:bodyPr wrap="square" rtlCol="0">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微博营销</a:t>
            </a:r>
          </a:p>
        </p:txBody>
      </p:sp>
      <p:sp>
        <p:nvSpPr>
          <p:cNvPr id="74" name="TextBox 73"/>
          <p:cNvSpPr txBox="1"/>
          <p:nvPr/>
        </p:nvSpPr>
        <p:spPr>
          <a:xfrm>
            <a:off x="4146373" y="4013420"/>
            <a:ext cx="7351814" cy="738664"/>
          </a:xfrm>
          <a:prstGeom prst="rect">
            <a:avLst/>
          </a:prstGeom>
          <a:noFill/>
        </p:spPr>
        <p:txBody>
          <a:bodyPr wrap="squar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利用新浪微博来进行传播利用新浪微博来进行传播利用新浪微博来进行传播，利用新浪微博来进行传播利用新浪微博来进行传播利用新浪微博来进行传播，利用新浪微博来进行传播利用新浪微博来进行传播利用新浪微博来进行传播。</a:t>
            </a:r>
          </a:p>
        </p:txBody>
      </p:sp>
      <p:sp>
        <p:nvSpPr>
          <p:cNvPr id="75" name="TextBox 74"/>
          <p:cNvSpPr txBox="1"/>
          <p:nvPr/>
        </p:nvSpPr>
        <p:spPr>
          <a:xfrm>
            <a:off x="4083968" y="2572679"/>
            <a:ext cx="1997346" cy="369332"/>
          </a:xfrm>
          <a:prstGeom prst="rect">
            <a:avLst/>
          </a:prstGeom>
          <a:noFill/>
        </p:spPr>
        <p:txBody>
          <a:bodyPr wrap="square" rtlCol="0">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微信营销</a:t>
            </a:r>
          </a:p>
        </p:txBody>
      </p:sp>
      <p:sp>
        <p:nvSpPr>
          <p:cNvPr id="76" name="TextBox 75"/>
          <p:cNvSpPr txBox="1"/>
          <p:nvPr/>
        </p:nvSpPr>
        <p:spPr>
          <a:xfrm>
            <a:off x="4146373" y="2879959"/>
            <a:ext cx="7351814" cy="523220"/>
          </a:xfrm>
          <a:prstGeom prst="rect">
            <a:avLst/>
          </a:prstGeom>
          <a:noFill/>
        </p:spPr>
        <p:txBody>
          <a:bodyPr wrap="squar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利用微信朋友圈间的传播，达到广告目的。利用微信朋友圈间的传播，达到广告目的，利用微信朋友圈间的传播，达到广告目。</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2" presetClass="entr" presetSubtype="0" fill="hold" nodeType="afterEffect">
                                  <p:stCondLst>
                                    <p:cond delay="0"/>
                                  </p:stCondLst>
                                  <p:childTnLst>
                                    <p:set>
                                      <p:cBhvr>
                                        <p:cTn id="19" dur="1" fill="hold">
                                          <p:stCondLst>
                                            <p:cond delay="0"/>
                                          </p:stCondLst>
                                        </p:cTn>
                                        <p:tgtEl>
                                          <p:spTgt spid="59"/>
                                        </p:tgtEl>
                                        <p:attrNameLst>
                                          <p:attrName>style.visibility</p:attrName>
                                        </p:attrNameLst>
                                      </p:cBhvr>
                                      <p:to>
                                        <p:strVal val="visible"/>
                                      </p:to>
                                    </p:set>
                                    <p:animScale>
                                      <p:cBhvr>
                                        <p:cTn id="20" dur="1000" decel="50000" fill="hold">
                                          <p:stCondLst>
                                            <p:cond delay="0"/>
                                          </p:stCondLst>
                                        </p:cTn>
                                        <p:tgtEl>
                                          <p:spTgt spid="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59"/>
                                        </p:tgtEl>
                                        <p:attrNameLst>
                                          <p:attrName>ppt_x</p:attrName>
                                          <p:attrName>ppt_y</p:attrName>
                                        </p:attrNameLst>
                                      </p:cBhvr>
                                    </p:animMotion>
                                    <p:animEffect transition="in" filter="fade">
                                      <p:cBhvr>
                                        <p:cTn id="22" dur="1000"/>
                                        <p:tgtEl>
                                          <p:spTgt spid="59"/>
                                        </p:tgtEl>
                                      </p:cBhvr>
                                    </p:animEffect>
                                  </p:childTnLst>
                                </p:cTn>
                              </p:par>
                            </p:childTnLst>
                          </p:cTn>
                        </p:par>
                        <p:par>
                          <p:cTn id="23" fill="hold">
                            <p:stCondLst>
                              <p:cond delay="1500"/>
                            </p:stCondLst>
                            <p:childTnLst>
                              <p:par>
                                <p:cTn id="24" presetID="1" presetClass="entr" presetSubtype="0" fill="hold" nodeType="afterEffect">
                                  <p:stCondLst>
                                    <p:cond delay="0"/>
                                  </p:stCondLst>
                                  <p:childTnLst>
                                    <p:set>
                                      <p:cBhvr>
                                        <p:cTn id="25" dur="1" fill="hold">
                                          <p:stCondLst>
                                            <p:cond delay="0"/>
                                          </p:stCondLst>
                                        </p:cTn>
                                        <p:tgtEl>
                                          <p:spTgt spid="46"/>
                                        </p:tgtEl>
                                        <p:attrNameLst>
                                          <p:attrName>style.visibility</p:attrName>
                                        </p:attrNameLst>
                                      </p:cBhvr>
                                      <p:to>
                                        <p:strVal val="visible"/>
                                      </p:to>
                                    </p:set>
                                  </p:childTnLst>
                                </p:cTn>
                              </p:par>
                              <p:par>
                                <p:cTn id="26" presetID="56" presetClass="path" presetSubtype="0" accel="50000" decel="50000" fill="hold" nodeType="withEffect">
                                  <p:stCondLst>
                                    <p:cond delay="0"/>
                                  </p:stCondLst>
                                  <p:childTnLst>
                                    <p:animMotion origin="layout" path="M 2.36113E-6 -3.33333E-6 L -0.1059 0.29653 " pathEditMode="relative" rAng="0" ptsTypes="AA">
                                      <p:cBhvr>
                                        <p:cTn id="27" dur="500" spd="-100000" fill="hold"/>
                                        <p:tgtEl>
                                          <p:spTgt spid="46"/>
                                        </p:tgtEl>
                                        <p:attrNameLst>
                                          <p:attrName>ppt_x</p:attrName>
                                          <p:attrName>ppt_y</p:attrName>
                                        </p:attrNameLst>
                                      </p:cBhvr>
                                      <p:rCtr x="-5295" y="14815"/>
                                    </p:animMotion>
                                  </p:childTnLst>
                                </p:cTn>
                              </p:par>
                              <p:par>
                                <p:cTn id="28" presetID="1" presetClass="entr" presetSubtype="0"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childTnLst>
                                </p:cTn>
                              </p:par>
                              <p:par>
                                <p:cTn id="30" presetID="56" presetClass="path" presetSubtype="0" accel="50000" decel="50000" fill="hold" nodeType="withEffect">
                                  <p:stCondLst>
                                    <p:cond delay="0"/>
                                  </p:stCondLst>
                                  <p:childTnLst>
                                    <p:animMotion origin="layout" path="M 3.1885E-6 4.07407E-6 L -0.14818 0.12268 " pathEditMode="relative" rAng="0" ptsTypes="AA">
                                      <p:cBhvr>
                                        <p:cTn id="31" dur="500" spd="-100000" fill="hold"/>
                                        <p:tgtEl>
                                          <p:spTgt spid="42"/>
                                        </p:tgtEl>
                                        <p:attrNameLst>
                                          <p:attrName>ppt_x</p:attrName>
                                          <p:attrName>ppt_y</p:attrName>
                                        </p:attrNameLst>
                                      </p:cBhvr>
                                      <p:rCtr x="-7415" y="6134"/>
                                    </p:animMotion>
                                  </p:childTnLst>
                                </p:cTn>
                              </p:par>
                              <p:par>
                                <p:cTn id="32" presetID="1" presetClass="entr" presetSubtype="0"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childTnLst>
                                </p:cTn>
                              </p:par>
                              <p:par>
                                <p:cTn id="34" presetID="56" presetClass="path" presetSubtype="0" accel="50000" decel="50000" fill="hold" nodeType="withEffect">
                                  <p:stCondLst>
                                    <p:cond delay="0"/>
                                  </p:stCondLst>
                                  <p:childTnLst>
                                    <p:animMotion origin="layout" path="M 3.1885E-6 4.07407E-6 L -0.14818 -0.08982 " pathEditMode="relative" rAng="0" ptsTypes="AA">
                                      <p:cBhvr>
                                        <p:cTn id="35" dur="500" spd="-100000" fill="hold"/>
                                        <p:tgtEl>
                                          <p:spTgt spid="50"/>
                                        </p:tgtEl>
                                        <p:attrNameLst>
                                          <p:attrName>ppt_x</p:attrName>
                                          <p:attrName>ppt_y</p:attrName>
                                        </p:attrNameLst>
                                      </p:cBhvr>
                                      <p:rCtr x="-7415" y="-4491"/>
                                    </p:animMotion>
                                  </p:childTnLst>
                                </p:cTn>
                              </p:par>
                              <p:par>
                                <p:cTn id="36" presetID="1" presetClass="entr" presetSubtype="0" fill="hold" nodeType="withEffect">
                                  <p:stCondLst>
                                    <p:cond delay="0"/>
                                  </p:stCondLst>
                                  <p:childTnLst>
                                    <p:set>
                                      <p:cBhvr>
                                        <p:cTn id="37" dur="1" fill="hold">
                                          <p:stCondLst>
                                            <p:cond delay="0"/>
                                          </p:stCondLst>
                                        </p:cTn>
                                        <p:tgtEl>
                                          <p:spTgt spid="56"/>
                                        </p:tgtEl>
                                        <p:attrNameLst>
                                          <p:attrName>style.visibility</p:attrName>
                                        </p:attrNameLst>
                                      </p:cBhvr>
                                      <p:to>
                                        <p:strVal val="visible"/>
                                      </p:to>
                                    </p:set>
                                  </p:childTnLst>
                                </p:cTn>
                              </p:par>
                              <p:par>
                                <p:cTn id="38" presetID="56" presetClass="path" presetSubtype="0" accel="50000" decel="50000" fill="hold" nodeType="withEffect">
                                  <p:stCondLst>
                                    <p:cond delay="0"/>
                                  </p:stCondLst>
                                  <p:childTnLst>
                                    <p:animMotion origin="layout" path="M 2.36113E-6 1.48148E-6 L -0.1059 -0.26366 " pathEditMode="relative" rAng="0" ptsTypes="AA">
                                      <p:cBhvr>
                                        <p:cTn id="39" dur="500" spd="-100000" fill="hold"/>
                                        <p:tgtEl>
                                          <p:spTgt spid="56"/>
                                        </p:tgtEl>
                                        <p:attrNameLst>
                                          <p:attrName>ppt_x</p:attrName>
                                          <p:attrName>ppt_y</p:attrName>
                                        </p:attrNameLst>
                                      </p:cBhvr>
                                      <p:rCtr x="-5295" y="-13194"/>
                                    </p:animMotion>
                                  </p:childTnLst>
                                </p:cTn>
                              </p:par>
                            </p:childTnLst>
                          </p:cTn>
                        </p:par>
                        <p:par>
                          <p:cTn id="40" fill="hold">
                            <p:stCondLst>
                              <p:cond delay="1500"/>
                            </p:stCondLst>
                            <p:childTnLst>
                              <p:par>
                                <p:cTn id="41" presetID="31"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300" fill="hold"/>
                                        <p:tgtEl>
                                          <p:spTgt spid="69"/>
                                        </p:tgtEl>
                                        <p:attrNameLst>
                                          <p:attrName>ppt_w</p:attrName>
                                        </p:attrNameLst>
                                      </p:cBhvr>
                                      <p:tavLst>
                                        <p:tav tm="0">
                                          <p:val>
                                            <p:fltVal val="0"/>
                                          </p:val>
                                        </p:tav>
                                        <p:tav tm="100000">
                                          <p:val>
                                            <p:strVal val="#ppt_w"/>
                                          </p:val>
                                        </p:tav>
                                      </p:tavLst>
                                    </p:anim>
                                    <p:anim calcmode="lin" valueType="num">
                                      <p:cBhvr>
                                        <p:cTn id="44" dur="300" fill="hold"/>
                                        <p:tgtEl>
                                          <p:spTgt spid="69"/>
                                        </p:tgtEl>
                                        <p:attrNameLst>
                                          <p:attrName>ppt_h</p:attrName>
                                        </p:attrNameLst>
                                      </p:cBhvr>
                                      <p:tavLst>
                                        <p:tav tm="0">
                                          <p:val>
                                            <p:fltVal val="0"/>
                                          </p:val>
                                        </p:tav>
                                        <p:tav tm="100000">
                                          <p:val>
                                            <p:strVal val="#ppt_h"/>
                                          </p:val>
                                        </p:tav>
                                      </p:tavLst>
                                    </p:anim>
                                    <p:anim calcmode="lin" valueType="num">
                                      <p:cBhvr>
                                        <p:cTn id="45" dur="300" fill="hold"/>
                                        <p:tgtEl>
                                          <p:spTgt spid="69"/>
                                        </p:tgtEl>
                                        <p:attrNameLst>
                                          <p:attrName>style.rotation</p:attrName>
                                        </p:attrNameLst>
                                      </p:cBhvr>
                                      <p:tavLst>
                                        <p:tav tm="0">
                                          <p:val>
                                            <p:fltVal val="90"/>
                                          </p:val>
                                        </p:tav>
                                        <p:tav tm="100000">
                                          <p:val>
                                            <p:fltVal val="0"/>
                                          </p:val>
                                        </p:tav>
                                      </p:tavLst>
                                    </p:anim>
                                    <p:animEffect transition="in" filter="fade">
                                      <p:cBhvr>
                                        <p:cTn id="46" dur="300"/>
                                        <p:tgtEl>
                                          <p:spTgt spid="69"/>
                                        </p:tgtEl>
                                      </p:cBhvr>
                                    </p:animEffect>
                                  </p:childTnLst>
                                </p:cTn>
                              </p:par>
                            </p:childTnLst>
                          </p:cTn>
                        </p:par>
                        <p:par>
                          <p:cTn id="47" fill="hold">
                            <p:stCondLst>
                              <p:cond delay="2000"/>
                            </p:stCondLst>
                            <p:childTnLst>
                              <p:par>
                                <p:cTn id="48" presetID="22" presetClass="entr" presetSubtype="1"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Effect transition="in" filter="wipe(up)">
                                      <p:cBhvr>
                                        <p:cTn id="50" dur="500"/>
                                        <p:tgtEl>
                                          <p:spTgt spid="70"/>
                                        </p:tgtEl>
                                      </p:cBhvr>
                                    </p:animEffect>
                                  </p:childTnLst>
                                </p:cTn>
                              </p:par>
                            </p:childTnLst>
                          </p:cTn>
                        </p:par>
                        <p:par>
                          <p:cTn id="51" fill="hold">
                            <p:stCondLst>
                              <p:cond delay="2500"/>
                            </p:stCondLst>
                            <p:childTnLst>
                              <p:par>
                                <p:cTn id="52" presetID="31" presetClass="entr" presetSubtype="0" fill="hold" grpId="0" nodeType="afterEffect">
                                  <p:stCondLst>
                                    <p:cond delay="0"/>
                                  </p:stCondLst>
                                  <p:childTnLst>
                                    <p:set>
                                      <p:cBhvr>
                                        <p:cTn id="53" dur="1" fill="hold">
                                          <p:stCondLst>
                                            <p:cond delay="0"/>
                                          </p:stCondLst>
                                        </p:cTn>
                                        <p:tgtEl>
                                          <p:spTgt spid="75"/>
                                        </p:tgtEl>
                                        <p:attrNameLst>
                                          <p:attrName>style.visibility</p:attrName>
                                        </p:attrNameLst>
                                      </p:cBhvr>
                                      <p:to>
                                        <p:strVal val="visible"/>
                                      </p:to>
                                    </p:set>
                                    <p:anim calcmode="lin" valueType="num">
                                      <p:cBhvr>
                                        <p:cTn id="54" dur="300" fill="hold"/>
                                        <p:tgtEl>
                                          <p:spTgt spid="75"/>
                                        </p:tgtEl>
                                        <p:attrNameLst>
                                          <p:attrName>ppt_w</p:attrName>
                                        </p:attrNameLst>
                                      </p:cBhvr>
                                      <p:tavLst>
                                        <p:tav tm="0">
                                          <p:val>
                                            <p:fltVal val="0"/>
                                          </p:val>
                                        </p:tav>
                                        <p:tav tm="100000">
                                          <p:val>
                                            <p:strVal val="#ppt_w"/>
                                          </p:val>
                                        </p:tav>
                                      </p:tavLst>
                                    </p:anim>
                                    <p:anim calcmode="lin" valueType="num">
                                      <p:cBhvr>
                                        <p:cTn id="55" dur="300" fill="hold"/>
                                        <p:tgtEl>
                                          <p:spTgt spid="75"/>
                                        </p:tgtEl>
                                        <p:attrNameLst>
                                          <p:attrName>ppt_h</p:attrName>
                                        </p:attrNameLst>
                                      </p:cBhvr>
                                      <p:tavLst>
                                        <p:tav tm="0">
                                          <p:val>
                                            <p:fltVal val="0"/>
                                          </p:val>
                                        </p:tav>
                                        <p:tav tm="100000">
                                          <p:val>
                                            <p:strVal val="#ppt_h"/>
                                          </p:val>
                                        </p:tav>
                                      </p:tavLst>
                                    </p:anim>
                                    <p:anim calcmode="lin" valueType="num">
                                      <p:cBhvr>
                                        <p:cTn id="56" dur="300" fill="hold"/>
                                        <p:tgtEl>
                                          <p:spTgt spid="75"/>
                                        </p:tgtEl>
                                        <p:attrNameLst>
                                          <p:attrName>style.rotation</p:attrName>
                                        </p:attrNameLst>
                                      </p:cBhvr>
                                      <p:tavLst>
                                        <p:tav tm="0">
                                          <p:val>
                                            <p:fltVal val="90"/>
                                          </p:val>
                                        </p:tav>
                                        <p:tav tm="100000">
                                          <p:val>
                                            <p:fltVal val="0"/>
                                          </p:val>
                                        </p:tav>
                                      </p:tavLst>
                                    </p:anim>
                                    <p:animEffect transition="in" filter="fade">
                                      <p:cBhvr>
                                        <p:cTn id="57" dur="300"/>
                                        <p:tgtEl>
                                          <p:spTgt spid="75"/>
                                        </p:tgtEl>
                                      </p:cBhvr>
                                    </p:animEffect>
                                  </p:childTnLst>
                                </p:cTn>
                              </p:par>
                            </p:childTnLst>
                          </p:cTn>
                        </p:par>
                        <p:par>
                          <p:cTn id="58" fill="hold">
                            <p:stCondLst>
                              <p:cond delay="3000"/>
                            </p:stCondLst>
                            <p:childTnLst>
                              <p:par>
                                <p:cTn id="59" presetID="22" presetClass="entr" presetSubtype="1" fill="hold" grpId="0" nodeType="afterEffect">
                                  <p:stCondLst>
                                    <p:cond delay="0"/>
                                  </p:stCondLst>
                                  <p:childTnLst>
                                    <p:set>
                                      <p:cBhvr>
                                        <p:cTn id="60" dur="1" fill="hold">
                                          <p:stCondLst>
                                            <p:cond delay="0"/>
                                          </p:stCondLst>
                                        </p:cTn>
                                        <p:tgtEl>
                                          <p:spTgt spid="76"/>
                                        </p:tgtEl>
                                        <p:attrNameLst>
                                          <p:attrName>style.visibility</p:attrName>
                                        </p:attrNameLst>
                                      </p:cBhvr>
                                      <p:to>
                                        <p:strVal val="visible"/>
                                      </p:to>
                                    </p:set>
                                    <p:animEffect transition="in" filter="wipe(up)">
                                      <p:cBhvr>
                                        <p:cTn id="61" dur="500"/>
                                        <p:tgtEl>
                                          <p:spTgt spid="76"/>
                                        </p:tgtEl>
                                      </p:cBhvr>
                                    </p:animEffect>
                                  </p:childTnLst>
                                </p:cTn>
                              </p:par>
                            </p:childTnLst>
                          </p:cTn>
                        </p:par>
                        <p:par>
                          <p:cTn id="62" fill="hold">
                            <p:stCondLst>
                              <p:cond delay="3500"/>
                            </p:stCondLst>
                            <p:childTnLst>
                              <p:par>
                                <p:cTn id="63" presetID="31" presetClass="entr" presetSubtype="0"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300" fill="hold"/>
                                        <p:tgtEl>
                                          <p:spTgt spid="73"/>
                                        </p:tgtEl>
                                        <p:attrNameLst>
                                          <p:attrName>ppt_w</p:attrName>
                                        </p:attrNameLst>
                                      </p:cBhvr>
                                      <p:tavLst>
                                        <p:tav tm="0">
                                          <p:val>
                                            <p:fltVal val="0"/>
                                          </p:val>
                                        </p:tav>
                                        <p:tav tm="100000">
                                          <p:val>
                                            <p:strVal val="#ppt_w"/>
                                          </p:val>
                                        </p:tav>
                                      </p:tavLst>
                                    </p:anim>
                                    <p:anim calcmode="lin" valueType="num">
                                      <p:cBhvr>
                                        <p:cTn id="66" dur="300" fill="hold"/>
                                        <p:tgtEl>
                                          <p:spTgt spid="73"/>
                                        </p:tgtEl>
                                        <p:attrNameLst>
                                          <p:attrName>ppt_h</p:attrName>
                                        </p:attrNameLst>
                                      </p:cBhvr>
                                      <p:tavLst>
                                        <p:tav tm="0">
                                          <p:val>
                                            <p:fltVal val="0"/>
                                          </p:val>
                                        </p:tav>
                                        <p:tav tm="100000">
                                          <p:val>
                                            <p:strVal val="#ppt_h"/>
                                          </p:val>
                                        </p:tav>
                                      </p:tavLst>
                                    </p:anim>
                                    <p:anim calcmode="lin" valueType="num">
                                      <p:cBhvr>
                                        <p:cTn id="67" dur="300" fill="hold"/>
                                        <p:tgtEl>
                                          <p:spTgt spid="73"/>
                                        </p:tgtEl>
                                        <p:attrNameLst>
                                          <p:attrName>style.rotation</p:attrName>
                                        </p:attrNameLst>
                                      </p:cBhvr>
                                      <p:tavLst>
                                        <p:tav tm="0">
                                          <p:val>
                                            <p:fltVal val="90"/>
                                          </p:val>
                                        </p:tav>
                                        <p:tav tm="100000">
                                          <p:val>
                                            <p:fltVal val="0"/>
                                          </p:val>
                                        </p:tav>
                                      </p:tavLst>
                                    </p:anim>
                                    <p:animEffect transition="in" filter="fade">
                                      <p:cBhvr>
                                        <p:cTn id="68" dur="300"/>
                                        <p:tgtEl>
                                          <p:spTgt spid="73"/>
                                        </p:tgtEl>
                                      </p:cBhvr>
                                    </p:animEffect>
                                  </p:childTnLst>
                                </p:cTn>
                              </p:par>
                            </p:childTnLst>
                          </p:cTn>
                        </p:par>
                        <p:par>
                          <p:cTn id="69" fill="hold">
                            <p:stCondLst>
                              <p:cond delay="4000"/>
                            </p:stCondLst>
                            <p:childTnLst>
                              <p:par>
                                <p:cTn id="70" presetID="22" presetClass="entr" presetSubtype="1" fill="hold" grpId="0" nodeType="afterEffect">
                                  <p:stCondLst>
                                    <p:cond delay="0"/>
                                  </p:stCondLst>
                                  <p:childTnLst>
                                    <p:set>
                                      <p:cBhvr>
                                        <p:cTn id="71" dur="1" fill="hold">
                                          <p:stCondLst>
                                            <p:cond delay="0"/>
                                          </p:stCondLst>
                                        </p:cTn>
                                        <p:tgtEl>
                                          <p:spTgt spid="74"/>
                                        </p:tgtEl>
                                        <p:attrNameLst>
                                          <p:attrName>style.visibility</p:attrName>
                                        </p:attrNameLst>
                                      </p:cBhvr>
                                      <p:to>
                                        <p:strVal val="visible"/>
                                      </p:to>
                                    </p:set>
                                    <p:animEffect transition="in" filter="wipe(up)">
                                      <p:cBhvr>
                                        <p:cTn id="72" dur="500"/>
                                        <p:tgtEl>
                                          <p:spTgt spid="74"/>
                                        </p:tgtEl>
                                      </p:cBhvr>
                                    </p:animEffect>
                                  </p:childTnLst>
                                </p:cTn>
                              </p:par>
                            </p:childTnLst>
                          </p:cTn>
                        </p:par>
                        <p:par>
                          <p:cTn id="73" fill="hold">
                            <p:stCondLst>
                              <p:cond delay="4500"/>
                            </p:stCondLst>
                            <p:childTnLst>
                              <p:par>
                                <p:cTn id="74" presetID="31" presetClass="entr" presetSubtype="0" fill="hold" grpId="0" nodeType="afterEffect">
                                  <p:stCondLst>
                                    <p:cond delay="0"/>
                                  </p:stCondLst>
                                  <p:childTnLst>
                                    <p:set>
                                      <p:cBhvr>
                                        <p:cTn id="75" dur="1" fill="hold">
                                          <p:stCondLst>
                                            <p:cond delay="0"/>
                                          </p:stCondLst>
                                        </p:cTn>
                                        <p:tgtEl>
                                          <p:spTgt spid="71"/>
                                        </p:tgtEl>
                                        <p:attrNameLst>
                                          <p:attrName>style.visibility</p:attrName>
                                        </p:attrNameLst>
                                      </p:cBhvr>
                                      <p:to>
                                        <p:strVal val="visible"/>
                                      </p:to>
                                    </p:set>
                                    <p:anim calcmode="lin" valueType="num">
                                      <p:cBhvr>
                                        <p:cTn id="76" dur="300" fill="hold"/>
                                        <p:tgtEl>
                                          <p:spTgt spid="71"/>
                                        </p:tgtEl>
                                        <p:attrNameLst>
                                          <p:attrName>ppt_w</p:attrName>
                                        </p:attrNameLst>
                                      </p:cBhvr>
                                      <p:tavLst>
                                        <p:tav tm="0">
                                          <p:val>
                                            <p:fltVal val="0"/>
                                          </p:val>
                                        </p:tav>
                                        <p:tav tm="100000">
                                          <p:val>
                                            <p:strVal val="#ppt_w"/>
                                          </p:val>
                                        </p:tav>
                                      </p:tavLst>
                                    </p:anim>
                                    <p:anim calcmode="lin" valueType="num">
                                      <p:cBhvr>
                                        <p:cTn id="77" dur="300" fill="hold"/>
                                        <p:tgtEl>
                                          <p:spTgt spid="71"/>
                                        </p:tgtEl>
                                        <p:attrNameLst>
                                          <p:attrName>ppt_h</p:attrName>
                                        </p:attrNameLst>
                                      </p:cBhvr>
                                      <p:tavLst>
                                        <p:tav tm="0">
                                          <p:val>
                                            <p:fltVal val="0"/>
                                          </p:val>
                                        </p:tav>
                                        <p:tav tm="100000">
                                          <p:val>
                                            <p:strVal val="#ppt_h"/>
                                          </p:val>
                                        </p:tav>
                                      </p:tavLst>
                                    </p:anim>
                                    <p:anim calcmode="lin" valueType="num">
                                      <p:cBhvr>
                                        <p:cTn id="78" dur="300" fill="hold"/>
                                        <p:tgtEl>
                                          <p:spTgt spid="71"/>
                                        </p:tgtEl>
                                        <p:attrNameLst>
                                          <p:attrName>style.rotation</p:attrName>
                                        </p:attrNameLst>
                                      </p:cBhvr>
                                      <p:tavLst>
                                        <p:tav tm="0">
                                          <p:val>
                                            <p:fltVal val="90"/>
                                          </p:val>
                                        </p:tav>
                                        <p:tav tm="100000">
                                          <p:val>
                                            <p:fltVal val="0"/>
                                          </p:val>
                                        </p:tav>
                                      </p:tavLst>
                                    </p:anim>
                                    <p:animEffect transition="in" filter="fade">
                                      <p:cBhvr>
                                        <p:cTn id="79" dur="300"/>
                                        <p:tgtEl>
                                          <p:spTgt spid="71"/>
                                        </p:tgtEl>
                                      </p:cBhvr>
                                    </p:animEffect>
                                  </p:childTnLst>
                                </p:cTn>
                              </p:par>
                            </p:childTnLst>
                          </p:cTn>
                        </p:par>
                        <p:par>
                          <p:cTn id="80" fill="hold">
                            <p:stCondLst>
                              <p:cond delay="5000"/>
                            </p:stCondLst>
                            <p:childTnLst>
                              <p:par>
                                <p:cTn id="81" presetID="22" presetClass="entr" presetSubtype="1" fill="hold" grpId="0" nodeType="afterEffect">
                                  <p:stCondLst>
                                    <p:cond delay="0"/>
                                  </p:stCondLst>
                                  <p:childTnLst>
                                    <p:set>
                                      <p:cBhvr>
                                        <p:cTn id="82" dur="1" fill="hold">
                                          <p:stCondLst>
                                            <p:cond delay="0"/>
                                          </p:stCondLst>
                                        </p:cTn>
                                        <p:tgtEl>
                                          <p:spTgt spid="72"/>
                                        </p:tgtEl>
                                        <p:attrNameLst>
                                          <p:attrName>style.visibility</p:attrName>
                                        </p:attrNameLst>
                                      </p:cBhvr>
                                      <p:to>
                                        <p:strVal val="visible"/>
                                      </p:to>
                                    </p:set>
                                    <p:animEffect transition="in" filter="wipe(up)">
                                      <p:cBhvr>
                                        <p:cTn id="8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69" grpId="0"/>
      <p:bldP spid="70" grpId="0"/>
      <p:bldP spid="71" grpId="0"/>
      <p:bldP spid="72" grpId="0"/>
      <p:bldP spid="73" grpId="0"/>
      <p:bldP spid="74" grpId="0"/>
      <p:bldP spid="75" grpId="0"/>
      <p:bldP spid="7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0070C0"/>
                </a:solidFill>
                <a:latin typeface="Impact MT Std" pitchFamily="34" charset="0"/>
                <a:ea typeface="微软雅黑" panose="020B0503020204020204" pitchFamily="34" charset="-122"/>
              </a:rPr>
              <a:t>执行方式</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第三章：产品与运营</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a:solidFill>
                  <a:srgbClr val="34495E"/>
                </a:solidFill>
                <a:latin typeface="Impact MT Std" pitchFamily="34" charset="0"/>
                <a:ea typeface="微软雅黑" panose="020B0503020204020204" pitchFamily="34" charset="-122"/>
              </a:rPr>
              <a:t>24</a:t>
            </a:r>
          </a:p>
        </p:txBody>
      </p:sp>
      <p:sp>
        <p:nvSpPr>
          <p:cNvPr id="13" name="KSO_Shape"/>
          <p:cNvSpPr/>
          <p:nvPr/>
        </p:nvSpPr>
        <p:spPr bwMode="auto">
          <a:xfrm>
            <a:off x="146973" y="195306"/>
            <a:ext cx="478266" cy="47348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48" name="组合 47"/>
          <p:cNvGrpSpPr/>
          <p:nvPr/>
        </p:nvGrpSpPr>
        <p:grpSpPr>
          <a:xfrm>
            <a:off x="2943507" y="1945406"/>
            <a:ext cx="1868593" cy="1866715"/>
            <a:chOff x="5305425" y="2638424"/>
            <a:chExt cx="1579563" cy="1577975"/>
          </a:xfrm>
          <a:solidFill>
            <a:srgbClr val="000000">
              <a:alpha val="60000"/>
            </a:srgbClr>
          </a:solidFill>
        </p:grpSpPr>
        <p:sp>
          <p:nvSpPr>
            <p:cNvPr id="49" name="Freeform 6"/>
            <p:cNvSpPr>
              <a:spLocks noEditPoints="1"/>
            </p:cNvSpPr>
            <p:nvPr/>
          </p:nvSpPr>
          <p:spPr bwMode="auto">
            <a:xfrm>
              <a:off x="5305425" y="2638424"/>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0070C0">
                <a:alpha val="89020"/>
              </a:srgbClr>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0"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51" name="组合 50"/>
          <p:cNvGrpSpPr/>
          <p:nvPr/>
        </p:nvGrpSpPr>
        <p:grpSpPr>
          <a:xfrm>
            <a:off x="4098235" y="3098333"/>
            <a:ext cx="2345601" cy="2341845"/>
            <a:chOff x="5102225" y="2441575"/>
            <a:chExt cx="1982788" cy="1979613"/>
          </a:xfrm>
          <a:solidFill>
            <a:srgbClr val="000000">
              <a:alpha val="60000"/>
            </a:srgbClr>
          </a:solidFill>
        </p:grpSpPr>
        <p:sp>
          <p:nvSpPr>
            <p:cNvPr id="52"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rgbClr val="0070C0"/>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3"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54" name="组合 53"/>
          <p:cNvGrpSpPr/>
          <p:nvPr/>
        </p:nvGrpSpPr>
        <p:grpSpPr>
          <a:xfrm>
            <a:off x="6133002" y="2639598"/>
            <a:ext cx="1538068" cy="1560603"/>
            <a:chOff x="5803900" y="2852738"/>
            <a:chExt cx="1300163" cy="1319212"/>
          </a:xfrm>
          <a:solidFill>
            <a:srgbClr val="000000">
              <a:alpha val="60000"/>
            </a:srgbClr>
          </a:solidFill>
        </p:grpSpPr>
        <p:sp>
          <p:nvSpPr>
            <p:cNvPr id="55"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rgbClr val="0070C0"/>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6"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57" name="组合 56"/>
          <p:cNvGrpSpPr/>
          <p:nvPr/>
        </p:nvGrpSpPr>
        <p:grpSpPr>
          <a:xfrm>
            <a:off x="7473866" y="2931300"/>
            <a:ext cx="1868593" cy="1866715"/>
            <a:chOff x="5305425" y="2638425"/>
            <a:chExt cx="1579563" cy="1577975"/>
          </a:xfrm>
          <a:solidFill>
            <a:srgbClr val="000000">
              <a:alpha val="60000"/>
            </a:srgbClr>
          </a:solidFill>
        </p:grpSpPr>
        <p:sp>
          <p:nvSpPr>
            <p:cNvPr id="58"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0070C0"/>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9"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sp>
        <p:nvSpPr>
          <p:cNvPr id="60" name="TextBox 51"/>
          <p:cNvSpPr txBox="1"/>
          <p:nvPr/>
        </p:nvSpPr>
        <p:spPr>
          <a:xfrm>
            <a:off x="1480680" y="2631330"/>
            <a:ext cx="1271652" cy="867930"/>
          </a:xfrm>
          <a:prstGeom prst="rect">
            <a:avLst/>
          </a:prstGeom>
          <a:noFill/>
        </p:spPr>
        <p:txBody>
          <a:bodyPr wrap="square" rtlCol="0" anchor="ctr">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sp>
        <p:nvSpPr>
          <p:cNvPr id="61" name="矩形 60"/>
          <p:cNvSpPr/>
          <p:nvPr/>
        </p:nvSpPr>
        <p:spPr>
          <a:xfrm>
            <a:off x="3069203" y="1392943"/>
            <a:ext cx="1598895" cy="369332"/>
          </a:xfrm>
          <a:prstGeom prst="rect">
            <a:avLst/>
          </a:prstGeom>
        </p:spPr>
        <p:txBody>
          <a:bodyPr wrap="square">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69" name="TextBox 53"/>
          <p:cNvSpPr txBox="1"/>
          <p:nvPr/>
        </p:nvSpPr>
        <p:spPr>
          <a:xfrm>
            <a:off x="1849272" y="4420619"/>
            <a:ext cx="1981594" cy="609398"/>
          </a:xfrm>
          <a:prstGeom prst="rect">
            <a:avLst/>
          </a:prstGeom>
          <a:noFill/>
        </p:spPr>
        <p:txBody>
          <a:bodyPr wrap="square"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65000"/>
                    <a:lumOff val="35000"/>
                  </a:schemeClr>
                </a:solidFill>
              </a:rPr>
              <a:t>您的内容打在这里，或者通过复制您的文本</a:t>
            </a:r>
            <a:endParaRPr lang="zh-CN" altLang="en-US" dirty="0">
              <a:solidFill>
                <a:schemeClr val="tx1">
                  <a:lumMod val="65000"/>
                  <a:lumOff val="35000"/>
                </a:schemeClr>
              </a:solidFill>
              <a:sym typeface="微软雅黑" panose="020B0503020204020204" pitchFamily="34" charset="-122"/>
            </a:endParaRPr>
          </a:p>
        </p:txBody>
      </p:sp>
      <p:sp>
        <p:nvSpPr>
          <p:cNvPr id="70" name="矩形 69"/>
          <p:cNvSpPr/>
          <p:nvPr/>
        </p:nvSpPr>
        <p:spPr>
          <a:xfrm>
            <a:off x="4455545" y="5542472"/>
            <a:ext cx="1598895" cy="369332"/>
          </a:xfrm>
          <a:prstGeom prst="rect">
            <a:avLst/>
          </a:prstGeom>
        </p:spPr>
        <p:txBody>
          <a:bodyPr wrap="square">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71" name="TextBox 55"/>
          <p:cNvSpPr txBox="1"/>
          <p:nvPr/>
        </p:nvSpPr>
        <p:spPr>
          <a:xfrm>
            <a:off x="8105552" y="1934442"/>
            <a:ext cx="1752017" cy="867930"/>
          </a:xfrm>
          <a:prstGeom prst="rect">
            <a:avLst/>
          </a:prstGeom>
          <a:noFill/>
        </p:spPr>
        <p:txBody>
          <a:bodyPr wrap="square"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65000"/>
                    <a:lumOff val="35000"/>
                  </a:schemeClr>
                </a:solidFill>
              </a:rPr>
              <a:t>您的内容打在这里，或者通过复制您的文本</a:t>
            </a:r>
            <a:endParaRPr lang="zh-CN" altLang="en-US" dirty="0">
              <a:solidFill>
                <a:schemeClr val="tx1">
                  <a:lumMod val="65000"/>
                  <a:lumOff val="35000"/>
                </a:schemeClr>
              </a:solidFill>
              <a:sym typeface="微软雅黑" panose="020B0503020204020204" pitchFamily="34" charset="-122"/>
            </a:endParaRPr>
          </a:p>
        </p:txBody>
      </p:sp>
      <p:sp>
        <p:nvSpPr>
          <p:cNvPr id="72" name="矩形 71"/>
          <p:cNvSpPr/>
          <p:nvPr/>
        </p:nvSpPr>
        <p:spPr>
          <a:xfrm>
            <a:off x="6050349" y="2065958"/>
            <a:ext cx="1598895" cy="369332"/>
          </a:xfrm>
          <a:prstGeom prst="rect">
            <a:avLst/>
          </a:prstGeom>
        </p:spPr>
        <p:txBody>
          <a:bodyPr wrap="square">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73" name="TextBox 57"/>
          <p:cNvSpPr txBox="1"/>
          <p:nvPr/>
        </p:nvSpPr>
        <p:spPr>
          <a:xfrm>
            <a:off x="9564445" y="4164443"/>
            <a:ext cx="1670679" cy="609398"/>
          </a:xfrm>
          <a:prstGeom prst="rect">
            <a:avLst/>
          </a:prstGeom>
          <a:noFill/>
        </p:spPr>
        <p:txBody>
          <a:bodyPr wrap="square" rtlCol="0" anchor="ctr">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p>
        </p:txBody>
      </p:sp>
      <p:sp>
        <p:nvSpPr>
          <p:cNvPr id="74" name="矩形 73"/>
          <p:cNvSpPr/>
          <p:nvPr/>
        </p:nvSpPr>
        <p:spPr>
          <a:xfrm>
            <a:off x="7577962" y="4910072"/>
            <a:ext cx="1598895" cy="369332"/>
          </a:xfrm>
          <a:prstGeom prst="rect">
            <a:avLst/>
          </a:prstGeom>
        </p:spPr>
        <p:txBody>
          <a:bodyPr wrap="square">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cxnSp>
        <p:nvCxnSpPr>
          <p:cNvPr id="75" name="肘形连接符 74"/>
          <p:cNvCxnSpPr/>
          <p:nvPr/>
        </p:nvCxnSpPr>
        <p:spPr>
          <a:xfrm rot="10800000" flipV="1">
            <a:off x="1555653" y="2681022"/>
            <a:ext cx="1530873" cy="834621"/>
          </a:xfrm>
          <a:prstGeom prst="bentConnector3">
            <a:avLst>
              <a:gd name="adj1" fmla="val 20581"/>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 name="肘形连接符 75"/>
          <p:cNvCxnSpPr/>
          <p:nvPr/>
        </p:nvCxnSpPr>
        <p:spPr>
          <a:xfrm rot="10800000">
            <a:off x="1950914" y="4356789"/>
            <a:ext cx="2473569" cy="569324"/>
          </a:xfrm>
          <a:prstGeom prst="bentConnector3">
            <a:avLst>
              <a:gd name="adj1" fmla="val 21861"/>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 name="肘形连接符 76"/>
          <p:cNvCxnSpPr/>
          <p:nvPr/>
        </p:nvCxnSpPr>
        <p:spPr>
          <a:xfrm rot="10800000" flipV="1">
            <a:off x="8671403" y="4106769"/>
            <a:ext cx="2424229" cy="640975"/>
          </a:xfrm>
          <a:prstGeom prst="bentConnector3">
            <a:avLst>
              <a:gd name="adj1" fmla="val 66889"/>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 name="肘形连接符 77"/>
          <p:cNvCxnSpPr/>
          <p:nvPr/>
        </p:nvCxnSpPr>
        <p:spPr>
          <a:xfrm rot="10800000" flipV="1">
            <a:off x="7449279" y="1878817"/>
            <a:ext cx="2267929" cy="997559"/>
          </a:xfrm>
          <a:prstGeom prst="bentConnector3">
            <a:avLst>
              <a:gd name="adj1" fmla="val 74673"/>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1" decel="100000" fill="hold" nodeType="after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additive="base">
                                        <p:cTn id="20" dur="500" fill="hold"/>
                                        <p:tgtEl>
                                          <p:spTgt spid="48"/>
                                        </p:tgtEl>
                                        <p:attrNameLst>
                                          <p:attrName>ppt_x</p:attrName>
                                        </p:attrNameLst>
                                      </p:cBhvr>
                                      <p:tavLst>
                                        <p:tav tm="0">
                                          <p:val>
                                            <p:strVal val="#ppt_x"/>
                                          </p:val>
                                        </p:tav>
                                        <p:tav tm="100000">
                                          <p:val>
                                            <p:strVal val="#ppt_x"/>
                                          </p:val>
                                        </p:tav>
                                      </p:tavLst>
                                    </p:anim>
                                    <p:anim calcmode="lin" valueType="num">
                                      <p:cBhvr additive="base">
                                        <p:cTn id="21" dur="500" fill="hold"/>
                                        <p:tgtEl>
                                          <p:spTgt spid="48"/>
                                        </p:tgtEl>
                                        <p:attrNameLst>
                                          <p:attrName>ppt_y</p:attrName>
                                        </p:attrNameLst>
                                      </p:cBhvr>
                                      <p:tavLst>
                                        <p:tav tm="0">
                                          <p:val>
                                            <p:strVal val="0-#ppt_h/2"/>
                                          </p:val>
                                        </p:tav>
                                        <p:tav tm="100000">
                                          <p:val>
                                            <p:strVal val="#ppt_y"/>
                                          </p:val>
                                        </p:tav>
                                      </p:tavLst>
                                    </p:anim>
                                  </p:childTnLst>
                                </p:cTn>
                              </p:par>
                              <p:par>
                                <p:cTn id="22" presetID="8" presetClass="emph" presetSubtype="0" repeatCount="indefinite" fill="hold" nodeType="withEffect">
                                  <p:stCondLst>
                                    <p:cond delay="0"/>
                                  </p:stCondLst>
                                  <p:childTnLst>
                                    <p:animRot by="-86400000">
                                      <p:cBhvr>
                                        <p:cTn id="23" dur="8000" fill="hold"/>
                                        <p:tgtEl>
                                          <p:spTgt spid="48"/>
                                        </p:tgtEl>
                                        <p:attrNameLst>
                                          <p:attrName>r</p:attrName>
                                        </p:attrNameLst>
                                      </p:cBhvr>
                                    </p:animRot>
                                  </p:childTnLst>
                                </p:cTn>
                              </p:par>
                              <p:par>
                                <p:cTn id="24" presetID="22" presetClass="entr" presetSubtype="2" fill="hold" nodeType="withEffect">
                                  <p:stCondLst>
                                    <p:cond delay="500"/>
                                  </p:stCondLst>
                                  <p:childTnLst>
                                    <p:set>
                                      <p:cBhvr>
                                        <p:cTn id="25" dur="1" fill="hold">
                                          <p:stCondLst>
                                            <p:cond delay="0"/>
                                          </p:stCondLst>
                                        </p:cTn>
                                        <p:tgtEl>
                                          <p:spTgt spid="75"/>
                                        </p:tgtEl>
                                        <p:attrNameLst>
                                          <p:attrName>style.visibility</p:attrName>
                                        </p:attrNameLst>
                                      </p:cBhvr>
                                      <p:to>
                                        <p:strVal val="visible"/>
                                      </p:to>
                                    </p:set>
                                    <p:animEffect transition="in" filter="wipe(right)">
                                      <p:cBhvr>
                                        <p:cTn id="26" dur="500"/>
                                        <p:tgtEl>
                                          <p:spTgt spid="75"/>
                                        </p:tgtEl>
                                      </p:cBhvr>
                                    </p:animEffect>
                                  </p:childTnLst>
                                </p:cTn>
                              </p:par>
                              <p:par>
                                <p:cTn id="27" presetID="53" presetClass="entr" presetSubtype="16" fill="hold" grpId="0" nodeType="withEffect">
                                  <p:stCondLst>
                                    <p:cond delay="50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61"/>
                                        </p:tgtEl>
                                        <p:attrNameLst>
                                          <p:attrName>style.visibility</p:attrName>
                                        </p:attrNameLst>
                                      </p:cBhvr>
                                      <p:to>
                                        <p:strVal val="visible"/>
                                      </p:to>
                                    </p:set>
                                    <p:animEffect transition="in" filter="fade">
                                      <p:cBhvr>
                                        <p:cTn id="34" dur="500"/>
                                        <p:tgtEl>
                                          <p:spTgt spid="61"/>
                                        </p:tgtEl>
                                      </p:cBhvr>
                                    </p:animEffect>
                                  </p:childTnLst>
                                </p:cTn>
                              </p:par>
                              <p:par>
                                <p:cTn id="35" presetID="2" presetClass="entr" presetSubtype="1" decel="100000" fill="hold" nodeType="withEffect">
                                  <p:stCondLst>
                                    <p:cond delay="50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500" fill="hold"/>
                                        <p:tgtEl>
                                          <p:spTgt spid="51"/>
                                        </p:tgtEl>
                                        <p:attrNameLst>
                                          <p:attrName>ppt_x</p:attrName>
                                        </p:attrNameLst>
                                      </p:cBhvr>
                                      <p:tavLst>
                                        <p:tav tm="0">
                                          <p:val>
                                            <p:strVal val="#ppt_x"/>
                                          </p:val>
                                        </p:tav>
                                        <p:tav tm="100000">
                                          <p:val>
                                            <p:strVal val="#ppt_x"/>
                                          </p:val>
                                        </p:tav>
                                      </p:tavLst>
                                    </p:anim>
                                    <p:anim calcmode="lin" valueType="num">
                                      <p:cBhvr additive="base">
                                        <p:cTn id="38" dur="500" fill="hold"/>
                                        <p:tgtEl>
                                          <p:spTgt spid="51"/>
                                        </p:tgtEl>
                                        <p:attrNameLst>
                                          <p:attrName>ppt_y</p:attrName>
                                        </p:attrNameLst>
                                      </p:cBhvr>
                                      <p:tavLst>
                                        <p:tav tm="0">
                                          <p:val>
                                            <p:strVal val="0-#ppt_h/2"/>
                                          </p:val>
                                        </p:tav>
                                        <p:tav tm="100000">
                                          <p:val>
                                            <p:strVal val="#ppt_y"/>
                                          </p:val>
                                        </p:tav>
                                      </p:tavLst>
                                    </p:anim>
                                  </p:childTnLst>
                                </p:cTn>
                              </p:par>
                              <p:par>
                                <p:cTn id="39" presetID="8" presetClass="emph" presetSubtype="0" repeatCount="indefinite" fill="hold" nodeType="withEffect">
                                  <p:stCondLst>
                                    <p:cond delay="500"/>
                                  </p:stCondLst>
                                  <p:childTnLst>
                                    <p:animRot by="76680000">
                                      <p:cBhvr>
                                        <p:cTn id="40" dur="7500" fill="hold"/>
                                        <p:tgtEl>
                                          <p:spTgt spid="51"/>
                                        </p:tgtEl>
                                        <p:attrNameLst>
                                          <p:attrName>r</p:attrName>
                                        </p:attrNameLst>
                                      </p:cBhvr>
                                    </p:animRot>
                                  </p:childTnLst>
                                </p:cTn>
                              </p:par>
                              <p:par>
                                <p:cTn id="41" presetID="22" presetClass="entr" presetSubtype="2" fill="hold" nodeType="withEffect">
                                  <p:stCondLst>
                                    <p:cond delay="1000"/>
                                  </p:stCondLst>
                                  <p:childTnLst>
                                    <p:set>
                                      <p:cBhvr>
                                        <p:cTn id="42" dur="1" fill="hold">
                                          <p:stCondLst>
                                            <p:cond delay="0"/>
                                          </p:stCondLst>
                                        </p:cTn>
                                        <p:tgtEl>
                                          <p:spTgt spid="76"/>
                                        </p:tgtEl>
                                        <p:attrNameLst>
                                          <p:attrName>style.visibility</p:attrName>
                                        </p:attrNameLst>
                                      </p:cBhvr>
                                      <p:to>
                                        <p:strVal val="visible"/>
                                      </p:to>
                                    </p:set>
                                    <p:animEffect transition="in" filter="wipe(right)">
                                      <p:cBhvr>
                                        <p:cTn id="43" dur="500"/>
                                        <p:tgtEl>
                                          <p:spTgt spid="76"/>
                                        </p:tgtEl>
                                      </p:cBhvr>
                                    </p:animEffect>
                                  </p:childTnLst>
                                </p:cTn>
                              </p:par>
                              <p:par>
                                <p:cTn id="44" presetID="53" presetClass="entr" presetSubtype="16" fill="hold" grpId="0" nodeType="withEffect">
                                  <p:stCondLst>
                                    <p:cond delay="1000"/>
                                  </p:stCondLst>
                                  <p:childTnLst>
                                    <p:set>
                                      <p:cBhvr>
                                        <p:cTn id="45" dur="1" fill="hold">
                                          <p:stCondLst>
                                            <p:cond delay="0"/>
                                          </p:stCondLst>
                                        </p:cTn>
                                        <p:tgtEl>
                                          <p:spTgt spid="69"/>
                                        </p:tgtEl>
                                        <p:attrNameLst>
                                          <p:attrName>style.visibility</p:attrName>
                                        </p:attrNameLst>
                                      </p:cBhvr>
                                      <p:to>
                                        <p:strVal val="visible"/>
                                      </p:to>
                                    </p:set>
                                    <p:anim calcmode="lin" valueType="num">
                                      <p:cBhvr>
                                        <p:cTn id="46" dur="500" fill="hold"/>
                                        <p:tgtEl>
                                          <p:spTgt spid="69"/>
                                        </p:tgtEl>
                                        <p:attrNameLst>
                                          <p:attrName>ppt_w</p:attrName>
                                        </p:attrNameLst>
                                      </p:cBhvr>
                                      <p:tavLst>
                                        <p:tav tm="0">
                                          <p:val>
                                            <p:fltVal val="0"/>
                                          </p:val>
                                        </p:tav>
                                        <p:tav tm="100000">
                                          <p:val>
                                            <p:strVal val="#ppt_w"/>
                                          </p:val>
                                        </p:tav>
                                      </p:tavLst>
                                    </p:anim>
                                    <p:anim calcmode="lin" valueType="num">
                                      <p:cBhvr>
                                        <p:cTn id="47" dur="500" fill="hold"/>
                                        <p:tgtEl>
                                          <p:spTgt spid="69"/>
                                        </p:tgtEl>
                                        <p:attrNameLst>
                                          <p:attrName>ppt_h</p:attrName>
                                        </p:attrNameLst>
                                      </p:cBhvr>
                                      <p:tavLst>
                                        <p:tav tm="0">
                                          <p:val>
                                            <p:fltVal val="0"/>
                                          </p:val>
                                        </p:tav>
                                        <p:tav tm="100000">
                                          <p:val>
                                            <p:strVal val="#ppt_h"/>
                                          </p:val>
                                        </p:tav>
                                      </p:tavLst>
                                    </p:anim>
                                    <p:animEffect transition="in" filter="fade">
                                      <p:cBhvr>
                                        <p:cTn id="48" dur="500"/>
                                        <p:tgtEl>
                                          <p:spTgt spid="69"/>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70"/>
                                        </p:tgtEl>
                                        <p:attrNameLst>
                                          <p:attrName>style.visibility</p:attrName>
                                        </p:attrNameLst>
                                      </p:cBhvr>
                                      <p:to>
                                        <p:strVal val="visible"/>
                                      </p:to>
                                    </p:set>
                                    <p:animEffect transition="in" filter="fade">
                                      <p:cBhvr>
                                        <p:cTn id="51" dur="500"/>
                                        <p:tgtEl>
                                          <p:spTgt spid="70"/>
                                        </p:tgtEl>
                                      </p:cBhvr>
                                    </p:animEffect>
                                  </p:childTnLst>
                                </p:cTn>
                              </p:par>
                              <p:par>
                                <p:cTn id="52" presetID="2" presetClass="entr" presetSubtype="1" decel="100000" fill="hold" nodeType="withEffect">
                                  <p:stCondLst>
                                    <p:cond delay="1000"/>
                                  </p:stCondLst>
                                  <p:childTnLst>
                                    <p:set>
                                      <p:cBhvr>
                                        <p:cTn id="53" dur="1" fill="hold">
                                          <p:stCondLst>
                                            <p:cond delay="0"/>
                                          </p:stCondLst>
                                        </p:cTn>
                                        <p:tgtEl>
                                          <p:spTgt spid="54"/>
                                        </p:tgtEl>
                                        <p:attrNameLst>
                                          <p:attrName>style.visibility</p:attrName>
                                        </p:attrNameLst>
                                      </p:cBhvr>
                                      <p:to>
                                        <p:strVal val="visible"/>
                                      </p:to>
                                    </p:set>
                                    <p:anim calcmode="lin" valueType="num">
                                      <p:cBhvr additive="base">
                                        <p:cTn id="54" dur="500" fill="hold"/>
                                        <p:tgtEl>
                                          <p:spTgt spid="54"/>
                                        </p:tgtEl>
                                        <p:attrNameLst>
                                          <p:attrName>ppt_x</p:attrName>
                                        </p:attrNameLst>
                                      </p:cBhvr>
                                      <p:tavLst>
                                        <p:tav tm="0">
                                          <p:val>
                                            <p:strVal val="#ppt_x"/>
                                          </p:val>
                                        </p:tav>
                                        <p:tav tm="100000">
                                          <p:val>
                                            <p:strVal val="#ppt_x"/>
                                          </p:val>
                                        </p:tav>
                                      </p:tavLst>
                                    </p:anim>
                                    <p:anim calcmode="lin" valueType="num">
                                      <p:cBhvr additive="base">
                                        <p:cTn id="55" dur="500" fill="hold"/>
                                        <p:tgtEl>
                                          <p:spTgt spid="54"/>
                                        </p:tgtEl>
                                        <p:attrNameLst>
                                          <p:attrName>ppt_y</p:attrName>
                                        </p:attrNameLst>
                                      </p:cBhvr>
                                      <p:tavLst>
                                        <p:tav tm="0">
                                          <p:val>
                                            <p:strVal val="0-#ppt_h/2"/>
                                          </p:val>
                                        </p:tav>
                                        <p:tav tm="100000">
                                          <p:val>
                                            <p:strVal val="#ppt_y"/>
                                          </p:val>
                                        </p:tav>
                                      </p:tavLst>
                                    </p:anim>
                                  </p:childTnLst>
                                </p:cTn>
                              </p:par>
                              <p:par>
                                <p:cTn id="56" presetID="8" presetClass="emph" presetSubtype="0" repeatCount="indefinite" fill="hold" nodeType="withEffect">
                                  <p:stCondLst>
                                    <p:cond delay="1000"/>
                                  </p:stCondLst>
                                  <p:childTnLst>
                                    <p:animRot by="-108000000">
                                      <p:cBhvr>
                                        <p:cTn id="57" dur="7000" fill="hold"/>
                                        <p:tgtEl>
                                          <p:spTgt spid="54"/>
                                        </p:tgtEl>
                                        <p:attrNameLst>
                                          <p:attrName>r</p:attrName>
                                        </p:attrNameLst>
                                      </p:cBhvr>
                                    </p:animRot>
                                  </p:childTnLst>
                                </p:cTn>
                              </p:par>
                              <p:par>
                                <p:cTn id="58" presetID="22" presetClass="entr" presetSubtype="8" fill="hold" nodeType="withEffect">
                                  <p:stCondLst>
                                    <p:cond delay="1500"/>
                                  </p:stCondLst>
                                  <p:childTnLst>
                                    <p:set>
                                      <p:cBhvr>
                                        <p:cTn id="59" dur="1" fill="hold">
                                          <p:stCondLst>
                                            <p:cond delay="0"/>
                                          </p:stCondLst>
                                        </p:cTn>
                                        <p:tgtEl>
                                          <p:spTgt spid="78"/>
                                        </p:tgtEl>
                                        <p:attrNameLst>
                                          <p:attrName>style.visibility</p:attrName>
                                        </p:attrNameLst>
                                      </p:cBhvr>
                                      <p:to>
                                        <p:strVal val="visible"/>
                                      </p:to>
                                    </p:set>
                                    <p:animEffect transition="in" filter="wipe(left)">
                                      <p:cBhvr>
                                        <p:cTn id="60" dur="500"/>
                                        <p:tgtEl>
                                          <p:spTgt spid="78"/>
                                        </p:tgtEl>
                                      </p:cBhvr>
                                    </p:animEffect>
                                  </p:childTnLst>
                                </p:cTn>
                              </p:par>
                              <p:par>
                                <p:cTn id="61" presetID="53" presetClass="entr" presetSubtype="16" fill="hold" grpId="0" nodeType="withEffect">
                                  <p:stCondLst>
                                    <p:cond delay="1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par>
                                <p:cTn id="66" presetID="10" presetClass="entr" presetSubtype="0" fill="hold" grpId="0" nodeType="withEffect">
                                  <p:stCondLst>
                                    <p:cond delay="1000"/>
                                  </p:stCondLst>
                                  <p:childTnLst>
                                    <p:set>
                                      <p:cBhvr>
                                        <p:cTn id="67" dur="1" fill="hold">
                                          <p:stCondLst>
                                            <p:cond delay="0"/>
                                          </p:stCondLst>
                                        </p:cTn>
                                        <p:tgtEl>
                                          <p:spTgt spid="72"/>
                                        </p:tgtEl>
                                        <p:attrNameLst>
                                          <p:attrName>style.visibility</p:attrName>
                                        </p:attrNameLst>
                                      </p:cBhvr>
                                      <p:to>
                                        <p:strVal val="visible"/>
                                      </p:to>
                                    </p:set>
                                    <p:animEffect transition="in" filter="fade">
                                      <p:cBhvr>
                                        <p:cTn id="68" dur="500"/>
                                        <p:tgtEl>
                                          <p:spTgt spid="72"/>
                                        </p:tgtEl>
                                      </p:cBhvr>
                                    </p:animEffect>
                                  </p:childTnLst>
                                </p:cTn>
                              </p:par>
                              <p:par>
                                <p:cTn id="69" presetID="2" presetClass="entr" presetSubtype="1" decel="100000" fill="hold" nodeType="withEffect">
                                  <p:stCondLst>
                                    <p:cond delay="1500"/>
                                  </p:stCondLst>
                                  <p:childTnLst>
                                    <p:set>
                                      <p:cBhvr>
                                        <p:cTn id="70" dur="1" fill="hold">
                                          <p:stCondLst>
                                            <p:cond delay="0"/>
                                          </p:stCondLst>
                                        </p:cTn>
                                        <p:tgtEl>
                                          <p:spTgt spid="57"/>
                                        </p:tgtEl>
                                        <p:attrNameLst>
                                          <p:attrName>style.visibility</p:attrName>
                                        </p:attrNameLst>
                                      </p:cBhvr>
                                      <p:to>
                                        <p:strVal val="visible"/>
                                      </p:to>
                                    </p:set>
                                    <p:anim calcmode="lin" valueType="num">
                                      <p:cBhvr additive="base">
                                        <p:cTn id="71" dur="500" fill="hold"/>
                                        <p:tgtEl>
                                          <p:spTgt spid="57"/>
                                        </p:tgtEl>
                                        <p:attrNameLst>
                                          <p:attrName>ppt_x</p:attrName>
                                        </p:attrNameLst>
                                      </p:cBhvr>
                                      <p:tavLst>
                                        <p:tav tm="0">
                                          <p:val>
                                            <p:strVal val="#ppt_x"/>
                                          </p:val>
                                        </p:tav>
                                        <p:tav tm="100000">
                                          <p:val>
                                            <p:strVal val="#ppt_x"/>
                                          </p:val>
                                        </p:tav>
                                      </p:tavLst>
                                    </p:anim>
                                    <p:anim calcmode="lin" valueType="num">
                                      <p:cBhvr additive="base">
                                        <p:cTn id="72" dur="500" fill="hold"/>
                                        <p:tgtEl>
                                          <p:spTgt spid="57"/>
                                        </p:tgtEl>
                                        <p:attrNameLst>
                                          <p:attrName>ppt_y</p:attrName>
                                        </p:attrNameLst>
                                      </p:cBhvr>
                                      <p:tavLst>
                                        <p:tav tm="0">
                                          <p:val>
                                            <p:strVal val="0-#ppt_h/2"/>
                                          </p:val>
                                        </p:tav>
                                        <p:tav tm="100000">
                                          <p:val>
                                            <p:strVal val="#ppt_y"/>
                                          </p:val>
                                        </p:tav>
                                      </p:tavLst>
                                    </p:anim>
                                  </p:childTnLst>
                                </p:cTn>
                              </p:par>
                              <p:par>
                                <p:cTn id="73" presetID="8" presetClass="emph" presetSubtype="0" repeatCount="indefinite" fill="hold" nodeType="withEffect">
                                  <p:stCondLst>
                                    <p:cond delay="1500"/>
                                  </p:stCondLst>
                                  <p:childTnLst>
                                    <p:animRot by="86400000">
                                      <p:cBhvr>
                                        <p:cTn id="74" dur="6500" fill="hold"/>
                                        <p:tgtEl>
                                          <p:spTgt spid="57"/>
                                        </p:tgtEl>
                                        <p:attrNameLst>
                                          <p:attrName>r</p:attrName>
                                        </p:attrNameLst>
                                      </p:cBhvr>
                                    </p:animRot>
                                  </p:childTnLst>
                                </p:cTn>
                              </p:par>
                              <p:par>
                                <p:cTn id="75" presetID="22" presetClass="entr" presetSubtype="8" fill="hold" nodeType="withEffect">
                                  <p:stCondLst>
                                    <p:cond delay="2000"/>
                                  </p:stCondLst>
                                  <p:childTnLst>
                                    <p:set>
                                      <p:cBhvr>
                                        <p:cTn id="76" dur="1" fill="hold">
                                          <p:stCondLst>
                                            <p:cond delay="0"/>
                                          </p:stCondLst>
                                        </p:cTn>
                                        <p:tgtEl>
                                          <p:spTgt spid="77"/>
                                        </p:tgtEl>
                                        <p:attrNameLst>
                                          <p:attrName>style.visibility</p:attrName>
                                        </p:attrNameLst>
                                      </p:cBhvr>
                                      <p:to>
                                        <p:strVal val="visible"/>
                                      </p:to>
                                    </p:set>
                                    <p:animEffect transition="in" filter="wipe(left)">
                                      <p:cBhvr>
                                        <p:cTn id="77" dur="500"/>
                                        <p:tgtEl>
                                          <p:spTgt spid="77"/>
                                        </p:tgtEl>
                                      </p:cBhvr>
                                    </p:animEffect>
                                  </p:childTnLst>
                                </p:cTn>
                              </p:par>
                              <p:par>
                                <p:cTn id="78" presetID="53" presetClass="entr" presetSubtype="16" fill="hold" grpId="0" nodeType="withEffect">
                                  <p:stCondLst>
                                    <p:cond delay="2000"/>
                                  </p:stCondLst>
                                  <p:childTnLst>
                                    <p:set>
                                      <p:cBhvr>
                                        <p:cTn id="79" dur="1" fill="hold">
                                          <p:stCondLst>
                                            <p:cond delay="0"/>
                                          </p:stCondLst>
                                        </p:cTn>
                                        <p:tgtEl>
                                          <p:spTgt spid="73"/>
                                        </p:tgtEl>
                                        <p:attrNameLst>
                                          <p:attrName>style.visibility</p:attrName>
                                        </p:attrNameLst>
                                      </p:cBhvr>
                                      <p:to>
                                        <p:strVal val="visible"/>
                                      </p:to>
                                    </p:set>
                                    <p:anim calcmode="lin" valueType="num">
                                      <p:cBhvr>
                                        <p:cTn id="80" dur="500" fill="hold"/>
                                        <p:tgtEl>
                                          <p:spTgt spid="73"/>
                                        </p:tgtEl>
                                        <p:attrNameLst>
                                          <p:attrName>ppt_w</p:attrName>
                                        </p:attrNameLst>
                                      </p:cBhvr>
                                      <p:tavLst>
                                        <p:tav tm="0">
                                          <p:val>
                                            <p:fltVal val="0"/>
                                          </p:val>
                                        </p:tav>
                                        <p:tav tm="100000">
                                          <p:val>
                                            <p:strVal val="#ppt_w"/>
                                          </p:val>
                                        </p:tav>
                                      </p:tavLst>
                                    </p:anim>
                                    <p:anim calcmode="lin" valueType="num">
                                      <p:cBhvr>
                                        <p:cTn id="81" dur="500" fill="hold"/>
                                        <p:tgtEl>
                                          <p:spTgt spid="73"/>
                                        </p:tgtEl>
                                        <p:attrNameLst>
                                          <p:attrName>ppt_h</p:attrName>
                                        </p:attrNameLst>
                                      </p:cBhvr>
                                      <p:tavLst>
                                        <p:tav tm="0">
                                          <p:val>
                                            <p:fltVal val="0"/>
                                          </p:val>
                                        </p:tav>
                                        <p:tav tm="100000">
                                          <p:val>
                                            <p:strVal val="#ppt_h"/>
                                          </p:val>
                                        </p:tav>
                                      </p:tavLst>
                                    </p:anim>
                                    <p:animEffect transition="in" filter="fade">
                                      <p:cBhvr>
                                        <p:cTn id="82" dur="500"/>
                                        <p:tgtEl>
                                          <p:spTgt spid="73"/>
                                        </p:tgtEl>
                                      </p:cBhvr>
                                    </p:animEffect>
                                  </p:childTnLst>
                                </p:cTn>
                              </p:par>
                              <p:par>
                                <p:cTn id="83" presetID="10" presetClass="entr" presetSubtype="0" fill="hold" grpId="0" nodeType="withEffect">
                                  <p:stCondLst>
                                    <p:cond delay="1500"/>
                                  </p:stCondLst>
                                  <p:childTnLst>
                                    <p:set>
                                      <p:cBhvr>
                                        <p:cTn id="84" dur="1" fill="hold">
                                          <p:stCondLst>
                                            <p:cond delay="0"/>
                                          </p:stCondLst>
                                        </p:cTn>
                                        <p:tgtEl>
                                          <p:spTgt spid="74"/>
                                        </p:tgtEl>
                                        <p:attrNameLst>
                                          <p:attrName>style.visibility</p:attrName>
                                        </p:attrNameLst>
                                      </p:cBhvr>
                                      <p:to>
                                        <p:strVal val="visible"/>
                                      </p:to>
                                    </p:set>
                                    <p:animEffect transition="in" filter="fade">
                                      <p:cBhvr>
                                        <p:cTn id="85"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60" grpId="0"/>
      <p:bldP spid="61" grpId="0"/>
      <p:bldP spid="69" grpId="0"/>
      <p:bldP spid="70" grpId="0"/>
      <p:bldP spid="71" grpId="0"/>
      <p:bldP spid="72" grpId="0"/>
      <p:bldP spid="73" grpId="0"/>
      <p:bldP spid="7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0070C0"/>
                </a:solidFill>
                <a:latin typeface="Impact MT Std" pitchFamily="34" charset="0"/>
                <a:ea typeface="微软雅黑" panose="020B0503020204020204" pitchFamily="34" charset="-122"/>
              </a:rPr>
              <a:t>可行性分析</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第三章：产品与运营</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a:solidFill>
                  <a:srgbClr val="34495E"/>
                </a:solidFill>
                <a:latin typeface="Impact MT Std" pitchFamily="34" charset="0"/>
                <a:ea typeface="微软雅黑" panose="020B0503020204020204" pitchFamily="34" charset="-122"/>
              </a:rPr>
              <a:t>25</a:t>
            </a:r>
          </a:p>
        </p:txBody>
      </p:sp>
      <p:sp>
        <p:nvSpPr>
          <p:cNvPr id="13" name="KSO_Shape"/>
          <p:cNvSpPr/>
          <p:nvPr/>
        </p:nvSpPr>
        <p:spPr bwMode="auto">
          <a:xfrm>
            <a:off x="146973" y="195306"/>
            <a:ext cx="478266" cy="47348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32" name="Freeform 6"/>
          <p:cNvSpPr/>
          <p:nvPr/>
        </p:nvSpPr>
        <p:spPr bwMode="auto">
          <a:xfrm>
            <a:off x="8641642" y="2532034"/>
            <a:ext cx="1011592" cy="1708624"/>
          </a:xfrm>
          <a:custGeom>
            <a:avLst/>
            <a:gdLst>
              <a:gd name="T0" fmla="*/ 283 w 283"/>
              <a:gd name="T1" fmla="*/ 97 h 478"/>
              <a:gd name="T2" fmla="*/ 212 w 283"/>
              <a:gd name="T3" fmla="*/ 50 h 478"/>
              <a:gd name="T4" fmla="*/ 142 w 283"/>
              <a:gd name="T5" fmla="*/ 0 h 478"/>
              <a:gd name="T6" fmla="*/ 71 w 283"/>
              <a:gd name="T7" fmla="*/ 50 h 478"/>
              <a:gd name="T8" fmla="*/ 0 w 283"/>
              <a:gd name="T9" fmla="*/ 97 h 478"/>
              <a:gd name="T10" fmla="*/ 42 w 283"/>
              <a:gd name="T11" fmla="*/ 97 h 478"/>
              <a:gd name="T12" fmla="*/ 42 w 283"/>
              <a:gd name="T13" fmla="*/ 478 h 478"/>
              <a:gd name="T14" fmla="*/ 243 w 283"/>
              <a:gd name="T15" fmla="*/ 478 h 478"/>
              <a:gd name="T16" fmla="*/ 243 w 283"/>
              <a:gd name="T17" fmla="*/ 97 h 478"/>
              <a:gd name="T18" fmla="*/ 283 w 283"/>
              <a:gd name="T19" fmla="*/ 97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478">
                <a:moveTo>
                  <a:pt x="283" y="97"/>
                </a:moveTo>
                <a:lnTo>
                  <a:pt x="212" y="50"/>
                </a:lnTo>
                <a:lnTo>
                  <a:pt x="142" y="0"/>
                </a:lnTo>
                <a:lnTo>
                  <a:pt x="71" y="50"/>
                </a:lnTo>
                <a:lnTo>
                  <a:pt x="0" y="97"/>
                </a:lnTo>
                <a:lnTo>
                  <a:pt x="42" y="97"/>
                </a:lnTo>
                <a:lnTo>
                  <a:pt x="42" y="478"/>
                </a:lnTo>
                <a:lnTo>
                  <a:pt x="243" y="478"/>
                </a:lnTo>
                <a:lnTo>
                  <a:pt x="243" y="97"/>
                </a:lnTo>
                <a:lnTo>
                  <a:pt x="283" y="97"/>
                </a:lnTo>
                <a:close/>
              </a:path>
            </a:pathLst>
          </a:custGeom>
          <a:solidFill>
            <a:srgbClr val="0070C0"/>
          </a:solidFill>
          <a:ln>
            <a:noFill/>
          </a:ln>
          <a:effec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33" name="Freeform 7"/>
          <p:cNvSpPr/>
          <p:nvPr/>
        </p:nvSpPr>
        <p:spPr bwMode="auto">
          <a:xfrm>
            <a:off x="6068879" y="3547199"/>
            <a:ext cx="1015166" cy="693458"/>
          </a:xfrm>
          <a:custGeom>
            <a:avLst/>
            <a:gdLst>
              <a:gd name="T0" fmla="*/ 284 w 284"/>
              <a:gd name="T1" fmla="*/ 97 h 194"/>
              <a:gd name="T2" fmla="*/ 213 w 284"/>
              <a:gd name="T3" fmla="*/ 50 h 194"/>
              <a:gd name="T4" fmla="*/ 142 w 284"/>
              <a:gd name="T5" fmla="*/ 0 h 194"/>
              <a:gd name="T6" fmla="*/ 71 w 284"/>
              <a:gd name="T7" fmla="*/ 50 h 194"/>
              <a:gd name="T8" fmla="*/ 0 w 284"/>
              <a:gd name="T9" fmla="*/ 97 h 194"/>
              <a:gd name="T10" fmla="*/ 40 w 284"/>
              <a:gd name="T11" fmla="*/ 97 h 194"/>
              <a:gd name="T12" fmla="*/ 40 w 284"/>
              <a:gd name="T13" fmla="*/ 194 h 194"/>
              <a:gd name="T14" fmla="*/ 241 w 284"/>
              <a:gd name="T15" fmla="*/ 194 h 194"/>
              <a:gd name="T16" fmla="*/ 241 w 284"/>
              <a:gd name="T17" fmla="*/ 97 h 194"/>
              <a:gd name="T18" fmla="*/ 284 w 284"/>
              <a:gd name="T19"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194">
                <a:moveTo>
                  <a:pt x="284" y="97"/>
                </a:moveTo>
                <a:lnTo>
                  <a:pt x="213" y="50"/>
                </a:lnTo>
                <a:lnTo>
                  <a:pt x="142" y="0"/>
                </a:lnTo>
                <a:lnTo>
                  <a:pt x="71" y="50"/>
                </a:lnTo>
                <a:lnTo>
                  <a:pt x="0" y="97"/>
                </a:lnTo>
                <a:lnTo>
                  <a:pt x="40" y="97"/>
                </a:lnTo>
                <a:lnTo>
                  <a:pt x="40" y="194"/>
                </a:lnTo>
                <a:lnTo>
                  <a:pt x="241" y="194"/>
                </a:lnTo>
                <a:lnTo>
                  <a:pt x="241" y="97"/>
                </a:lnTo>
                <a:lnTo>
                  <a:pt x="284" y="97"/>
                </a:lnTo>
                <a:close/>
              </a:path>
            </a:pathLst>
          </a:custGeom>
          <a:solidFill>
            <a:schemeClr val="bg1">
              <a:lumMod val="75000"/>
            </a:schemeClr>
          </a:solidFill>
          <a:ln>
            <a:noFill/>
          </a:ln>
          <a:effec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34" name="Oval 8"/>
          <p:cNvSpPr>
            <a:spLocks noChangeArrowheads="1"/>
          </p:cNvSpPr>
          <p:nvPr/>
        </p:nvSpPr>
        <p:spPr bwMode="auto">
          <a:xfrm>
            <a:off x="1682359" y="1923926"/>
            <a:ext cx="1840882" cy="1833732"/>
          </a:xfrm>
          <a:prstGeom prst="ellipse">
            <a:avLst/>
          </a:prstGeom>
          <a:solidFill>
            <a:srgbClr val="0070C0"/>
          </a:solidFill>
          <a:ln>
            <a:noFill/>
          </a:ln>
        </p:spPr>
        <p:txBody>
          <a:bodyPr vert="horz" wrap="square" lIns="91440" tIns="45720" rIns="91440" bIns="45720" numCol="1" anchor="t" anchorCtr="0" compatLnSpc="1"/>
          <a:lstStyle/>
          <a:p>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135" name="Oval 9"/>
          <p:cNvSpPr>
            <a:spLocks noChangeArrowheads="1"/>
          </p:cNvSpPr>
          <p:nvPr/>
        </p:nvSpPr>
        <p:spPr bwMode="auto">
          <a:xfrm>
            <a:off x="3051404" y="1830988"/>
            <a:ext cx="2287698" cy="2280548"/>
          </a:xfrm>
          <a:prstGeom prst="ellipse">
            <a:avLst/>
          </a:prstGeom>
          <a:solidFill>
            <a:schemeClr val="bg1">
              <a:lumMod val="75000"/>
            </a:schemeClr>
          </a:solidFill>
          <a:ln>
            <a:noFill/>
          </a:ln>
        </p:spPr>
        <p:txBody>
          <a:bodyPr vert="horz" wrap="square" lIns="91440" tIns="45720" rIns="91440" bIns="45720" numCol="1" anchor="t" anchorCtr="0" compatLnSpc="1"/>
          <a:lstStyle/>
          <a:p>
            <a:pPr algn="r"/>
            <a:r>
              <a:rPr lang="zh-CN" altLang="en-US" sz="2400" dirty="0">
                <a:solidFill>
                  <a:schemeClr val="bg1"/>
                </a:solidFill>
                <a:latin typeface="微软雅黑" panose="020B0503020204020204" pitchFamily="34" charset="-122"/>
                <a:ea typeface="微软雅黑" panose="020B0503020204020204" pitchFamily="34" charset="-122"/>
              </a:rPr>
              <a:t>添加标题</a:t>
            </a:r>
          </a:p>
        </p:txBody>
      </p:sp>
      <p:sp>
        <p:nvSpPr>
          <p:cNvPr id="137" name="Freeform 15"/>
          <p:cNvSpPr/>
          <p:nvPr/>
        </p:nvSpPr>
        <p:spPr bwMode="auto">
          <a:xfrm>
            <a:off x="7348978" y="3146574"/>
            <a:ext cx="1015166" cy="1094084"/>
          </a:xfrm>
          <a:custGeom>
            <a:avLst/>
            <a:gdLst>
              <a:gd name="T0" fmla="*/ 283 w 283"/>
              <a:gd name="T1" fmla="*/ 97 h 305"/>
              <a:gd name="T2" fmla="*/ 213 w 283"/>
              <a:gd name="T3" fmla="*/ 49 h 305"/>
              <a:gd name="T4" fmla="*/ 142 w 283"/>
              <a:gd name="T5" fmla="*/ 0 h 305"/>
              <a:gd name="T6" fmla="*/ 71 w 283"/>
              <a:gd name="T7" fmla="*/ 49 h 305"/>
              <a:gd name="T8" fmla="*/ 0 w 283"/>
              <a:gd name="T9" fmla="*/ 97 h 305"/>
              <a:gd name="T10" fmla="*/ 41 w 283"/>
              <a:gd name="T11" fmla="*/ 97 h 305"/>
              <a:gd name="T12" fmla="*/ 41 w 283"/>
              <a:gd name="T13" fmla="*/ 305 h 305"/>
              <a:gd name="T14" fmla="*/ 241 w 283"/>
              <a:gd name="T15" fmla="*/ 305 h 305"/>
              <a:gd name="T16" fmla="*/ 241 w 283"/>
              <a:gd name="T17" fmla="*/ 97 h 305"/>
              <a:gd name="T18" fmla="*/ 283 w 283"/>
              <a:gd name="T19" fmla="*/ 9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05">
                <a:moveTo>
                  <a:pt x="283" y="97"/>
                </a:moveTo>
                <a:lnTo>
                  <a:pt x="213" y="49"/>
                </a:lnTo>
                <a:lnTo>
                  <a:pt x="142" y="0"/>
                </a:lnTo>
                <a:lnTo>
                  <a:pt x="71" y="49"/>
                </a:lnTo>
                <a:lnTo>
                  <a:pt x="0" y="97"/>
                </a:lnTo>
                <a:lnTo>
                  <a:pt x="41" y="97"/>
                </a:lnTo>
                <a:lnTo>
                  <a:pt x="41" y="305"/>
                </a:lnTo>
                <a:lnTo>
                  <a:pt x="241" y="305"/>
                </a:lnTo>
                <a:lnTo>
                  <a:pt x="241" y="97"/>
                </a:lnTo>
                <a:lnTo>
                  <a:pt x="283" y="97"/>
                </a:lnTo>
                <a:close/>
              </a:path>
            </a:pathLst>
          </a:custGeom>
          <a:solidFill>
            <a:srgbClr val="00B0F0">
              <a:alpha val="72157"/>
            </a:srgbClr>
          </a:solidFill>
          <a:ln>
            <a:noFill/>
          </a:ln>
          <a:effec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38" name="TextBox 14"/>
          <p:cNvSpPr txBox="1"/>
          <p:nvPr/>
        </p:nvSpPr>
        <p:spPr>
          <a:xfrm>
            <a:off x="6276425" y="3060423"/>
            <a:ext cx="556563" cy="523220"/>
          </a:xfrm>
          <a:prstGeom prst="rect">
            <a:avLst/>
          </a:prstGeom>
          <a:noFill/>
        </p:spPr>
        <p:txBody>
          <a:bodyPr wrap="none" rtlCol="0" anchor="ctr">
            <a:spAutoFit/>
          </a:bodyPr>
          <a:lstStyle/>
          <a:p>
            <a:pPr lvl="0" algn="ctr"/>
            <a:r>
              <a:rPr lang="en-US" altLang="zh-CN" sz="2800" dirty="0">
                <a:solidFill>
                  <a:schemeClr val="tx1">
                    <a:lumMod val="65000"/>
                    <a:lumOff val="35000"/>
                  </a:schemeClr>
                </a:solidFill>
                <a:latin typeface="Impact MT Std" pitchFamily="34" charset="0"/>
                <a:ea typeface="UKIJ Qolyazma" pitchFamily="18" charset="0"/>
                <a:cs typeface="Arial" panose="020B0604020202020204" pitchFamily="34" charset="0"/>
              </a:rPr>
              <a:t>20</a:t>
            </a:r>
            <a:endParaRPr lang="zh-CN" altLang="en-US" dirty="0">
              <a:solidFill>
                <a:schemeClr val="tx1">
                  <a:lumMod val="65000"/>
                  <a:lumOff val="35000"/>
                </a:schemeClr>
              </a:solidFill>
              <a:latin typeface="Impact MT Std" pitchFamily="34" charset="0"/>
              <a:cs typeface="Arial" panose="020B0604020202020204" pitchFamily="34" charset="0"/>
            </a:endParaRPr>
          </a:p>
        </p:txBody>
      </p:sp>
      <p:sp>
        <p:nvSpPr>
          <p:cNvPr id="139" name="TextBox 18"/>
          <p:cNvSpPr txBox="1"/>
          <p:nvPr/>
        </p:nvSpPr>
        <p:spPr>
          <a:xfrm>
            <a:off x="7563852" y="2564755"/>
            <a:ext cx="585418" cy="523220"/>
          </a:xfrm>
          <a:prstGeom prst="rect">
            <a:avLst/>
          </a:prstGeom>
          <a:noFill/>
        </p:spPr>
        <p:txBody>
          <a:bodyPr wrap="none" rtlCol="0" anchor="ctr">
            <a:spAutoFit/>
          </a:bodyPr>
          <a:lstStyle/>
          <a:p>
            <a:pPr lvl="0" algn="ctr"/>
            <a:r>
              <a:rPr lang="en-US" altLang="zh-CN" sz="2800">
                <a:solidFill>
                  <a:schemeClr val="tx1">
                    <a:lumMod val="65000"/>
                    <a:lumOff val="35000"/>
                  </a:schemeClr>
                </a:solidFill>
                <a:latin typeface="Impact MT Std" pitchFamily="34" charset="0"/>
                <a:ea typeface="UKIJ Qolyazma" pitchFamily="18" charset="0"/>
                <a:cs typeface="Arial" panose="020B0604020202020204" pitchFamily="34" charset="0"/>
              </a:rPr>
              <a:t>50</a:t>
            </a:r>
            <a:endParaRPr lang="zh-CN" altLang="en-US">
              <a:solidFill>
                <a:schemeClr val="tx1">
                  <a:lumMod val="65000"/>
                  <a:lumOff val="35000"/>
                </a:schemeClr>
              </a:solidFill>
              <a:latin typeface="Impact MT Std" pitchFamily="34" charset="0"/>
              <a:cs typeface="Arial" panose="020B0604020202020204" pitchFamily="34" charset="0"/>
            </a:endParaRPr>
          </a:p>
        </p:txBody>
      </p:sp>
      <p:sp>
        <p:nvSpPr>
          <p:cNvPr id="140" name="TextBox 19"/>
          <p:cNvSpPr txBox="1"/>
          <p:nvPr/>
        </p:nvSpPr>
        <p:spPr>
          <a:xfrm>
            <a:off x="8854729" y="1972386"/>
            <a:ext cx="585418" cy="523220"/>
          </a:xfrm>
          <a:prstGeom prst="rect">
            <a:avLst/>
          </a:prstGeom>
          <a:noFill/>
        </p:spPr>
        <p:txBody>
          <a:bodyPr wrap="none" rtlCol="0" anchor="ctr">
            <a:spAutoFit/>
          </a:bodyPr>
          <a:lstStyle/>
          <a:p>
            <a:pPr lvl="0" algn="ctr"/>
            <a:r>
              <a:rPr lang="en-US" altLang="zh-CN" sz="2800">
                <a:solidFill>
                  <a:schemeClr val="tx1">
                    <a:lumMod val="65000"/>
                    <a:lumOff val="35000"/>
                  </a:schemeClr>
                </a:solidFill>
                <a:latin typeface="Impact MT Std" pitchFamily="34" charset="0"/>
                <a:ea typeface="UKIJ Qolyazma" pitchFamily="18" charset="0"/>
                <a:cs typeface="Arial" panose="020B0604020202020204" pitchFamily="34" charset="0"/>
              </a:rPr>
              <a:t>80</a:t>
            </a:r>
            <a:endParaRPr lang="zh-CN" altLang="en-US">
              <a:solidFill>
                <a:schemeClr val="tx1">
                  <a:lumMod val="65000"/>
                  <a:lumOff val="35000"/>
                </a:schemeClr>
              </a:solidFill>
              <a:latin typeface="Impact MT Std" pitchFamily="34" charset="0"/>
              <a:cs typeface="Arial" panose="020B0604020202020204" pitchFamily="34" charset="0"/>
            </a:endParaRPr>
          </a:p>
        </p:txBody>
      </p:sp>
      <p:cxnSp>
        <p:nvCxnSpPr>
          <p:cNvPr id="141" name="直接连接符 140"/>
          <p:cNvCxnSpPr/>
          <p:nvPr/>
        </p:nvCxnSpPr>
        <p:spPr>
          <a:xfrm>
            <a:off x="3287550" y="3223361"/>
            <a:ext cx="2400733" cy="1017296"/>
          </a:xfrm>
          <a:prstGeom prst="line">
            <a:avLst/>
          </a:prstGeom>
          <a:ln>
            <a:solidFill>
              <a:schemeClr val="bg1">
                <a:lumMod val="50000"/>
              </a:schemeClr>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a:off x="5688283" y="4240657"/>
            <a:ext cx="4252983" cy="0"/>
          </a:xfrm>
          <a:prstGeom prst="line">
            <a:avLst/>
          </a:prstGeom>
          <a:ln>
            <a:solidFill>
              <a:schemeClr val="bg1">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3" name="TextBox 29"/>
          <p:cNvSpPr txBox="1"/>
          <p:nvPr/>
        </p:nvSpPr>
        <p:spPr>
          <a:xfrm flipH="1">
            <a:off x="5688283" y="4602699"/>
            <a:ext cx="2786907" cy="31393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defTabSz="914400" eaLnBrk="1" fontAlgn="auto" latinLnBrk="0" hangingPunct="1">
              <a:lnSpc>
                <a:spcPct val="80000"/>
              </a:lnSpc>
              <a:spcBef>
                <a:spcPts val="0"/>
              </a:spcBef>
              <a:spcAft>
                <a:spcPts val="0"/>
              </a:spcAft>
              <a:buClrTx/>
              <a:buSzTx/>
              <a:buFontTx/>
              <a:buNone/>
              <a:defRPr/>
            </a:pPr>
            <a:r>
              <a:rPr lang="zh-CN" altLang="en-US" sz="1800" dirty="0">
                <a:solidFill>
                  <a:schemeClr val="tx1">
                    <a:lumMod val="65000"/>
                    <a:lumOff val="35000"/>
                  </a:schemeClr>
                </a:solidFill>
                <a:latin typeface="Arial Rounded MT Bold" pitchFamily="34" charset="0"/>
                <a:cs typeface="Times New Roman" panose="02020603050405020304" pitchFamily="18" charset="0"/>
              </a:rPr>
              <a:t>点击添加标题</a:t>
            </a:r>
            <a:endParaRPr kumimoji="0" lang="zh-CN" altLang="en-US" sz="1800" i="0" u="none" strike="noStrike" kern="0" cap="none" spc="0" normalizeH="0" baseline="0" noProof="0" dirty="0">
              <a:ln w="18415" cmpd="sng">
                <a:noFill/>
                <a:prstDash val="solid"/>
              </a:ln>
              <a:solidFill>
                <a:schemeClr val="tx1">
                  <a:lumMod val="65000"/>
                  <a:lumOff val="35000"/>
                </a:schemeClr>
              </a:solidFill>
              <a:uLnTx/>
              <a:uFillTx/>
              <a:latin typeface="Arial Rounded MT Bold" pitchFamily="34" charset="0"/>
              <a:cs typeface="Times New Roman" panose="02020603050405020304" pitchFamily="18" charset="0"/>
            </a:endParaRPr>
          </a:p>
        </p:txBody>
      </p:sp>
      <p:sp>
        <p:nvSpPr>
          <p:cNvPr id="144" name="TextBox 30"/>
          <p:cNvSpPr txBox="1"/>
          <p:nvPr/>
        </p:nvSpPr>
        <p:spPr>
          <a:xfrm>
            <a:off x="5688282" y="4941168"/>
            <a:ext cx="4602129" cy="932563"/>
          </a:xfrm>
          <a:prstGeom prst="rect">
            <a:avLst/>
          </a:prstGeom>
          <a:noFill/>
        </p:spPr>
        <p:txBody>
          <a:bodyPr wrap="square" rtlCol="0">
            <a:spAutoFit/>
          </a:bodyPr>
          <a:lstStyle/>
          <a:p>
            <a:pPr>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136" name="Oval 10"/>
          <p:cNvSpPr>
            <a:spLocks noChangeArrowheads="1"/>
          </p:cNvSpPr>
          <p:nvPr/>
        </p:nvSpPr>
        <p:spPr bwMode="auto">
          <a:xfrm>
            <a:off x="2257858" y="3049902"/>
            <a:ext cx="1915947" cy="1923095"/>
          </a:xfrm>
          <a:prstGeom prst="ellipse">
            <a:avLst/>
          </a:prstGeom>
          <a:solidFill>
            <a:srgbClr val="00B0F0">
              <a:alpha val="72157"/>
            </a:srgbClr>
          </a:solidFill>
          <a:ln>
            <a:noFill/>
          </a:ln>
        </p:spPr>
        <p:txBody>
          <a:bodyPr vert="horz" wrap="square" lIns="91440" tIns="45720" rIns="91440" bIns="45720" numCol="1" anchor="ctr" anchorCtr="0" compatLnSpc="1"/>
          <a:lstStyle/>
          <a:p>
            <a:pPr algn="ctr"/>
            <a:r>
              <a:rPr lang="zh-CN" altLang="en-US" sz="2000">
                <a:solidFill>
                  <a:schemeClr val="bg1"/>
                </a:solidFill>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9" decel="100000" fill="hold" grpId="0" nodeType="afterEffect">
                                  <p:stCondLst>
                                    <p:cond delay="0"/>
                                  </p:stCondLst>
                                  <p:childTnLst>
                                    <p:set>
                                      <p:cBhvr>
                                        <p:cTn id="19" dur="1" fill="hold">
                                          <p:stCondLst>
                                            <p:cond delay="0"/>
                                          </p:stCondLst>
                                        </p:cTn>
                                        <p:tgtEl>
                                          <p:spTgt spid="134"/>
                                        </p:tgtEl>
                                        <p:attrNameLst>
                                          <p:attrName>style.visibility</p:attrName>
                                        </p:attrNameLst>
                                      </p:cBhvr>
                                      <p:to>
                                        <p:strVal val="visible"/>
                                      </p:to>
                                    </p:set>
                                    <p:anim calcmode="lin" valueType="num">
                                      <p:cBhvr additive="base">
                                        <p:cTn id="20" dur="350" fill="hold"/>
                                        <p:tgtEl>
                                          <p:spTgt spid="134"/>
                                        </p:tgtEl>
                                        <p:attrNameLst>
                                          <p:attrName>ppt_x</p:attrName>
                                        </p:attrNameLst>
                                      </p:cBhvr>
                                      <p:tavLst>
                                        <p:tav tm="0">
                                          <p:val>
                                            <p:strVal val="0-#ppt_w/2"/>
                                          </p:val>
                                        </p:tav>
                                        <p:tav tm="100000">
                                          <p:val>
                                            <p:strVal val="#ppt_x"/>
                                          </p:val>
                                        </p:tav>
                                      </p:tavLst>
                                    </p:anim>
                                    <p:anim calcmode="lin" valueType="num">
                                      <p:cBhvr additive="base">
                                        <p:cTn id="21" dur="350" fill="hold"/>
                                        <p:tgtEl>
                                          <p:spTgt spid="134"/>
                                        </p:tgtEl>
                                        <p:attrNameLst>
                                          <p:attrName>ppt_y</p:attrName>
                                        </p:attrNameLst>
                                      </p:cBhvr>
                                      <p:tavLst>
                                        <p:tav tm="0">
                                          <p:val>
                                            <p:strVal val="0-#ppt_h/2"/>
                                          </p:val>
                                        </p:tav>
                                        <p:tav tm="100000">
                                          <p:val>
                                            <p:strVal val="#ppt_y"/>
                                          </p:val>
                                        </p:tav>
                                      </p:tavLst>
                                    </p:anim>
                                  </p:childTnLst>
                                </p:cTn>
                              </p:par>
                              <p:par>
                                <p:cTn id="22" presetID="2" presetClass="entr" presetSubtype="4" fill="hold" grpId="0" nodeType="withEffect">
                                  <p:stCondLst>
                                    <p:cond delay="250"/>
                                  </p:stCondLst>
                                  <p:childTnLst>
                                    <p:set>
                                      <p:cBhvr>
                                        <p:cTn id="23" dur="1" fill="hold">
                                          <p:stCondLst>
                                            <p:cond delay="0"/>
                                          </p:stCondLst>
                                        </p:cTn>
                                        <p:tgtEl>
                                          <p:spTgt spid="136"/>
                                        </p:tgtEl>
                                        <p:attrNameLst>
                                          <p:attrName>style.visibility</p:attrName>
                                        </p:attrNameLst>
                                      </p:cBhvr>
                                      <p:to>
                                        <p:strVal val="visible"/>
                                      </p:to>
                                    </p:set>
                                    <p:anim calcmode="lin" valueType="num">
                                      <p:cBhvr additive="base">
                                        <p:cTn id="24" dur="400" fill="hold"/>
                                        <p:tgtEl>
                                          <p:spTgt spid="136"/>
                                        </p:tgtEl>
                                        <p:attrNameLst>
                                          <p:attrName>ppt_x</p:attrName>
                                        </p:attrNameLst>
                                      </p:cBhvr>
                                      <p:tavLst>
                                        <p:tav tm="0">
                                          <p:val>
                                            <p:strVal val="#ppt_x"/>
                                          </p:val>
                                        </p:tav>
                                        <p:tav tm="100000">
                                          <p:val>
                                            <p:strVal val="#ppt_x"/>
                                          </p:val>
                                        </p:tav>
                                      </p:tavLst>
                                    </p:anim>
                                    <p:anim calcmode="lin" valueType="num">
                                      <p:cBhvr additive="base">
                                        <p:cTn id="25" dur="400" fill="hold"/>
                                        <p:tgtEl>
                                          <p:spTgt spid="136"/>
                                        </p:tgtEl>
                                        <p:attrNameLst>
                                          <p:attrName>ppt_y</p:attrName>
                                        </p:attrNameLst>
                                      </p:cBhvr>
                                      <p:tavLst>
                                        <p:tav tm="0">
                                          <p:val>
                                            <p:strVal val="1+#ppt_h/2"/>
                                          </p:val>
                                        </p:tav>
                                        <p:tav tm="100000">
                                          <p:val>
                                            <p:strVal val="#ppt_y"/>
                                          </p:val>
                                        </p:tav>
                                      </p:tavLst>
                                    </p:anim>
                                  </p:childTnLst>
                                </p:cTn>
                              </p:par>
                              <p:par>
                                <p:cTn id="26" presetID="2" presetClass="entr" presetSubtype="3" fill="hold" grpId="0" nodeType="withEffect">
                                  <p:stCondLst>
                                    <p:cond delay="500"/>
                                  </p:stCondLst>
                                  <p:childTnLst>
                                    <p:set>
                                      <p:cBhvr>
                                        <p:cTn id="27" dur="1" fill="hold">
                                          <p:stCondLst>
                                            <p:cond delay="0"/>
                                          </p:stCondLst>
                                        </p:cTn>
                                        <p:tgtEl>
                                          <p:spTgt spid="135"/>
                                        </p:tgtEl>
                                        <p:attrNameLst>
                                          <p:attrName>style.visibility</p:attrName>
                                        </p:attrNameLst>
                                      </p:cBhvr>
                                      <p:to>
                                        <p:strVal val="visible"/>
                                      </p:to>
                                    </p:set>
                                    <p:anim calcmode="lin" valueType="num">
                                      <p:cBhvr additive="base">
                                        <p:cTn id="28" dur="400" fill="hold"/>
                                        <p:tgtEl>
                                          <p:spTgt spid="135"/>
                                        </p:tgtEl>
                                        <p:attrNameLst>
                                          <p:attrName>ppt_x</p:attrName>
                                        </p:attrNameLst>
                                      </p:cBhvr>
                                      <p:tavLst>
                                        <p:tav tm="0">
                                          <p:val>
                                            <p:strVal val="1+#ppt_w/2"/>
                                          </p:val>
                                        </p:tav>
                                        <p:tav tm="100000">
                                          <p:val>
                                            <p:strVal val="#ppt_x"/>
                                          </p:val>
                                        </p:tav>
                                      </p:tavLst>
                                    </p:anim>
                                    <p:anim calcmode="lin" valueType="num">
                                      <p:cBhvr additive="base">
                                        <p:cTn id="29" dur="400" fill="hold"/>
                                        <p:tgtEl>
                                          <p:spTgt spid="135"/>
                                        </p:tgtEl>
                                        <p:attrNameLst>
                                          <p:attrName>ppt_y</p:attrName>
                                        </p:attrNameLst>
                                      </p:cBhvr>
                                      <p:tavLst>
                                        <p:tav tm="0">
                                          <p:val>
                                            <p:strVal val="0-#ppt_h/2"/>
                                          </p:val>
                                        </p:tav>
                                        <p:tav tm="100000">
                                          <p:val>
                                            <p:strVal val="#ppt_y"/>
                                          </p:val>
                                        </p:tav>
                                      </p:tavLst>
                                    </p:anim>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141"/>
                                        </p:tgtEl>
                                        <p:attrNameLst>
                                          <p:attrName>style.visibility</p:attrName>
                                        </p:attrNameLst>
                                      </p:cBhvr>
                                      <p:to>
                                        <p:strVal val="visible"/>
                                      </p:to>
                                    </p:set>
                                    <p:animEffect transition="in" filter="wipe(left)">
                                      <p:cBhvr>
                                        <p:cTn id="33" dur="400"/>
                                        <p:tgtEl>
                                          <p:spTgt spid="141"/>
                                        </p:tgtEl>
                                      </p:cBhvr>
                                    </p:animEffect>
                                  </p:childTnLst>
                                </p:cTn>
                              </p:par>
                            </p:childTnLst>
                          </p:cTn>
                        </p:par>
                        <p:par>
                          <p:cTn id="34" fill="hold">
                            <p:stCondLst>
                              <p:cond delay="1500"/>
                            </p:stCondLst>
                            <p:childTnLst>
                              <p:par>
                                <p:cTn id="35" presetID="22" presetClass="entr" presetSubtype="8" fill="hold" nodeType="afterEffect">
                                  <p:stCondLst>
                                    <p:cond delay="0"/>
                                  </p:stCondLst>
                                  <p:childTnLst>
                                    <p:set>
                                      <p:cBhvr>
                                        <p:cTn id="36" dur="1" fill="hold">
                                          <p:stCondLst>
                                            <p:cond delay="0"/>
                                          </p:stCondLst>
                                        </p:cTn>
                                        <p:tgtEl>
                                          <p:spTgt spid="142"/>
                                        </p:tgtEl>
                                        <p:attrNameLst>
                                          <p:attrName>style.visibility</p:attrName>
                                        </p:attrNameLst>
                                      </p:cBhvr>
                                      <p:to>
                                        <p:strVal val="visible"/>
                                      </p:to>
                                    </p:set>
                                    <p:animEffect transition="in" filter="wipe(left)">
                                      <p:cBhvr>
                                        <p:cTn id="37" dur="350"/>
                                        <p:tgtEl>
                                          <p:spTgt spid="142"/>
                                        </p:tgtEl>
                                      </p:cBhvr>
                                    </p:animEffect>
                                  </p:childTnLst>
                                </p:cTn>
                              </p:par>
                            </p:childTnLst>
                          </p:cTn>
                        </p:par>
                        <p:par>
                          <p:cTn id="38" fill="hold">
                            <p:stCondLst>
                              <p:cond delay="2000"/>
                            </p:stCondLst>
                            <p:childTnLst>
                              <p:par>
                                <p:cTn id="39" presetID="2" presetClass="entr" presetSubtype="4" decel="100000" fill="hold" grpId="0" nodeType="afterEffect">
                                  <p:stCondLst>
                                    <p:cond delay="250"/>
                                  </p:stCondLst>
                                  <p:childTnLst>
                                    <p:set>
                                      <p:cBhvr>
                                        <p:cTn id="40" dur="1" fill="hold">
                                          <p:stCondLst>
                                            <p:cond delay="0"/>
                                          </p:stCondLst>
                                        </p:cTn>
                                        <p:tgtEl>
                                          <p:spTgt spid="133"/>
                                        </p:tgtEl>
                                        <p:attrNameLst>
                                          <p:attrName>style.visibility</p:attrName>
                                        </p:attrNameLst>
                                      </p:cBhvr>
                                      <p:to>
                                        <p:strVal val="visible"/>
                                      </p:to>
                                    </p:set>
                                    <p:anim calcmode="lin" valueType="num">
                                      <p:cBhvr additive="base">
                                        <p:cTn id="41" dur="500" fill="hold"/>
                                        <p:tgtEl>
                                          <p:spTgt spid="133"/>
                                        </p:tgtEl>
                                        <p:attrNameLst>
                                          <p:attrName>ppt_x</p:attrName>
                                        </p:attrNameLst>
                                      </p:cBhvr>
                                      <p:tavLst>
                                        <p:tav tm="0">
                                          <p:val>
                                            <p:strVal val="#ppt_x"/>
                                          </p:val>
                                        </p:tav>
                                        <p:tav tm="100000">
                                          <p:val>
                                            <p:strVal val="#ppt_x"/>
                                          </p:val>
                                        </p:tav>
                                      </p:tavLst>
                                    </p:anim>
                                    <p:anim calcmode="lin" valueType="num">
                                      <p:cBhvr additive="base">
                                        <p:cTn id="42" dur="500" fill="hold"/>
                                        <p:tgtEl>
                                          <p:spTgt spid="133"/>
                                        </p:tgtEl>
                                        <p:attrNameLst>
                                          <p:attrName>ppt_y</p:attrName>
                                        </p:attrNameLst>
                                      </p:cBhvr>
                                      <p:tavLst>
                                        <p:tav tm="0">
                                          <p:val>
                                            <p:strVal val="1+#ppt_h/2"/>
                                          </p:val>
                                        </p:tav>
                                        <p:tav tm="100000">
                                          <p:val>
                                            <p:strVal val="#ppt_y"/>
                                          </p:val>
                                        </p:tav>
                                      </p:tavLst>
                                    </p:anim>
                                  </p:childTnLst>
                                </p:cTn>
                              </p:par>
                              <p:par>
                                <p:cTn id="43" presetID="2" presetClass="entr" presetSubtype="4" decel="100000" fill="hold" grpId="0" nodeType="withEffect">
                                  <p:stCondLst>
                                    <p:cond delay="500"/>
                                  </p:stCondLst>
                                  <p:childTnLst>
                                    <p:set>
                                      <p:cBhvr>
                                        <p:cTn id="44" dur="1" fill="hold">
                                          <p:stCondLst>
                                            <p:cond delay="0"/>
                                          </p:stCondLst>
                                        </p:cTn>
                                        <p:tgtEl>
                                          <p:spTgt spid="137"/>
                                        </p:tgtEl>
                                        <p:attrNameLst>
                                          <p:attrName>style.visibility</p:attrName>
                                        </p:attrNameLst>
                                      </p:cBhvr>
                                      <p:to>
                                        <p:strVal val="visible"/>
                                      </p:to>
                                    </p:set>
                                    <p:anim calcmode="lin" valueType="num">
                                      <p:cBhvr additive="base">
                                        <p:cTn id="45" dur="500" fill="hold"/>
                                        <p:tgtEl>
                                          <p:spTgt spid="137"/>
                                        </p:tgtEl>
                                        <p:attrNameLst>
                                          <p:attrName>ppt_x</p:attrName>
                                        </p:attrNameLst>
                                      </p:cBhvr>
                                      <p:tavLst>
                                        <p:tav tm="0">
                                          <p:val>
                                            <p:strVal val="#ppt_x"/>
                                          </p:val>
                                        </p:tav>
                                        <p:tav tm="100000">
                                          <p:val>
                                            <p:strVal val="#ppt_x"/>
                                          </p:val>
                                        </p:tav>
                                      </p:tavLst>
                                    </p:anim>
                                    <p:anim calcmode="lin" valueType="num">
                                      <p:cBhvr additive="base">
                                        <p:cTn id="46" dur="500" fill="hold"/>
                                        <p:tgtEl>
                                          <p:spTgt spid="137"/>
                                        </p:tgtEl>
                                        <p:attrNameLst>
                                          <p:attrName>ppt_y</p:attrName>
                                        </p:attrNameLst>
                                      </p:cBhvr>
                                      <p:tavLst>
                                        <p:tav tm="0">
                                          <p:val>
                                            <p:strVal val="1+#ppt_h/2"/>
                                          </p:val>
                                        </p:tav>
                                        <p:tav tm="100000">
                                          <p:val>
                                            <p:strVal val="#ppt_y"/>
                                          </p:val>
                                        </p:tav>
                                      </p:tavLst>
                                    </p:anim>
                                  </p:childTnLst>
                                </p:cTn>
                              </p:par>
                              <p:par>
                                <p:cTn id="47" presetID="2" presetClass="entr" presetSubtype="4" decel="100000" fill="hold" grpId="0" nodeType="withEffect">
                                  <p:stCondLst>
                                    <p:cond delay="750"/>
                                  </p:stCondLst>
                                  <p:childTnLst>
                                    <p:set>
                                      <p:cBhvr>
                                        <p:cTn id="48" dur="1" fill="hold">
                                          <p:stCondLst>
                                            <p:cond delay="0"/>
                                          </p:stCondLst>
                                        </p:cTn>
                                        <p:tgtEl>
                                          <p:spTgt spid="132"/>
                                        </p:tgtEl>
                                        <p:attrNameLst>
                                          <p:attrName>style.visibility</p:attrName>
                                        </p:attrNameLst>
                                      </p:cBhvr>
                                      <p:to>
                                        <p:strVal val="visible"/>
                                      </p:to>
                                    </p:set>
                                    <p:anim calcmode="lin" valueType="num">
                                      <p:cBhvr additive="base">
                                        <p:cTn id="49" dur="500" fill="hold"/>
                                        <p:tgtEl>
                                          <p:spTgt spid="132"/>
                                        </p:tgtEl>
                                        <p:attrNameLst>
                                          <p:attrName>ppt_x</p:attrName>
                                        </p:attrNameLst>
                                      </p:cBhvr>
                                      <p:tavLst>
                                        <p:tav tm="0">
                                          <p:val>
                                            <p:strVal val="#ppt_x"/>
                                          </p:val>
                                        </p:tav>
                                        <p:tav tm="100000">
                                          <p:val>
                                            <p:strVal val="#ppt_x"/>
                                          </p:val>
                                        </p:tav>
                                      </p:tavLst>
                                    </p:anim>
                                    <p:anim calcmode="lin" valueType="num">
                                      <p:cBhvr additive="base">
                                        <p:cTn id="50" dur="500" fill="hold"/>
                                        <p:tgtEl>
                                          <p:spTgt spid="132"/>
                                        </p:tgtEl>
                                        <p:attrNameLst>
                                          <p:attrName>ppt_y</p:attrName>
                                        </p:attrNameLst>
                                      </p:cBhvr>
                                      <p:tavLst>
                                        <p:tav tm="0">
                                          <p:val>
                                            <p:strVal val="1+#ppt_h/2"/>
                                          </p:val>
                                        </p:tav>
                                        <p:tav tm="100000">
                                          <p:val>
                                            <p:strVal val="#ppt_y"/>
                                          </p:val>
                                        </p:tav>
                                      </p:tavLst>
                                    </p:anim>
                                  </p:childTnLst>
                                </p:cTn>
                              </p:par>
                            </p:childTnLst>
                          </p:cTn>
                        </p:par>
                        <p:par>
                          <p:cTn id="51" fill="hold">
                            <p:stCondLst>
                              <p:cond delay="2750"/>
                            </p:stCondLst>
                            <p:childTnLst>
                              <p:par>
                                <p:cTn id="52" presetID="10" presetClass="entr" presetSubtype="0" fill="hold" grpId="0" nodeType="afterEffect">
                                  <p:stCondLst>
                                    <p:cond delay="0"/>
                                  </p:stCondLst>
                                  <p:childTnLst>
                                    <p:set>
                                      <p:cBhvr>
                                        <p:cTn id="53" dur="1" fill="hold">
                                          <p:stCondLst>
                                            <p:cond delay="0"/>
                                          </p:stCondLst>
                                        </p:cTn>
                                        <p:tgtEl>
                                          <p:spTgt spid="138"/>
                                        </p:tgtEl>
                                        <p:attrNameLst>
                                          <p:attrName>style.visibility</p:attrName>
                                        </p:attrNameLst>
                                      </p:cBhvr>
                                      <p:to>
                                        <p:strVal val="visible"/>
                                      </p:to>
                                    </p:set>
                                    <p:animEffect transition="in" filter="fade">
                                      <p:cBhvr>
                                        <p:cTn id="54" dur="500"/>
                                        <p:tgtEl>
                                          <p:spTgt spid="13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39"/>
                                        </p:tgtEl>
                                        <p:attrNameLst>
                                          <p:attrName>style.visibility</p:attrName>
                                        </p:attrNameLst>
                                      </p:cBhvr>
                                      <p:to>
                                        <p:strVal val="visible"/>
                                      </p:to>
                                    </p:set>
                                    <p:animEffect transition="in" filter="fade">
                                      <p:cBhvr>
                                        <p:cTn id="57" dur="500"/>
                                        <p:tgtEl>
                                          <p:spTgt spid="13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40"/>
                                        </p:tgtEl>
                                        <p:attrNameLst>
                                          <p:attrName>style.visibility</p:attrName>
                                        </p:attrNameLst>
                                      </p:cBhvr>
                                      <p:to>
                                        <p:strVal val="visible"/>
                                      </p:to>
                                    </p:set>
                                    <p:animEffect transition="in" filter="fade">
                                      <p:cBhvr>
                                        <p:cTn id="60" dur="500"/>
                                        <p:tgtEl>
                                          <p:spTgt spid="140"/>
                                        </p:tgtEl>
                                      </p:cBhvr>
                                    </p:animEffect>
                                  </p:childTnLst>
                                </p:cTn>
                              </p:par>
                            </p:childTnLst>
                          </p:cTn>
                        </p:par>
                        <p:par>
                          <p:cTn id="61" fill="hold">
                            <p:stCondLst>
                              <p:cond delay="3250"/>
                            </p:stCondLst>
                            <p:childTnLst>
                              <p:par>
                                <p:cTn id="62" presetID="10" presetClass="entr" presetSubtype="0" fill="hold" grpId="0" nodeType="afterEffect">
                                  <p:stCondLst>
                                    <p:cond delay="0"/>
                                  </p:stCondLst>
                                  <p:iterate type="lt">
                                    <p:tmPct val="10000"/>
                                  </p:iterate>
                                  <p:childTnLst>
                                    <p:set>
                                      <p:cBhvr>
                                        <p:cTn id="63" dur="1" fill="hold">
                                          <p:stCondLst>
                                            <p:cond delay="0"/>
                                          </p:stCondLst>
                                        </p:cTn>
                                        <p:tgtEl>
                                          <p:spTgt spid="143"/>
                                        </p:tgtEl>
                                        <p:attrNameLst>
                                          <p:attrName>style.visibility</p:attrName>
                                        </p:attrNameLst>
                                      </p:cBhvr>
                                      <p:to>
                                        <p:strVal val="visible"/>
                                      </p:to>
                                    </p:set>
                                    <p:animEffect transition="in" filter="fade">
                                      <p:cBhvr>
                                        <p:cTn id="64" dur="100"/>
                                        <p:tgtEl>
                                          <p:spTgt spid="143"/>
                                        </p:tgtEl>
                                      </p:cBhvr>
                                    </p:animEffect>
                                  </p:childTnLst>
                                </p:cTn>
                              </p:par>
                              <p:par>
                                <p:cTn id="65" presetID="10" presetClass="entr" presetSubtype="0" fill="hold" grpId="0" nodeType="withEffect">
                                  <p:stCondLst>
                                    <p:cond delay="0"/>
                                  </p:stCondLst>
                                  <p:iterate type="lt">
                                    <p:tmPct val="10000"/>
                                  </p:iterate>
                                  <p:childTnLst>
                                    <p:set>
                                      <p:cBhvr>
                                        <p:cTn id="66" dur="1" fill="hold">
                                          <p:stCondLst>
                                            <p:cond delay="0"/>
                                          </p:stCondLst>
                                        </p:cTn>
                                        <p:tgtEl>
                                          <p:spTgt spid="144"/>
                                        </p:tgtEl>
                                        <p:attrNameLst>
                                          <p:attrName>style.visibility</p:attrName>
                                        </p:attrNameLst>
                                      </p:cBhvr>
                                      <p:to>
                                        <p:strVal val="visible"/>
                                      </p:to>
                                    </p:set>
                                    <p:animEffect transition="in" filter="fade">
                                      <p:cBhvr>
                                        <p:cTn id="67" dur="1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132" grpId="0" animBg="1"/>
      <p:bldP spid="133" grpId="0" animBg="1"/>
      <p:bldP spid="134" grpId="0" animBg="1"/>
      <p:bldP spid="135" grpId="0" animBg="1"/>
      <p:bldP spid="137" grpId="0" animBg="1"/>
      <p:bldP spid="138" grpId="0"/>
      <p:bldP spid="139" grpId="0"/>
      <p:bldP spid="140" grpId="0"/>
      <p:bldP spid="143" grpId="0"/>
      <p:bldP spid="144" grpId="0"/>
      <p:bldP spid="1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0070C0"/>
                </a:solidFill>
                <a:latin typeface="Impact MT Std" pitchFamily="34" charset="0"/>
                <a:ea typeface="微软雅黑" panose="020B0503020204020204" pitchFamily="34" charset="-122"/>
              </a:rPr>
              <a:t>利润来源分析</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第三章：产品与运营</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a:solidFill>
                  <a:srgbClr val="34495E"/>
                </a:solidFill>
                <a:latin typeface="Impact MT Std" pitchFamily="34" charset="0"/>
                <a:ea typeface="微软雅黑" panose="020B0503020204020204" pitchFamily="34" charset="-122"/>
              </a:rPr>
              <a:t>26</a:t>
            </a:r>
          </a:p>
        </p:txBody>
      </p:sp>
      <p:sp>
        <p:nvSpPr>
          <p:cNvPr id="13" name="KSO_Shape"/>
          <p:cNvSpPr/>
          <p:nvPr/>
        </p:nvSpPr>
        <p:spPr bwMode="auto">
          <a:xfrm>
            <a:off x="146973" y="195306"/>
            <a:ext cx="478266" cy="47348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cxnSp>
        <p:nvCxnSpPr>
          <p:cNvPr id="12" name="直接连接符 11"/>
          <p:cNvCxnSpPr/>
          <p:nvPr/>
        </p:nvCxnSpPr>
        <p:spPr>
          <a:xfrm>
            <a:off x="6050563" y="484553"/>
            <a:ext cx="0" cy="1948415"/>
          </a:xfrm>
          <a:prstGeom prst="line">
            <a:avLst/>
          </a:prstGeom>
          <a:ln w="0">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14" name="文本框 18"/>
          <p:cNvSpPr txBox="1"/>
          <p:nvPr/>
        </p:nvSpPr>
        <p:spPr>
          <a:xfrm>
            <a:off x="2057901" y="1778743"/>
            <a:ext cx="1961652" cy="1061829"/>
          </a:xfrm>
          <a:prstGeom prst="rect">
            <a:avLst/>
          </a:prstGeom>
          <a:noFill/>
          <a:ln>
            <a:noFill/>
          </a:ln>
        </p:spPr>
        <p:txBody>
          <a:bodyPr wrap="square" rtlCol="0">
            <a:spAutoFit/>
          </a:bodyPr>
          <a:lstStyle/>
          <a:p>
            <a:pPr algn="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文本框 19"/>
          <p:cNvSpPr txBox="1"/>
          <p:nvPr/>
        </p:nvSpPr>
        <p:spPr>
          <a:xfrm>
            <a:off x="2281163" y="3375283"/>
            <a:ext cx="2026422" cy="1061829"/>
          </a:xfrm>
          <a:prstGeom prst="rect">
            <a:avLst/>
          </a:prstGeom>
          <a:noFill/>
          <a:ln>
            <a:noFill/>
          </a:ln>
        </p:spPr>
        <p:txBody>
          <a:bodyPr wrap="square" rtlCol="0">
            <a:spAutoFit/>
          </a:bodyPr>
          <a:lstStyle/>
          <a:p>
            <a:pPr algn="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文本框 20"/>
          <p:cNvSpPr txBox="1"/>
          <p:nvPr/>
        </p:nvSpPr>
        <p:spPr>
          <a:xfrm>
            <a:off x="7815581" y="1215043"/>
            <a:ext cx="2242446" cy="1061829"/>
          </a:xfrm>
          <a:prstGeom prst="rect">
            <a:avLst/>
          </a:prstGeom>
          <a:noFill/>
          <a:ln>
            <a:noFill/>
          </a:ln>
        </p:spPr>
        <p:txBody>
          <a:bodyPr wrap="square" rtlCol="0">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文本框 21"/>
          <p:cNvSpPr txBox="1"/>
          <p:nvPr/>
        </p:nvSpPr>
        <p:spPr>
          <a:xfrm>
            <a:off x="8175621" y="3087251"/>
            <a:ext cx="2026422" cy="1061829"/>
          </a:xfrm>
          <a:prstGeom prst="rect">
            <a:avLst/>
          </a:prstGeom>
          <a:noFill/>
          <a:ln>
            <a:noFill/>
          </a:ln>
        </p:spPr>
        <p:txBody>
          <a:bodyPr wrap="square" rtlCol="0">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660794" y="1321173"/>
            <a:ext cx="2779537" cy="2779537"/>
            <a:chOff x="3325860" y="1074902"/>
            <a:chExt cx="2531533" cy="2531533"/>
          </a:xfrm>
        </p:grpSpPr>
        <p:sp>
          <p:nvSpPr>
            <p:cNvPr id="19" name="椭圆 18"/>
            <p:cNvSpPr/>
            <p:nvPr/>
          </p:nvSpPr>
          <p:spPr>
            <a:xfrm>
              <a:off x="3325860" y="1074902"/>
              <a:ext cx="2531533" cy="253153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20" name="Freeform 627"/>
            <p:cNvSpPr>
              <a:spLocks noEditPoints="1"/>
            </p:cNvSpPr>
            <p:nvPr/>
          </p:nvSpPr>
          <p:spPr bwMode="auto">
            <a:xfrm>
              <a:off x="4240957" y="1423611"/>
              <a:ext cx="627326" cy="780333"/>
            </a:xfrm>
            <a:custGeom>
              <a:avLst/>
              <a:gdLst>
                <a:gd name="T0" fmla="*/ 7 w 123"/>
                <a:gd name="T1" fmla="*/ 0 h 153"/>
                <a:gd name="T2" fmla="*/ 116 w 123"/>
                <a:gd name="T3" fmla="*/ 0 h 153"/>
                <a:gd name="T4" fmla="*/ 123 w 123"/>
                <a:gd name="T5" fmla="*/ 0 h 153"/>
                <a:gd name="T6" fmla="*/ 123 w 123"/>
                <a:gd name="T7" fmla="*/ 4 h 153"/>
                <a:gd name="T8" fmla="*/ 123 w 123"/>
                <a:gd name="T9" fmla="*/ 146 h 153"/>
                <a:gd name="T10" fmla="*/ 123 w 123"/>
                <a:gd name="T11" fmla="*/ 153 h 153"/>
                <a:gd name="T12" fmla="*/ 116 w 123"/>
                <a:gd name="T13" fmla="*/ 153 h 153"/>
                <a:gd name="T14" fmla="*/ 38 w 123"/>
                <a:gd name="T15" fmla="*/ 153 h 153"/>
                <a:gd name="T16" fmla="*/ 38 w 123"/>
                <a:gd name="T17" fmla="*/ 153 h 153"/>
                <a:gd name="T18" fmla="*/ 36 w 123"/>
                <a:gd name="T19" fmla="*/ 153 h 153"/>
                <a:gd name="T20" fmla="*/ 3 w 123"/>
                <a:gd name="T21" fmla="*/ 127 h 153"/>
                <a:gd name="T22" fmla="*/ 0 w 123"/>
                <a:gd name="T23" fmla="*/ 127 h 153"/>
                <a:gd name="T24" fmla="*/ 0 w 123"/>
                <a:gd name="T25" fmla="*/ 123 h 153"/>
                <a:gd name="T26" fmla="*/ 0 w 123"/>
                <a:gd name="T27" fmla="*/ 4 h 153"/>
                <a:gd name="T28" fmla="*/ 0 w 123"/>
                <a:gd name="T29" fmla="*/ 0 h 153"/>
                <a:gd name="T30" fmla="*/ 7 w 123"/>
                <a:gd name="T31" fmla="*/ 0 h 153"/>
                <a:gd name="T32" fmla="*/ 7 w 123"/>
                <a:gd name="T33" fmla="*/ 0 h 153"/>
                <a:gd name="T34" fmla="*/ 12 w 123"/>
                <a:gd name="T35" fmla="*/ 115 h 153"/>
                <a:gd name="T36" fmla="*/ 33 w 123"/>
                <a:gd name="T37" fmla="*/ 108 h 153"/>
                <a:gd name="T38" fmla="*/ 36 w 123"/>
                <a:gd name="T39" fmla="*/ 108 h 153"/>
                <a:gd name="T40" fmla="*/ 36 w 123"/>
                <a:gd name="T41" fmla="*/ 111 h 153"/>
                <a:gd name="T42" fmla="*/ 45 w 123"/>
                <a:gd name="T43" fmla="*/ 141 h 153"/>
                <a:gd name="T44" fmla="*/ 112 w 123"/>
                <a:gd name="T45" fmla="*/ 141 h 153"/>
                <a:gd name="T46" fmla="*/ 112 w 123"/>
                <a:gd name="T47" fmla="*/ 11 h 153"/>
                <a:gd name="T48" fmla="*/ 12 w 123"/>
                <a:gd name="T49" fmla="*/ 11 h 153"/>
                <a:gd name="T50" fmla="*/ 12 w 123"/>
                <a:gd name="T51" fmla="*/ 115 h 153"/>
                <a:gd name="T52" fmla="*/ 12 w 123"/>
                <a:gd name="T53" fmla="*/ 115 h 153"/>
                <a:gd name="T54" fmla="*/ 38 w 123"/>
                <a:gd name="T55" fmla="*/ 139 h 153"/>
                <a:gd name="T56" fmla="*/ 31 w 123"/>
                <a:gd name="T57" fmla="*/ 115 h 153"/>
                <a:gd name="T58" fmla="*/ 15 w 123"/>
                <a:gd name="T59" fmla="*/ 123 h 153"/>
                <a:gd name="T60" fmla="*/ 38 w 123"/>
                <a:gd name="T61" fmla="*/ 139 h 153"/>
                <a:gd name="T62" fmla="*/ 38 w 123"/>
                <a:gd name="T63" fmla="*/ 139 h 153"/>
                <a:gd name="T64" fmla="*/ 29 w 123"/>
                <a:gd name="T65" fmla="*/ 82 h 153"/>
                <a:gd name="T66" fmla="*/ 29 w 123"/>
                <a:gd name="T67" fmla="*/ 87 h 153"/>
                <a:gd name="T68" fmla="*/ 95 w 123"/>
                <a:gd name="T69" fmla="*/ 87 h 153"/>
                <a:gd name="T70" fmla="*/ 95 w 123"/>
                <a:gd name="T71" fmla="*/ 82 h 153"/>
                <a:gd name="T72" fmla="*/ 29 w 123"/>
                <a:gd name="T73" fmla="*/ 82 h 153"/>
                <a:gd name="T74" fmla="*/ 29 w 123"/>
                <a:gd name="T75" fmla="*/ 82 h 153"/>
                <a:gd name="T76" fmla="*/ 29 w 123"/>
                <a:gd name="T77" fmla="*/ 66 h 153"/>
                <a:gd name="T78" fmla="*/ 29 w 123"/>
                <a:gd name="T79" fmla="*/ 71 h 153"/>
                <a:gd name="T80" fmla="*/ 95 w 123"/>
                <a:gd name="T81" fmla="*/ 71 h 153"/>
                <a:gd name="T82" fmla="*/ 95 w 123"/>
                <a:gd name="T83" fmla="*/ 66 h 153"/>
                <a:gd name="T84" fmla="*/ 29 w 123"/>
                <a:gd name="T85" fmla="*/ 66 h 153"/>
                <a:gd name="T86" fmla="*/ 29 w 123"/>
                <a:gd name="T87" fmla="*/ 66 h 153"/>
                <a:gd name="T88" fmla="*/ 29 w 123"/>
                <a:gd name="T89" fmla="*/ 49 h 153"/>
                <a:gd name="T90" fmla="*/ 29 w 123"/>
                <a:gd name="T91" fmla="*/ 54 h 153"/>
                <a:gd name="T92" fmla="*/ 95 w 123"/>
                <a:gd name="T93" fmla="*/ 54 h 153"/>
                <a:gd name="T94" fmla="*/ 95 w 123"/>
                <a:gd name="T95" fmla="*/ 49 h 153"/>
                <a:gd name="T96" fmla="*/ 29 w 123"/>
                <a:gd name="T97" fmla="*/ 49 h 153"/>
                <a:gd name="T98" fmla="*/ 29 w 123"/>
                <a:gd name="T99" fmla="*/ 49 h 153"/>
                <a:gd name="T100" fmla="*/ 29 w 123"/>
                <a:gd name="T101" fmla="*/ 33 h 153"/>
                <a:gd name="T102" fmla="*/ 29 w 123"/>
                <a:gd name="T103" fmla="*/ 37 h 153"/>
                <a:gd name="T104" fmla="*/ 95 w 123"/>
                <a:gd name="T105" fmla="*/ 37 h 153"/>
                <a:gd name="T106" fmla="*/ 95 w 123"/>
                <a:gd name="T107" fmla="*/ 33 h 153"/>
                <a:gd name="T108" fmla="*/ 29 w 123"/>
                <a:gd name="T109" fmla="*/ 3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53">
                  <a:moveTo>
                    <a:pt x="7" y="0"/>
                  </a:moveTo>
                  <a:lnTo>
                    <a:pt x="116" y="0"/>
                  </a:lnTo>
                  <a:lnTo>
                    <a:pt x="123" y="0"/>
                  </a:lnTo>
                  <a:lnTo>
                    <a:pt x="123" y="4"/>
                  </a:lnTo>
                  <a:lnTo>
                    <a:pt x="123" y="146"/>
                  </a:lnTo>
                  <a:lnTo>
                    <a:pt x="123" y="153"/>
                  </a:lnTo>
                  <a:lnTo>
                    <a:pt x="116" y="153"/>
                  </a:lnTo>
                  <a:lnTo>
                    <a:pt x="38" y="153"/>
                  </a:lnTo>
                  <a:lnTo>
                    <a:pt x="38" y="153"/>
                  </a:lnTo>
                  <a:lnTo>
                    <a:pt x="36" y="153"/>
                  </a:lnTo>
                  <a:lnTo>
                    <a:pt x="3" y="127"/>
                  </a:lnTo>
                  <a:lnTo>
                    <a:pt x="0" y="127"/>
                  </a:lnTo>
                  <a:lnTo>
                    <a:pt x="0" y="123"/>
                  </a:lnTo>
                  <a:lnTo>
                    <a:pt x="0" y="4"/>
                  </a:lnTo>
                  <a:lnTo>
                    <a:pt x="0" y="0"/>
                  </a:lnTo>
                  <a:lnTo>
                    <a:pt x="7" y="0"/>
                  </a:lnTo>
                  <a:lnTo>
                    <a:pt x="7" y="0"/>
                  </a:lnTo>
                  <a:close/>
                  <a:moveTo>
                    <a:pt x="12" y="115"/>
                  </a:moveTo>
                  <a:lnTo>
                    <a:pt x="33" y="108"/>
                  </a:lnTo>
                  <a:lnTo>
                    <a:pt x="36" y="108"/>
                  </a:lnTo>
                  <a:lnTo>
                    <a:pt x="36" y="111"/>
                  </a:lnTo>
                  <a:lnTo>
                    <a:pt x="45" y="141"/>
                  </a:lnTo>
                  <a:lnTo>
                    <a:pt x="112" y="141"/>
                  </a:lnTo>
                  <a:lnTo>
                    <a:pt x="112" y="11"/>
                  </a:lnTo>
                  <a:lnTo>
                    <a:pt x="12" y="11"/>
                  </a:lnTo>
                  <a:lnTo>
                    <a:pt x="12" y="115"/>
                  </a:lnTo>
                  <a:lnTo>
                    <a:pt x="12" y="115"/>
                  </a:lnTo>
                  <a:close/>
                  <a:moveTo>
                    <a:pt x="38" y="139"/>
                  </a:moveTo>
                  <a:lnTo>
                    <a:pt x="31" y="115"/>
                  </a:lnTo>
                  <a:lnTo>
                    <a:pt x="15" y="123"/>
                  </a:lnTo>
                  <a:lnTo>
                    <a:pt x="38" y="139"/>
                  </a:lnTo>
                  <a:lnTo>
                    <a:pt x="38" y="139"/>
                  </a:lnTo>
                  <a:close/>
                  <a:moveTo>
                    <a:pt x="29" y="82"/>
                  </a:moveTo>
                  <a:lnTo>
                    <a:pt x="29" y="87"/>
                  </a:lnTo>
                  <a:lnTo>
                    <a:pt x="95" y="87"/>
                  </a:lnTo>
                  <a:lnTo>
                    <a:pt x="95" y="82"/>
                  </a:lnTo>
                  <a:lnTo>
                    <a:pt x="29" y="82"/>
                  </a:lnTo>
                  <a:lnTo>
                    <a:pt x="29" y="82"/>
                  </a:lnTo>
                  <a:close/>
                  <a:moveTo>
                    <a:pt x="29" y="66"/>
                  </a:moveTo>
                  <a:lnTo>
                    <a:pt x="29" y="71"/>
                  </a:lnTo>
                  <a:lnTo>
                    <a:pt x="95" y="71"/>
                  </a:lnTo>
                  <a:lnTo>
                    <a:pt x="95" y="66"/>
                  </a:lnTo>
                  <a:lnTo>
                    <a:pt x="29" y="66"/>
                  </a:lnTo>
                  <a:lnTo>
                    <a:pt x="29" y="66"/>
                  </a:lnTo>
                  <a:close/>
                  <a:moveTo>
                    <a:pt x="29" y="49"/>
                  </a:moveTo>
                  <a:lnTo>
                    <a:pt x="29" y="54"/>
                  </a:lnTo>
                  <a:lnTo>
                    <a:pt x="95" y="54"/>
                  </a:lnTo>
                  <a:lnTo>
                    <a:pt x="95" y="49"/>
                  </a:lnTo>
                  <a:lnTo>
                    <a:pt x="29" y="49"/>
                  </a:lnTo>
                  <a:lnTo>
                    <a:pt x="29" y="49"/>
                  </a:lnTo>
                  <a:close/>
                  <a:moveTo>
                    <a:pt x="29" y="33"/>
                  </a:moveTo>
                  <a:lnTo>
                    <a:pt x="29" y="37"/>
                  </a:lnTo>
                  <a:lnTo>
                    <a:pt x="95" y="37"/>
                  </a:lnTo>
                  <a:lnTo>
                    <a:pt x="95" y="33"/>
                  </a:lnTo>
                  <a:lnTo>
                    <a:pt x="29" y="33"/>
                  </a:lnTo>
                  <a:close/>
                </a:path>
              </a:pathLst>
            </a:custGeom>
            <a:solidFill>
              <a:schemeClr val="bg1"/>
            </a:solidFill>
            <a:ln>
              <a:noFill/>
            </a:ln>
          </p:spPr>
          <p:txBody>
            <a:bodyPr vert="horz" wrap="square" lIns="68580" tIns="34290" rIns="68580" bIns="34290" numCol="1" anchor="t" anchorCtr="0" compatLnSpc="1"/>
            <a:lstStyle/>
            <a:p>
              <a:endParaRPr lang="zh-CN" altLang="en-US" sz="1350">
                <a:latin typeface="微软雅黑" panose="020B0503020204020204" pitchFamily="34" charset="-122"/>
                <a:ea typeface="微软雅黑" panose="020B0503020204020204" pitchFamily="34" charset="-122"/>
              </a:endParaRPr>
            </a:p>
          </p:txBody>
        </p:sp>
        <p:sp>
          <p:nvSpPr>
            <p:cNvPr id="21" name="文本框 23"/>
            <p:cNvSpPr txBox="1"/>
            <p:nvPr/>
          </p:nvSpPr>
          <p:spPr>
            <a:xfrm>
              <a:off x="3505189" y="2198316"/>
              <a:ext cx="2172875" cy="109323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利润来源</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endParaRPr lang="en-US" altLang="zh-CN" sz="12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在此输入详细文字介绍，在此输入详细文字介绍</a:t>
              </a:r>
            </a:p>
            <a:p>
              <a:pPr algn="ct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4078343" y="1587400"/>
            <a:ext cx="939800" cy="939800"/>
            <a:chOff x="2386060" y="1495059"/>
            <a:chExt cx="939800" cy="939800"/>
          </a:xfrm>
        </p:grpSpPr>
        <p:sp>
          <p:nvSpPr>
            <p:cNvPr id="23" name="椭圆 22"/>
            <p:cNvSpPr/>
            <p:nvPr/>
          </p:nvSpPr>
          <p:spPr>
            <a:xfrm>
              <a:off x="2386060" y="1495059"/>
              <a:ext cx="939800" cy="939800"/>
            </a:xfrm>
            <a:prstGeom prst="ellipse">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24" name="Freeform 1986"/>
            <p:cNvSpPr/>
            <p:nvPr/>
          </p:nvSpPr>
          <p:spPr bwMode="auto">
            <a:xfrm>
              <a:off x="2680513" y="1730231"/>
              <a:ext cx="366922" cy="346817"/>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773534" y="1308843"/>
            <a:ext cx="939800" cy="939800"/>
            <a:chOff x="5454052" y="1074902"/>
            <a:chExt cx="939800" cy="939800"/>
          </a:xfrm>
        </p:grpSpPr>
        <p:sp>
          <p:nvSpPr>
            <p:cNvPr id="26" name="椭圆 25"/>
            <p:cNvSpPr/>
            <p:nvPr/>
          </p:nvSpPr>
          <p:spPr>
            <a:xfrm>
              <a:off x="5454052" y="1074902"/>
              <a:ext cx="939800" cy="939800"/>
            </a:xfrm>
            <a:prstGeom prst="ellipse">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grpSp>
          <p:nvGrpSpPr>
            <p:cNvPr id="27" name="组合 26"/>
            <p:cNvGrpSpPr/>
            <p:nvPr/>
          </p:nvGrpSpPr>
          <p:grpSpPr>
            <a:xfrm>
              <a:off x="5729640" y="1309909"/>
              <a:ext cx="411300" cy="441104"/>
              <a:chOff x="5995987" y="547688"/>
              <a:chExt cx="219075" cy="234950"/>
            </a:xfrm>
            <a:solidFill>
              <a:schemeClr val="bg1"/>
            </a:solidFill>
          </p:grpSpPr>
          <p:sp>
            <p:nvSpPr>
              <p:cNvPr id="28" name="Freeform 1590"/>
              <p:cNvSpPr>
                <a:spLocks noEditPoints="1"/>
              </p:cNvSpPr>
              <p:nvPr/>
            </p:nvSpPr>
            <p:spPr bwMode="auto">
              <a:xfrm>
                <a:off x="5995987" y="547688"/>
                <a:ext cx="168275" cy="168275"/>
              </a:xfrm>
              <a:custGeom>
                <a:avLst/>
                <a:gdLst>
                  <a:gd name="T0" fmla="*/ 114 w 120"/>
                  <a:gd name="T1" fmla="*/ 70 h 120"/>
                  <a:gd name="T2" fmla="*/ 120 w 120"/>
                  <a:gd name="T3" fmla="*/ 64 h 120"/>
                  <a:gd name="T4" fmla="*/ 120 w 120"/>
                  <a:gd name="T5" fmla="*/ 56 h 120"/>
                  <a:gd name="T6" fmla="*/ 114 w 120"/>
                  <a:gd name="T7" fmla="*/ 50 h 120"/>
                  <a:gd name="T8" fmla="*/ 110 w 120"/>
                  <a:gd name="T9" fmla="*/ 50 h 120"/>
                  <a:gd name="T10" fmla="*/ 102 w 120"/>
                  <a:gd name="T11" fmla="*/ 45 h 120"/>
                  <a:gd name="T12" fmla="*/ 102 w 120"/>
                  <a:gd name="T13" fmla="*/ 32 h 120"/>
                  <a:gd name="T14" fmla="*/ 105 w 120"/>
                  <a:gd name="T15" fmla="*/ 29 h 120"/>
                  <a:gd name="T16" fmla="*/ 105 w 120"/>
                  <a:gd name="T17" fmla="*/ 20 h 120"/>
                  <a:gd name="T18" fmla="*/ 100 w 120"/>
                  <a:gd name="T19" fmla="*/ 15 h 120"/>
                  <a:gd name="T20" fmla="*/ 91 w 120"/>
                  <a:gd name="T21" fmla="*/ 15 h 120"/>
                  <a:gd name="T22" fmla="*/ 88 w 120"/>
                  <a:gd name="T23" fmla="*/ 18 h 120"/>
                  <a:gd name="T24" fmla="*/ 79 w 120"/>
                  <a:gd name="T25" fmla="*/ 20 h 120"/>
                  <a:gd name="T26" fmla="*/ 70 w 120"/>
                  <a:gd name="T27" fmla="*/ 10 h 120"/>
                  <a:gd name="T28" fmla="*/ 70 w 120"/>
                  <a:gd name="T29" fmla="*/ 6 h 120"/>
                  <a:gd name="T30" fmla="*/ 64 w 120"/>
                  <a:gd name="T31" fmla="*/ 0 h 120"/>
                  <a:gd name="T32" fmla="*/ 56 w 120"/>
                  <a:gd name="T33" fmla="*/ 0 h 120"/>
                  <a:gd name="T34" fmla="*/ 50 w 120"/>
                  <a:gd name="T35" fmla="*/ 6 h 120"/>
                  <a:gd name="T36" fmla="*/ 50 w 120"/>
                  <a:gd name="T37" fmla="*/ 10 h 120"/>
                  <a:gd name="T38" fmla="*/ 45 w 120"/>
                  <a:gd name="T39" fmla="*/ 18 h 120"/>
                  <a:gd name="T40" fmla="*/ 32 w 120"/>
                  <a:gd name="T41" fmla="*/ 18 h 120"/>
                  <a:gd name="T42" fmla="*/ 29 w 120"/>
                  <a:gd name="T43" fmla="*/ 15 h 120"/>
                  <a:gd name="T44" fmla="*/ 20 w 120"/>
                  <a:gd name="T45" fmla="*/ 15 h 120"/>
                  <a:gd name="T46" fmla="*/ 15 w 120"/>
                  <a:gd name="T47" fmla="*/ 20 h 120"/>
                  <a:gd name="T48" fmla="*/ 15 w 120"/>
                  <a:gd name="T49" fmla="*/ 29 h 120"/>
                  <a:gd name="T50" fmla="*/ 18 w 120"/>
                  <a:gd name="T51" fmla="*/ 32 h 120"/>
                  <a:gd name="T52" fmla="*/ 20 w 120"/>
                  <a:gd name="T53" fmla="*/ 41 h 120"/>
                  <a:gd name="T54" fmla="*/ 10 w 120"/>
                  <a:gd name="T55" fmla="*/ 50 h 120"/>
                  <a:gd name="T56" fmla="*/ 6 w 120"/>
                  <a:gd name="T57" fmla="*/ 50 h 120"/>
                  <a:gd name="T58" fmla="*/ 0 w 120"/>
                  <a:gd name="T59" fmla="*/ 56 h 120"/>
                  <a:gd name="T60" fmla="*/ 0 w 120"/>
                  <a:gd name="T61" fmla="*/ 64 h 120"/>
                  <a:gd name="T62" fmla="*/ 6 w 120"/>
                  <a:gd name="T63" fmla="*/ 70 h 120"/>
                  <a:gd name="T64" fmla="*/ 10 w 120"/>
                  <a:gd name="T65" fmla="*/ 70 h 120"/>
                  <a:gd name="T66" fmla="*/ 18 w 120"/>
                  <a:gd name="T67" fmla="*/ 75 h 120"/>
                  <a:gd name="T68" fmla="*/ 18 w 120"/>
                  <a:gd name="T69" fmla="*/ 88 h 120"/>
                  <a:gd name="T70" fmla="*/ 15 w 120"/>
                  <a:gd name="T71" fmla="*/ 91 h 120"/>
                  <a:gd name="T72" fmla="*/ 15 w 120"/>
                  <a:gd name="T73" fmla="*/ 100 h 120"/>
                  <a:gd name="T74" fmla="*/ 20 w 120"/>
                  <a:gd name="T75" fmla="*/ 105 h 120"/>
                  <a:gd name="T76" fmla="*/ 29 w 120"/>
                  <a:gd name="T77" fmla="*/ 105 h 120"/>
                  <a:gd name="T78" fmla="*/ 32 w 120"/>
                  <a:gd name="T79" fmla="*/ 102 h 120"/>
                  <a:gd name="T80" fmla="*/ 41 w 120"/>
                  <a:gd name="T81" fmla="*/ 100 h 120"/>
                  <a:gd name="T82" fmla="*/ 50 w 120"/>
                  <a:gd name="T83" fmla="*/ 110 h 120"/>
                  <a:gd name="T84" fmla="*/ 50 w 120"/>
                  <a:gd name="T85" fmla="*/ 114 h 120"/>
                  <a:gd name="T86" fmla="*/ 56 w 120"/>
                  <a:gd name="T87" fmla="*/ 120 h 120"/>
                  <a:gd name="T88" fmla="*/ 64 w 120"/>
                  <a:gd name="T89" fmla="*/ 120 h 120"/>
                  <a:gd name="T90" fmla="*/ 70 w 120"/>
                  <a:gd name="T91" fmla="*/ 114 h 120"/>
                  <a:gd name="T92" fmla="*/ 70 w 120"/>
                  <a:gd name="T93" fmla="*/ 110 h 120"/>
                  <a:gd name="T94" fmla="*/ 75 w 120"/>
                  <a:gd name="T95" fmla="*/ 102 h 120"/>
                  <a:gd name="T96" fmla="*/ 88 w 120"/>
                  <a:gd name="T97" fmla="*/ 102 h 120"/>
                  <a:gd name="T98" fmla="*/ 91 w 120"/>
                  <a:gd name="T99" fmla="*/ 105 h 120"/>
                  <a:gd name="T100" fmla="*/ 100 w 120"/>
                  <a:gd name="T101" fmla="*/ 105 h 120"/>
                  <a:gd name="T102" fmla="*/ 105 w 120"/>
                  <a:gd name="T103" fmla="*/ 100 h 120"/>
                  <a:gd name="T104" fmla="*/ 105 w 120"/>
                  <a:gd name="T105" fmla="*/ 91 h 120"/>
                  <a:gd name="T106" fmla="*/ 102 w 120"/>
                  <a:gd name="T107" fmla="*/ 88 h 120"/>
                  <a:gd name="T108" fmla="*/ 100 w 120"/>
                  <a:gd name="T109" fmla="*/ 79 h 120"/>
                  <a:gd name="T110" fmla="*/ 110 w 120"/>
                  <a:gd name="T111" fmla="*/ 70 h 120"/>
                  <a:gd name="T112" fmla="*/ 114 w 120"/>
                  <a:gd name="T113" fmla="*/ 70 h 120"/>
                  <a:gd name="T114" fmla="*/ 60 w 120"/>
                  <a:gd name="T115" fmla="*/ 86 h 120"/>
                  <a:gd name="T116" fmla="*/ 34 w 120"/>
                  <a:gd name="T117" fmla="*/ 60 h 120"/>
                  <a:gd name="T118" fmla="*/ 60 w 120"/>
                  <a:gd name="T119" fmla="*/ 34 h 120"/>
                  <a:gd name="T120" fmla="*/ 86 w 120"/>
                  <a:gd name="T121" fmla="*/ 60 h 120"/>
                  <a:gd name="T122" fmla="*/ 60 w 120"/>
                  <a:gd name="T123"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 h="120">
                    <a:moveTo>
                      <a:pt x="114" y="70"/>
                    </a:moveTo>
                    <a:cubicBezTo>
                      <a:pt x="117" y="70"/>
                      <a:pt x="120" y="67"/>
                      <a:pt x="120" y="64"/>
                    </a:cubicBezTo>
                    <a:cubicBezTo>
                      <a:pt x="120" y="56"/>
                      <a:pt x="120" y="56"/>
                      <a:pt x="120" y="56"/>
                    </a:cubicBezTo>
                    <a:cubicBezTo>
                      <a:pt x="120" y="53"/>
                      <a:pt x="117" y="50"/>
                      <a:pt x="114" y="50"/>
                    </a:cubicBezTo>
                    <a:cubicBezTo>
                      <a:pt x="110" y="50"/>
                      <a:pt x="110" y="50"/>
                      <a:pt x="110" y="50"/>
                    </a:cubicBezTo>
                    <a:cubicBezTo>
                      <a:pt x="107" y="50"/>
                      <a:pt x="103" y="48"/>
                      <a:pt x="102" y="45"/>
                    </a:cubicBezTo>
                    <a:cubicBezTo>
                      <a:pt x="101" y="42"/>
                      <a:pt x="100" y="34"/>
                      <a:pt x="102" y="32"/>
                    </a:cubicBezTo>
                    <a:cubicBezTo>
                      <a:pt x="105" y="29"/>
                      <a:pt x="105" y="29"/>
                      <a:pt x="105" y="29"/>
                    </a:cubicBezTo>
                    <a:cubicBezTo>
                      <a:pt x="108" y="27"/>
                      <a:pt x="108" y="23"/>
                      <a:pt x="105" y="20"/>
                    </a:cubicBezTo>
                    <a:cubicBezTo>
                      <a:pt x="100" y="15"/>
                      <a:pt x="100" y="15"/>
                      <a:pt x="100" y="15"/>
                    </a:cubicBezTo>
                    <a:cubicBezTo>
                      <a:pt x="97" y="12"/>
                      <a:pt x="93" y="12"/>
                      <a:pt x="91" y="15"/>
                    </a:cubicBezTo>
                    <a:cubicBezTo>
                      <a:pt x="88" y="18"/>
                      <a:pt x="88" y="18"/>
                      <a:pt x="88" y="18"/>
                    </a:cubicBezTo>
                    <a:cubicBezTo>
                      <a:pt x="86" y="20"/>
                      <a:pt x="82" y="21"/>
                      <a:pt x="79" y="20"/>
                    </a:cubicBezTo>
                    <a:cubicBezTo>
                      <a:pt x="77" y="18"/>
                      <a:pt x="70" y="13"/>
                      <a:pt x="70" y="10"/>
                    </a:cubicBezTo>
                    <a:cubicBezTo>
                      <a:pt x="70" y="6"/>
                      <a:pt x="70" y="6"/>
                      <a:pt x="70" y="6"/>
                    </a:cubicBezTo>
                    <a:cubicBezTo>
                      <a:pt x="70" y="3"/>
                      <a:pt x="67" y="0"/>
                      <a:pt x="64" y="0"/>
                    </a:cubicBezTo>
                    <a:cubicBezTo>
                      <a:pt x="56" y="0"/>
                      <a:pt x="56" y="0"/>
                      <a:pt x="56" y="0"/>
                    </a:cubicBezTo>
                    <a:cubicBezTo>
                      <a:pt x="53" y="0"/>
                      <a:pt x="50" y="3"/>
                      <a:pt x="50" y="6"/>
                    </a:cubicBezTo>
                    <a:cubicBezTo>
                      <a:pt x="50" y="10"/>
                      <a:pt x="50" y="10"/>
                      <a:pt x="50" y="10"/>
                    </a:cubicBezTo>
                    <a:cubicBezTo>
                      <a:pt x="50" y="13"/>
                      <a:pt x="48" y="17"/>
                      <a:pt x="45" y="18"/>
                    </a:cubicBezTo>
                    <a:cubicBezTo>
                      <a:pt x="42" y="19"/>
                      <a:pt x="34" y="20"/>
                      <a:pt x="32" y="18"/>
                    </a:cubicBezTo>
                    <a:cubicBezTo>
                      <a:pt x="29" y="15"/>
                      <a:pt x="29" y="15"/>
                      <a:pt x="29" y="15"/>
                    </a:cubicBezTo>
                    <a:cubicBezTo>
                      <a:pt x="27" y="12"/>
                      <a:pt x="23" y="12"/>
                      <a:pt x="20" y="15"/>
                    </a:cubicBezTo>
                    <a:cubicBezTo>
                      <a:pt x="15" y="20"/>
                      <a:pt x="15" y="20"/>
                      <a:pt x="15" y="20"/>
                    </a:cubicBezTo>
                    <a:cubicBezTo>
                      <a:pt x="12" y="23"/>
                      <a:pt x="12" y="27"/>
                      <a:pt x="15" y="29"/>
                    </a:cubicBezTo>
                    <a:cubicBezTo>
                      <a:pt x="18" y="32"/>
                      <a:pt x="18" y="32"/>
                      <a:pt x="18" y="32"/>
                    </a:cubicBezTo>
                    <a:cubicBezTo>
                      <a:pt x="20" y="34"/>
                      <a:pt x="21" y="38"/>
                      <a:pt x="20" y="41"/>
                    </a:cubicBezTo>
                    <a:cubicBezTo>
                      <a:pt x="18" y="43"/>
                      <a:pt x="13" y="50"/>
                      <a:pt x="10" y="50"/>
                    </a:cubicBezTo>
                    <a:cubicBezTo>
                      <a:pt x="6" y="50"/>
                      <a:pt x="6" y="50"/>
                      <a:pt x="6" y="50"/>
                    </a:cubicBezTo>
                    <a:cubicBezTo>
                      <a:pt x="3" y="50"/>
                      <a:pt x="0" y="53"/>
                      <a:pt x="0" y="56"/>
                    </a:cubicBezTo>
                    <a:cubicBezTo>
                      <a:pt x="0" y="64"/>
                      <a:pt x="0" y="64"/>
                      <a:pt x="0" y="64"/>
                    </a:cubicBezTo>
                    <a:cubicBezTo>
                      <a:pt x="0" y="67"/>
                      <a:pt x="3" y="70"/>
                      <a:pt x="6" y="70"/>
                    </a:cubicBezTo>
                    <a:cubicBezTo>
                      <a:pt x="10" y="70"/>
                      <a:pt x="10" y="70"/>
                      <a:pt x="10" y="70"/>
                    </a:cubicBezTo>
                    <a:cubicBezTo>
                      <a:pt x="13" y="70"/>
                      <a:pt x="17" y="72"/>
                      <a:pt x="18" y="75"/>
                    </a:cubicBezTo>
                    <a:cubicBezTo>
                      <a:pt x="19" y="78"/>
                      <a:pt x="20" y="86"/>
                      <a:pt x="18" y="88"/>
                    </a:cubicBezTo>
                    <a:cubicBezTo>
                      <a:pt x="15" y="91"/>
                      <a:pt x="15" y="91"/>
                      <a:pt x="15" y="91"/>
                    </a:cubicBezTo>
                    <a:cubicBezTo>
                      <a:pt x="12" y="93"/>
                      <a:pt x="12" y="97"/>
                      <a:pt x="15" y="100"/>
                    </a:cubicBezTo>
                    <a:cubicBezTo>
                      <a:pt x="20" y="105"/>
                      <a:pt x="20" y="105"/>
                      <a:pt x="20" y="105"/>
                    </a:cubicBezTo>
                    <a:cubicBezTo>
                      <a:pt x="23" y="108"/>
                      <a:pt x="27" y="108"/>
                      <a:pt x="29" y="105"/>
                    </a:cubicBezTo>
                    <a:cubicBezTo>
                      <a:pt x="32" y="102"/>
                      <a:pt x="32" y="102"/>
                      <a:pt x="32" y="102"/>
                    </a:cubicBezTo>
                    <a:cubicBezTo>
                      <a:pt x="34" y="100"/>
                      <a:pt x="38" y="99"/>
                      <a:pt x="41" y="100"/>
                    </a:cubicBezTo>
                    <a:cubicBezTo>
                      <a:pt x="43" y="102"/>
                      <a:pt x="50" y="107"/>
                      <a:pt x="50" y="110"/>
                    </a:cubicBezTo>
                    <a:cubicBezTo>
                      <a:pt x="50" y="114"/>
                      <a:pt x="50" y="114"/>
                      <a:pt x="50" y="114"/>
                    </a:cubicBezTo>
                    <a:cubicBezTo>
                      <a:pt x="50" y="117"/>
                      <a:pt x="53" y="120"/>
                      <a:pt x="56" y="120"/>
                    </a:cubicBezTo>
                    <a:cubicBezTo>
                      <a:pt x="64" y="120"/>
                      <a:pt x="64" y="120"/>
                      <a:pt x="64" y="120"/>
                    </a:cubicBezTo>
                    <a:cubicBezTo>
                      <a:pt x="67" y="120"/>
                      <a:pt x="70" y="117"/>
                      <a:pt x="70" y="114"/>
                    </a:cubicBezTo>
                    <a:cubicBezTo>
                      <a:pt x="70" y="110"/>
                      <a:pt x="70" y="110"/>
                      <a:pt x="70" y="110"/>
                    </a:cubicBezTo>
                    <a:cubicBezTo>
                      <a:pt x="70" y="107"/>
                      <a:pt x="72" y="103"/>
                      <a:pt x="75" y="102"/>
                    </a:cubicBezTo>
                    <a:cubicBezTo>
                      <a:pt x="78" y="101"/>
                      <a:pt x="86" y="100"/>
                      <a:pt x="88" y="102"/>
                    </a:cubicBezTo>
                    <a:cubicBezTo>
                      <a:pt x="91" y="105"/>
                      <a:pt x="91" y="105"/>
                      <a:pt x="91" y="105"/>
                    </a:cubicBezTo>
                    <a:cubicBezTo>
                      <a:pt x="93" y="108"/>
                      <a:pt x="97" y="108"/>
                      <a:pt x="100" y="105"/>
                    </a:cubicBezTo>
                    <a:cubicBezTo>
                      <a:pt x="105" y="100"/>
                      <a:pt x="105" y="100"/>
                      <a:pt x="105" y="100"/>
                    </a:cubicBezTo>
                    <a:cubicBezTo>
                      <a:pt x="108" y="97"/>
                      <a:pt x="108" y="93"/>
                      <a:pt x="105" y="91"/>
                    </a:cubicBezTo>
                    <a:cubicBezTo>
                      <a:pt x="102" y="88"/>
                      <a:pt x="102" y="88"/>
                      <a:pt x="102" y="88"/>
                    </a:cubicBezTo>
                    <a:cubicBezTo>
                      <a:pt x="100" y="86"/>
                      <a:pt x="99" y="82"/>
                      <a:pt x="100" y="79"/>
                    </a:cubicBezTo>
                    <a:cubicBezTo>
                      <a:pt x="102" y="77"/>
                      <a:pt x="107" y="70"/>
                      <a:pt x="110" y="70"/>
                    </a:cubicBezTo>
                    <a:lnTo>
                      <a:pt x="114" y="70"/>
                    </a:lnTo>
                    <a:close/>
                    <a:moveTo>
                      <a:pt x="60" y="86"/>
                    </a:moveTo>
                    <a:cubicBezTo>
                      <a:pt x="46" y="86"/>
                      <a:pt x="34" y="74"/>
                      <a:pt x="34" y="60"/>
                    </a:cubicBezTo>
                    <a:cubicBezTo>
                      <a:pt x="34" y="46"/>
                      <a:pt x="46" y="34"/>
                      <a:pt x="60" y="34"/>
                    </a:cubicBezTo>
                    <a:cubicBezTo>
                      <a:pt x="74" y="34"/>
                      <a:pt x="86" y="46"/>
                      <a:pt x="86" y="60"/>
                    </a:cubicBezTo>
                    <a:cubicBezTo>
                      <a:pt x="86" y="74"/>
                      <a:pt x="74" y="86"/>
                      <a:pt x="60" y="8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 name="Freeform 1591"/>
              <p:cNvSpPr>
                <a:spLocks noEditPoints="1"/>
              </p:cNvSpPr>
              <p:nvPr/>
            </p:nvSpPr>
            <p:spPr bwMode="auto">
              <a:xfrm>
                <a:off x="6130925" y="698500"/>
                <a:ext cx="84137" cy="84138"/>
              </a:xfrm>
              <a:custGeom>
                <a:avLst/>
                <a:gdLst>
                  <a:gd name="T0" fmla="*/ 57 w 60"/>
                  <a:gd name="T1" fmla="*/ 35 h 60"/>
                  <a:gd name="T2" fmla="*/ 60 w 60"/>
                  <a:gd name="T3" fmla="*/ 32 h 60"/>
                  <a:gd name="T4" fmla="*/ 60 w 60"/>
                  <a:gd name="T5" fmla="*/ 28 h 60"/>
                  <a:gd name="T6" fmla="*/ 57 w 60"/>
                  <a:gd name="T7" fmla="*/ 25 h 60"/>
                  <a:gd name="T8" fmla="*/ 55 w 60"/>
                  <a:gd name="T9" fmla="*/ 25 h 60"/>
                  <a:gd name="T10" fmla="*/ 51 w 60"/>
                  <a:gd name="T11" fmla="*/ 23 h 60"/>
                  <a:gd name="T12" fmla="*/ 51 w 60"/>
                  <a:gd name="T13" fmla="*/ 16 h 60"/>
                  <a:gd name="T14" fmla="*/ 53 w 60"/>
                  <a:gd name="T15" fmla="*/ 14 h 60"/>
                  <a:gd name="T16" fmla="*/ 53 w 60"/>
                  <a:gd name="T17" fmla="*/ 10 h 60"/>
                  <a:gd name="T18" fmla="*/ 50 w 60"/>
                  <a:gd name="T19" fmla="*/ 7 h 60"/>
                  <a:gd name="T20" fmla="*/ 46 w 60"/>
                  <a:gd name="T21" fmla="*/ 7 h 60"/>
                  <a:gd name="T22" fmla="*/ 44 w 60"/>
                  <a:gd name="T23" fmla="*/ 9 h 60"/>
                  <a:gd name="T24" fmla="*/ 40 w 60"/>
                  <a:gd name="T25" fmla="*/ 10 h 60"/>
                  <a:gd name="T26" fmla="*/ 35 w 60"/>
                  <a:gd name="T27" fmla="*/ 5 h 60"/>
                  <a:gd name="T28" fmla="*/ 35 w 60"/>
                  <a:gd name="T29" fmla="*/ 3 h 60"/>
                  <a:gd name="T30" fmla="*/ 32 w 60"/>
                  <a:gd name="T31" fmla="*/ 0 h 60"/>
                  <a:gd name="T32" fmla="*/ 28 w 60"/>
                  <a:gd name="T33" fmla="*/ 0 h 60"/>
                  <a:gd name="T34" fmla="*/ 25 w 60"/>
                  <a:gd name="T35" fmla="*/ 3 h 60"/>
                  <a:gd name="T36" fmla="*/ 25 w 60"/>
                  <a:gd name="T37" fmla="*/ 5 h 60"/>
                  <a:gd name="T38" fmla="*/ 23 w 60"/>
                  <a:gd name="T39" fmla="*/ 9 h 60"/>
                  <a:gd name="T40" fmla="*/ 16 w 60"/>
                  <a:gd name="T41" fmla="*/ 9 h 60"/>
                  <a:gd name="T42" fmla="*/ 14 w 60"/>
                  <a:gd name="T43" fmla="*/ 7 h 60"/>
                  <a:gd name="T44" fmla="*/ 10 w 60"/>
                  <a:gd name="T45" fmla="*/ 7 h 60"/>
                  <a:gd name="T46" fmla="*/ 7 w 60"/>
                  <a:gd name="T47" fmla="*/ 10 h 60"/>
                  <a:gd name="T48" fmla="*/ 7 w 60"/>
                  <a:gd name="T49" fmla="*/ 14 h 60"/>
                  <a:gd name="T50" fmla="*/ 9 w 60"/>
                  <a:gd name="T51" fmla="*/ 16 h 60"/>
                  <a:gd name="T52" fmla="*/ 10 w 60"/>
                  <a:gd name="T53" fmla="*/ 20 h 60"/>
                  <a:gd name="T54" fmla="*/ 5 w 60"/>
                  <a:gd name="T55" fmla="*/ 25 h 60"/>
                  <a:gd name="T56" fmla="*/ 3 w 60"/>
                  <a:gd name="T57" fmla="*/ 25 h 60"/>
                  <a:gd name="T58" fmla="*/ 0 w 60"/>
                  <a:gd name="T59" fmla="*/ 28 h 60"/>
                  <a:gd name="T60" fmla="*/ 0 w 60"/>
                  <a:gd name="T61" fmla="*/ 32 h 60"/>
                  <a:gd name="T62" fmla="*/ 3 w 60"/>
                  <a:gd name="T63" fmla="*/ 35 h 60"/>
                  <a:gd name="T64" fmla="*/ 5 w 60"/>
                  <a:gd name="T65" fmla="*/ 35 h 60"/>
                  <a:gd name="T66" fmla="*/ 9 w 60"/>
                  <a:gd name="T67" fmla="*/ 37 h 60"/>
                  <a:gd name="T68" fmla="*/ 9 w 60"/>
                  <a:gd name="T69" fmla="*/ 44 h 60"/>
                  <a:gd name="T70" fmla="*/ 7 w 60"/>
                  <a:gd name="T71" fmla="*/ 46 h 60"/>
                  <a:gd name="T72" fmla="*/ 7 w 60"/>
                  <a:gd name="T73" fmla="*/ 50 h 60"/>
                  <a:gd name="T74" fmla="*/ 10 w 60"/>
                  <a:gd name="T75" fmla="*/ 53 h 60"/>
                  <a:gd name="T76" fmla="*/ 14 w 60"/>
                  <a:gd name="T77" fmla="*/ 53 h 60"/>
                  <a:gd name="T78" fmla="*/ 16 w 60"/>
                  <a:gd name="T79" fmla="*/ 51 h 60"/>
                  <a:gd name="T80" fmla="*/ 20 w 60"/>
                  <a:gd name="T81" fmla="*/ 50 h 60"/>
                  <a:gd name="T82" fmla="*/ 25 w 60"/>
                  <a:gd name="T83" fmla="*/ 55 h 60"/>
                  <a:gd name="T84" fmla="*/ 25 w 60"/>
                  <a:gd name="T85" fmla="*/ 57 h 60"/>
                  <a:gd name="T86" fmla="*/ 28 w 60"/>
                  <a:gd name="T87" fmla="*/ 60 h 60"/>
                  <a:gd name="T88" fmla="*/ 32 w 60"/>
                  <a:gd name="T89" fmla="*/ 60 h 60"/>
                  <a:gd name="T90" fmla="*/ 35 w 60"/>
                  <a:gd name="T91" fmla="*/ 57 h 60"/>
                  <a:gd name="T92" fmla="*/ 35 w 60"/>
                  <a:gd name="T93" fmla="*/ 55 h 60"/>
                  <a:gd name="T94" fmla="*/ 37 w 60"/>
                  <a:gd name="T95" fmla="*/ 51 h 60"/>
                  <a:gd name="T96" fmla="*/ 44 w 60"/>
                  <a:gd name="T97" fmla="*/ 51 h 60"/>
                  <a:gd name="T98" fmla="*/ 46 w 60"/>
                  <a:gd name="T99" fmla="*/ 53 h 60"/>
                  <a:gd name="T100" fmla="*/ 50 w 60"/>
                  <a:gd name="T101" fmla="*/ 53 h 60"/>
                  <a:gd name="T102" fmla="*/ 53 w 60"/>
                  <a:gd name="T103" fmla="*/ 50 h 60"/>
                  <a:gd name="T104" fmla="*/ 53 w 60"/>
                  <a:gd name="T105" fmla="*/ 46 h 60"/>
                  <a:gd name="T106" fmla="*/ 51 w 60"/>
                  <a:gd name="T107" fmla="*/ 44 h 60"/>
                  <a:gd name="T108" fmla="*/ 50 w 60"/>
                  <a:gd name="T109" fmla="*/ 40 h 60"/>
                  <a:gd name="T110" fmla="*/ 55 w 60"/>
                  <a:gd name="T111" fmla="*/ 35 h 60"/>
                  <a:gd name="T112" fmla="*/ 57 w 60"/>
                  <a:gd name="T113" fmla="*/ 35 h 60"/>
                  <a:gd name="T114" fmla="*/ 40 w 60"/>
                  <a:gd name="T115" fmla="*/ 30 h 60"/>
                  <a:gd name="T116" fmla="*/ 30 w 60"/>
                  <a:gd name="T117" fmla="*/ 40 h 60"/>
                  <a:gd name="T118" fmla="*/ 20 w 60"/>
                  <a:gd name="T119" fmla="*/ 30 h 60"/>
                  <a:gd name="T120" fmla="*/ 30 w 60"/>
                  <a:gd name="T121" fmla="*/ 20 h 60"/>
                  <a:gd name="T122" fmla="*/ 40 w 60"/>
                  <a:gd name="T12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 h="60">
                    <a:moveTo>
                      <a:pt x="57" y="35"/>
                    </a:moveTo>
                    <a:cubicBezTo>
                      <a:pt x="59" y="35"/>
                      <a:pt x="60" y="34"/>
                      <a:pt x="60" y="32"/>
                    </a:cubicBezTo>
                    <a:cubicBezTo>
                      <a:pt x="60" y="28"/>
                      <a:pt x="60" y="28"/>
                      <a:pt x="60" y="28"/>
                    </a:cubicBezTo>
                    <a:cubicBezTo>
                      <a:pt x="60" y="26"/>
                      <a:pt x="59" y="25"/>
                      <a:pt x="57" y="25"/>
                    </a:cubicBezTo>
                    <a:cubicBezTo>
                      <a:pt x="55" y="25"/>
                      <a:pt x="55" y="25"/>
                      <a:pt x="55" y="25"/>
                    </a:cubicBezTo>
                    <a:cubicBezTo>
                      <a:pt x="53" y="25"/>
                      <a:pt x="52" y="24"/>
                      <a:pt x="51" y="23"/>
                    </a:cubicBezTo>
                    <a:cubicBezTo>
                      <a:pt x="51" y="21"/>
                      <a:pt x="50" y="17"/>
                      <a:pt x="51" y="16"/>
                    </a:cubicBezTo>
                    <a:cubicBezTo>
                      <a:pt x="53" y="14"/>
                      <a:pt x="53" y="14"/>
                      <a:pt x="53" y="14"/>
                    </a:cubicBezTo>
                    <a:cubicBezTo>
                      <a:pt x="54" y="13"/>
                      <a:pt x="54" y="11"/>
                      <a:pt x="53" y="10"/>
                    </a:cubicBezTo>
                    <a:cubicBezTo>
                      <a:pt x="50" y="7"/>
                      <a:pt x="50" y="7"/>
                      <a:pt x="50" y="7"/>
                    </a:cubicBezTo>
                    <a:cubicBezTo>
                      <a:pt x="49" y="6"/>
                      <a:pt x="47" y="6"/>
                      <a:pt x="46" y="7"/>
                    </a:cubicBezTo>
                    <a:cubicBezTo>
                      <a:pt x="44" y="9"/>
                      <a:pt x="44" y="9"/>
                      <a:pt x="44" y="9"/>
                    </a:cubicBezTo>
                    <a:cubicBezTo>
                      <a:pt x="43" y="10"/>
                      <a:pt x="41" y="10"/>
                      <a:pt x="40" y="10"/>
                    </a:cubicBezTo>
                    <a:cubicBezTo>
                      <a:pt x="39" y="9"/>
                      <a:pt x="35" y="7"/>
                      <a:pt x="35" y="5"/>
                    </a:cubicBezTo>
                    <a:cubicBezTo>
                      <a:pt x="35" y="3"/>
                      <a:pt x="35" y="3"/>
                      <a:pt x="35" y="3"/>
                    </a:cubicBezTo>
                    <a:cubicBezTo>
                      <a:pt x="35" y="1"/>
                      <a:pt x="34" y="0"/>
                      <a:pt x="32" y="0"/>
                    </a:cubicBezTo>
                    <a:cubicBezTo>
                      <a:pt x="28" y="0"/>
                      <a:pt x="28" y="0"/>
                      <a:pt x="28" y="0"/>
                    </a:cubicBezTo>
                    <a:cubicBezTo>
                      <a:pt x="26" y="0"/>
                      <a:pt x="25" y="1"/>
                      <a:pt x="25" y="3"/>
                    </a:cubicBezTo>
                    <a:cubicBezTo>
                      <a:pt x="25" y="5"/>
                      <a:pt x="25" y="5"/>
                      <a:pt x="25" y="5"/>
                    </a:cubicBezTo>
                    <a:cubicBezTo>
                      <a:pt x="25" y="7"/>
                      <a:pt x="24" y="8"/>
                      <a:pt x="23" y="9"/>
                    </a:cubicBezTo>
                    <a:cubicBezTo>
                      <a:pt x="21" y="9"/>
                      <a:pt x="17" y="10"/>
                      <a:pt x="16" y="9"/>
                    </a:cubicBezTo>
                    <a:cubicBezTo>
                      <a:pt x="14" y="7"/>
                      <a:pt x="14" y="7"/>
                      <a:pt x="14" y="7"/>
                    </a:cubicBezTo>
                    <a:cubicBezTo>
                      <a:pt x="13" y="6"/>
                      <a:pt x="11" y="6"/>
                      <a:pt x="10" y="7"/>
                    </a:cubicBezTo>
                    <a:cubicBezTo>
                      <a:pt x="7" y="10"/>
                      <a:pt x="7" y="10"/>
                      <a:pt x="7" y="10"/>
                    </a:cubicBezTo>
                    <a:cubicBezTo>
                      <a:pt x="6" y="11"/>
                      <a:pt x="6" y="13"/>
                      <a:pt x="7" y="14"/>
                    </a:cubicBezTo>
                    <a:cubicBezTo>
                      <a:pt x="9" y="16"/>
                      <a:pt x="9" y="16"/>
                      <a:pt x="9" y="16"/>
                    </a:cubicBezTo>
                    <a:cubicBezTo>
                      <a:pt x="10" y="17"/>
                      <a:pt x="10" y="19"/>
                      <a:pt x="10" y="20"/>
                    </a:cubicBezTo>
                    <a:cubicBezTo>
                      <a:pt x="9" y="21"/>
                      <a:pt x="7" y="25"/>
                      <a:pt x="5" y="25"/>
                    </a:cubicBezTo>
                    <a:cubicBezTo>
                      <a:pt x="3" y="25"/>
                      <a:pt x="3" y="25"/>
                      <a:pt x="3" y="25"/>
                    </a:cubicBezTo>
                    <a:cubicBezTo>
                      <a:pt x="1" y="25"/>
                      <a:pt x="0" y="26"/>
                      <a:pt x="0" y="28"/>
                    </a:cubicBezTo>
                    <a:cubicBezTo>
                      <a:pt x="0" y="32"/>
                      <a:pt x="0" y="32"/>
                      <a:pt x="0" y="32"/>
                    </a:cubicBezTo>
                    <a:cubicBezTo>
                      <a:pt x="0" y="34"/>
                      <a:pt x="1" y="35"/>
                      <a:pt x="3" y="35"/>
                    </a:cubicBezTo>
                    <a:cubicBezTo>
                      <a:pt x="5" y="35"/>
                      <a:pt x="5" y="35"/>
                      <a:pt x="5" y="35"/>
                    </a:cubicBezTo>
                    <a:cubicBezTo>
                      <a:pt x="7" y="35"/>
                      <a:pt x="8" y="36"/>
                      <a:pt x="9" y="37"/>
                    </a:cubicBezTo>
                    <a:cubicBezTo>
                      <a:pt x="9" y="39"/>
                      <a:pt x="10" y="43"/>
                      <a:pt x="9" y="44"/>
                    </a:cubicBezTo>
                    <a:cubicBezTo>
                      <a:pt x="7" y="46"/>
                      <a:pt x="7" y="46"/>
                      <a:pt x="7" y="46"/>
                    </a:cubicBezTo>
                    <a:cubicBezTo>
                      <a:pt x="6" y="47"/>
                      <a:pt x="6" y="49"/>
                      <a:pt x="7" y="50"/>
                    </a:cubicBezTo>
                    <a:cubicBezTo>
                      <a:pt x="10" y="53"/>
                      <a:pt x="10" y="53"/>
                      <a:pt x="10" y="53"/>
                    </a:cubicBezTo>
                    <a:cubicBezTo>
                      <a:pt x="11" y="54"/>
                      <a:pt x="13" y="54"/>
                      <a:pt x="14" y="53"/>
                    </a:cubicBezTo>
                    <a:cubicBezTo>
                      <a:pt x="16" y="51"/>
                      <a:pt x="16" y="51"/>
                      <a:pt x="16" y="51"/>
                    </a:cubicBezTo>
                    <a:cubicBezTo>
                      <a:pt x="17" y="50"/>
                      <a:pt x="19" y="50"/>
                      <a:pt x="20" y="50"/>
                    </a:cubicBezTo>
                    <a:cubicBezTo>
                      <a:pt x="21" y="51"/>
                      <a:pt x="25" y="53"/>
                      <a:pt x="25" y="55"/>
                    </a:cubicBezTo>
                    <a:cubicBezTo>
                      <a:pt x="25" y="57"/>
                      <a:pt x="25" y="57"/>
                      <a:pt x="25" y="57"/>
                    </a:cubicBezTo>
                    <a:cubicBezTo>
                      <a:pt x="25" y="59"/>
                      <a:pt x="26" y="60"/>
                      <a:pt x="28" y="60"/>
                    </a:cubicBezTo>
                    <a:cubicBezTo>
                      <a:pt x="32" y="60"/>
                      <a:pt x="32" y="60"/>
                      <a:pt x="32" y="60"/>
                    </a:cubicBezTo>
                    <a:cubicBezTo>
                      <a:pt x="34" y="60"/>
                      <a:pt x="35" y="59"/>
                      <a:pt x="35" y="57"/>
                    </a:cubicBezTo>
                    <a:cubicBezTo>
                      <a:pt x="35" y="55"/>
                      <a:pt x="35" y="55"/>
                      <a:pt x="35" y="55"/>
                    </a:cubicBezTo>
                    <a:cubicBezTo>
                      <a:pt x="35" y="53"/>
                      <a:pt x="36" y="52"/>
                      <a:pt x="37" y="51"/>
                    </a:cubicBezTo>
                    <a:cubicBezTo>
                      <a:pt x="39" y="51"/>
                      <a:pt x="43" y="50"/>
                      <a:pt x="44" y="51"/>
                    </a:cubicBezTo>
                    <a:cubicBezTo>
                      <a:pt x="46" y="53"/>
                      <a:pt x="46" y="53"/>
                      <a:pt x="46" y="53"/>
                    </a:cubicBezTo>
                    <a:cubicBezTo>
                      <a:pt x="47" y="54"/>
                      <a:pt x="49" y="54"/>
                      <a:pt x="50" y="53"/>
                    </a:cubicBezTo>
                    <a:cubicBezTo>
                      <a:pt x="53" y="50"/>
                      <a:pt x="53" y="50"/>
                      <a:pt x="53" y="50"/>
                    </a:cubicBezTo>
                    <a:cubicBezTo>
                      <a:pt x="54" y="49"/>
                      <a:pt x="54" y="47"/>
                      <a:pt x="53" y="46"/>
                    </a:cubicBezTo>
                    <a:cubicBezTo>
                      <a:pt x="51" y="44"/>
                      <a:pt x="51" y="44"/>
                      <a:pt x="51" y="44"/>
                    </a:cubicBezTo>
                    <a:cubicBezTo>
                      <a:pt x="50" y="43"/>
                      <a:pt x="50" y="41"/>
                      <a:pt x="50" y="40"/>
                    </a:cubicBezTo>
                    <a:cubicBezTo>
                      <a:pt x="51" y="39"/>
                      <a:pt x="53" y="35"/>
                      <a:pt x="55" y="35"/>
                    </a:cubicBezTo>
                    <a:lnTo>
                      <a:pt x="57" y="35"/>
                    </a:lnTo>
                    <a:close/>
                    <a:moveTo>
                      <a:pt x="40" y="30"/>
                    </a:moveTo>
                    <a:cubicBezTo>
                      <a:pt x="40" y="36"/>
                      <a:pt x="36" y="40"/>
                      <a:pt x="30" y="40"/>
                    </a:cubicBezTo>
                    <a:cubicBezTo>
                      <a:pt x="24" y="40"/>
                      <a:pt x="20" y="36"/>
                      <a:pt x="20" y="30"/>
                    </a:cubicBezTo>
                    <a:cubicBezTo>
                      <a:pt x="20" y="24"/>
                      <a:pt x="24" y="20"/>
                      <a:pt x="30" y="20"/>
                    </a:cubicBezTo>
                    <a:cubicBezTo>
                      <a:pt x="36" y="20"/>
                      <a:pt x="40" y="24"/>
                      <a:pt x="40" y="3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grpSp>
        <p:nvGrpSpPr>
          <p:cNvPr id="30" name="组合 29"/>
          <p:cNvGrpSpPr/>
          <p:nvPr/>
        </p:nvGrpSpPr>
        <p:grpSpPr>
          <a:xfrm>
            <a:off x="4297387" y="3317927"/>
            <a:ext cx="939800" cy="939800"/>
            <a:chOff x="3080330" y="2789142"/>
            <a:chExt cx="939800" cy="939800"/>
          </a:xfrm>
        </p:grpSpPr>
        <p:sp>
          <p:nvSpPr>
            <p:cNvPr id="31" name="椭圆 30"/>
            <p:cNvSpPr/>
            <p:nvPr/>
          </p:nvSpPr>
          <p:spPr>
            <a:xfrm>
              <a:off x="3080330" y="2789142"/>
              <a:ext cx="939800" cy="939800"/>
            </a:xfrm>
            <a:prstGeom prst="ellipse">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grpSp>
          <p:nvGrpSpPr>
            <p:cNvPr id="32" name="组合 31"/>
            <p:cNvGrpSpPr/>
            <p:nvPr/>
          </p:nvGrpSpPr>
          <p:grpSpPr>
            <a:xfrm>
              <a:off x="3294687" y="3010257"/>
              <a:ext cx="497794" cy="491067"/>
              <a:chOff x="8123237" y="3667126"/>
              <a:chExt cx="234950" cy="231775"/>
            </a:xfrm>
            <a:solidFill>
              <a:schemeClr val="bg1"/>
            </a:solidFill>
          </p:grpSpPr>
          <p:sp>
            <p:nvSpPr>
              <p:cNvPr id="33" name="Freeform 1086"/>
              <p:cNvSpPr>
                <a:spLocks noEditPoints="1"/>
              </p:cNvSpPr>
              <p:nvPr/>
            </p:nvSpPr>
            <p:spPr bwMode="auto">
              <a:xfrm>
                <a:off x="8123237" y="3667126"/>
                <a:ext cx="234950" cy="231775"/>
              </a:xfrm>
              <a:custGeom>
                <a:avLst/>
                <a:gdLst>
                  <a:gd name="T0" fmla="*/ 50 w 100"/>
                  <a:gd name="T1" fmla="*/ 0 h 99"/>
                  <a:gd name="T2" fmla="*/ 0 w 100"/>
                  <a:gd name="T3" fmla="*/ 49 h 99"/>
                  <a:gd name="T4" fmla="*/ 50 w 100"/>
                  <a:gd name="T5" fmla="*/ 99 h 99"/>
                  <a:gd name="T6" fmla="*/ 100 w 100"/>
                  <a:gd name="T7" fmla="*/ 49 h 99"/>
                  <a:gd name="T8" fmla="*/ 50 w 100"/>
                  <a:gd name="T9" fmla="*/ 0 h 99"/>
                  <a:gd name="T10" fmla="*/ 50 w 100"/>
                  <a:gd name="T11" fmla="*/ 95 h 99"/>
                  <a:gd name="T12" fmla="*/ 4 w 100"/>
                  <a:gd name="T13" fmla="*/ 49 h 99"/>
                  <a:gd name="T14" fmla="*/ 50 w 100"/>
                  <a:gd name="T15" fmla="*/ 4 h 99"/>
                  <a:gd name="T16" fmla="*/ 96 w 100"/>
                  <a:gd name="T17" fmla="*/ 49 h 99"/>
                  <a:gd name="T18" fmla="*/ 50 w 100"/>
                  <a:gd name="T19"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99">
                    <a:moveTo>
                      <a:pt x="50" y="0"/>
                    </a:moveTo>
                    <a:cubicBezTo>
                      <a:pt x="23" y="0"/>
                      <a:pt x="0" y="22"/>
                      <a:pt x="0" y="49"/>
                    </a:cubicBezTo>
                    <a:cubicBezTo>
                      <a:pt x="0" y="77"/>
                      <a:pt x="23" y="99"/>
                      <a:pt x="50" y="99"/>
                    </a:cubicBezTo>
                    <a:cubicBezTo>
                      <a:pt x="77" y="99"/>
                      <a:pt x="100" y="77"/>
                      <a:pt x="100" y="49"/>
                    </a:cubicBezTo>
                    <a:cubicBezTo>
                      <a:pt x="100" y="22"/>
                      <a:pt x="77" y="0"/>
                      <a:pt x="50" y="0"/>
                    </a:cubicBezTo>
                    <a:close/>
                    <a:moveTo>
                      <a:pt x="50" y="95"/>
                    </a:moveTo>
                    <a:cubicBezTo>
                      <a:pt x="25" y="95"/>
                      <a:pt x="4" y="75"/>
                      <a:pt x="4" y="49"/>
                    </a:cubicBezTo>
                    <a:cubicBezTo>
                      <a:pt x="4" y="24"/>
                      <a:pt x="25" y="4"/>
                      <a:pt x="50" y="4"/>
                    </a:cubicBezTo>
                    <a:cubicBezTo>
                      <a:pt x="75" y="4"/>
                      <a:pt x="96" y="24"/>
                      <a:pt x="96" y="49"/>
                    </a:cubicBezTo>
                    <a:cubicBezTo>
                      <a:pt x="96" y="75"/>
                      <a:pt x="75" y="95"/>
                      <a:pt x="50"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4" name="Freeform 1087"/>
              <p:cNvSpPr>
                <a:spLocks noEditPoints="1"/>
              </p:cNvSpPr>
              <p:nvPr/>
            </p:nvSpPr>
            <p:spPr bwMode="auto">
              <a:xfrm>
                <a:off x="8147050" y="3687763"/>
                <a:ext cx="188912" cy="188913"/>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0 h 80"/>
                  <a:gd name="T12" fmla="*/ 55 w 80"/>
                  <a:gd name="T13" fmla="*/ 46 h 80"/>
                  <a:gd name="T14" fmla="*/ 43 w 80"/>
                  <a:gd name="T15" fmla="*/ 46 h 80"/>
                  <a:gd name="T16" fmla="*/ 43 w 80"/>
                  <a:gd name="T17" fmla="*/ 49 h 80"/>
                  <a:gd name="T18" fmla="*/ 55 w 80"/>
                  <a:gd name="T19" fmla="*/ 49 h 80"/>
                  <a:gd name="T20" fmla="*/ 55 w 80"/>
                  <a:gd name="T21" fmla="*/ 55 h 80"/>
                  <a:gd name="T22" fmla="*/ 43 w 80"/>
                  <a:gd name="T23" fmla="*/ 55 h 80"/>
                  <a:gd name="T24" fmla="*/ 43 w 80"/>
                  <a:gd name="T25" fmla="*/ 64 h 80"/>
                  <a:gd name="T26" fmla="*/ 37 w 80"/>
                  <a:gd name="T27" fmla="*/ 64 h 80"/>
                  <a:gd name="T28" fmla="*/ 37 w 80"/>
                  <a:gd name="T29" fmla="*/ 55 h 80"/>
                  <a:gd name="T30" fmla="*/ 25 w 80"/>
                  <a:gd name="T31" fmla="*/ 55 h 80"/>
                  <a:gd name="T32" fmla="*/ 25 w 80"/>
                  <a:gd name="T33" fmla="*/ 49 h 80"/>
                  <a:gd name="T34" fmla="*/ 37 w 80"/>
                  <a:gd name="T35" fmla="*/ 49 h 80"/>
                  <a:gd name="T36" fmla="*/ 37 w 80"/>
                  <a:gd name="T37" fmla="*/ 46 h 80"/>
                  <a:gd name="T38" fmla="*/ 25 w 80"/>
                  <a:gd name="T39" fmla="*/ 46 h 80"/>
                  <a:gd name="T40" fmla="*/ 25 w 80"/>
                  <a:gd name="T41" fmla="*/ 40 h 80"/>
                  <a:gd name="T42" fmla="*/ 34 w 80"/>
                  <a:gd name="T43" fmla="*/ 40 h 80"/>
                  <a:gd name="T44" fmla="*/ 23 w 80"/>
                  <a:gd name="T45" fmla="*/ 19 h 80"/>
                  <a:gd name="T46" fmla="*/ 30 w 80"/>
                  <a:gd name="T47" fmla="*/ 19 h 80"/>
                  <a:gd name="T48" fmla="*/ 38 w 80"/>
                  <a:gd name="T49" fmla="*/ 35 h 80"/>
                  <a:gd name="T50" fmla="*/ 40 w 80"/>
                  <a:gd name="T51" fmla="*/ 38 h 80"/>
                  <a:gd name="T52" fmla="*/ 42 w 80"/>
                  <a:gd name="T53" fmla="*/ 34 h 80"/>
                  <a:gd name="T54" fmla="*/ 50 w 80"/>
                  <a:gd name="T55" fmla="*/ 19 h 80"/>
                  <a:gd name="T56" fmla="*/ 57 w 80"/>
                  <a:gd name="T57" fmla="*/ 19 h 80"/>
                  <a:gd name="T58" fmla="*/ 46 w 80"/>
                  <a:gd name="T59" fmla="*/ 40 h 80"/>
                  <a:gd name="T60" fmla="*/ 55 w 80"/>
                  <a:gd name="T61"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0"/>
                    </a:moveTo>
                    <a:cubicBezTo>
                      <a:pt x="55" y="46"/>
                      <a:pt x="55" y="46"/>
                      <a:pt x="55" y="46"/>
                    </a:cubicBezTo>
                    <a:cubicBezTo>
                      <a:pt x="43" y="46"/>
                      <a:pt x="43" y="46"/>
                      <a:pt x="43" y="46"/>
                    </a:cubicBezTo>
                    <a:cubicBezTo>
                      <a:pt x="43" y="49"/>
                      <a:pt x="43" y="49"/>
                      <a:pt x="43" y="49"/>
                    </a:cubicBezTo>
                    <a:cubicBezTo>
                      <a:pt x="55" y="49"/>
                      <a:pt x="55" y="49"/>
                      <a:pt x="55" y="49"/>
                    </a:cubicBezTo>
                    <a:cubicBezTo>
                      <a:pt x="55" y="55"/>
                      <a:pt x="55" y="55"/>
                      <a:pt x="55" y="55"/>
                    </a:cubicBezTo>
                    <a:cubicBezTo>
                      <a:pt x="43" y="55"/>
                      <a:pt x="43" y="55"/>
                      <a:pt x="43" y="55"/>
                    </a:cubicBezTo>
                    <a:cubicBezTo>
                      <a:pt x="43" y="64"/>
                      <a:pt x="43" y="64"/>
                      <a:pt x="43" y="64"/>
                    </a:cubicBezTo>
                    <a:cubicBezTo>
                      <a:pt x="37" y="64"/>
                      <a:pt x="37" y="64"/>
                      <a:pt x="37" y="64"/>
                    </a:cubicBezTo>
                    <a:cubicBezTo>
                      <a:pt x="37" y="55"/>
                      <a:pt x="37" y="55"/>
                      <a:pt x="37" y="55"/>
                    </a:cubicBezTo>
                    <a:cubicBezTo>
                      <a:pt x="25" y="55"/>
                      <a:pt x="25" y="55"/>
                      <a:pt x="25" y="55"/>
                    </a:cubicBezTo>
                    <a:cubicBezTo>
                      <a:pt x="25" y="49"/>
                      <a:pt x="25" y="49"/>
                      <a:pt x="25" y="49"/>
                    </a:cubicBezTo>
                    <a:cubicBezTo>
                      <a:pt x="37" y="49"/>
                      <a:pt x="37" y="49"/>
                      <a:pt x="37" y="49"/>
                    </a:cubicBezTo>
                    <a:cubicBezTo>
                      <a:pt x="37" y="46"/>
                      <a:pt x="37" y="46"/>
                      <a:pt x="37" y="46"/>
                    </a:cubicBezTo>
                    <a:cubicBezTo>
                      <a:pt x="25" y="46"/>
                      <a:pt x="25" y="46"/>
                      <a:pt x="25" y="46"/>
                    </a:cubicBezTo>
                    <a:cubicBezTo>
                      <a:pt x="25" y="40"/>
                      <a:pt x="25" y="40"/>
                      <a:pt x="25" y="40"/>
                    </a:cubicBezTo>
                    <a:cubicBezTo>
                      <a:pt x="34" y="40"/>
                      <a:pt x="34" y="40"/>
                      <a:pt x="34" y="40"/>
                    </a:cubicBezTo>
                    <a:cubicBezTo>
                      <a:pt x="23" y="19"/>
                      <a:pt x="23" y="19"/>
                      <a:pt x="23" y="19"/>
                    </a:cubicBezTo>
                    <a:cubicBezTo>
                      <a:pt x="30" y="19"/>
                      <a:pt x="30" y="19"/>
                      <a:pt x="30" y="19"/>
                    </a:cubicBezTo>
                    <a:cubicBezTo>
                      <a:pt x="38" y="35"/>
                      <a:pt x="38" y="35"/>
                      <a:pt x="38" y="35"/>
                    </a:cubicBezTo>
                    <a:cubicBezTo>
                      <a:pt x="39" y="36"/>
                      <a:pt x="39" y="37"/>
                      <a:pt x="40" y="38"/>
                    </a:cubicBezTo>
                    <a:cubicBezTo>
                      <a:pt x="40" y="37"/>
                      <a:pt x="41" y="36"/>
                      <a:pt x="42" y="34"/>
                    </a:cubicBezTo>
                    <a:cubicBezTo>
                      <a:pt x="50" y="19"/>
                      <a:pt x="50" y="19"/>
                      <a:pt x="50" y="19"/>
                    </a:cubicBezTo>
                    <a:cubicBezTo>
                      <a:pt x="57" y="19"/>
                      <a:pt x="57" y="19"/>
                      <a:pt x="57" y="19"/>
                    </a:cubicBezTo>
                    <a:cubicBezTo>
                      <a:pt x="46" y="40"/>
                      <a:pt x="46" y="40"/>
                      <a:pt x="46" y="40"/>
                    </a:cubicBezTo>
                    <a:lnTo>
                      <a:pt x="55"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grpSp>
        <p:nvGrpSpPr>
          <p:cNvPr id="35" name="组合 34"/>
          <p:cNvGrpSpPr/>
          <p:nvPr/>
        </p:nvGrpSpPr>
        <p:grpSpPr>
          <a:xfrm>
            <a:off x="7221001" y="2957729"/>
            <a:ext cx="901165" cy="901165"/>
            <a:chOff x="5719249" y="3077288"/>
            <a:chExt cx="767347" cy="767347"/>
          </a:xfrm>
        </p:grpSpPr>
        <p:sp>
          <p:nvSpPr>
            <p:cNvPr id="36" name="椭圆 35"/>
            <p:cNvSpPr/>
            <p:nvPr/>
          </p:nvSpPr>
          <p:spPr>
            <a:xfrm>
              <a:off x="5719249" y="3077288"/>
              <a:ext cx="767347" cy="767347"/>
            </a:xfrm>
            <a:prstGeom prst="ellipse">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37" name="Freeform 748"/>
            <p:cNvSpPr>
              <a:spLocks noEditPoints="1"/>
            </p:cNvSpPr>
            <p:nvPr/>
          </p:nvSpPr>
          <p:spPr bwMode="auto">
            <a:xfrm>
              <a:off x="5947156" y="3271991"/>
              <a:ext cx="311533" cy="318115"/>
            </a:xfrm>
            <a:custGeom>
              <a:avLst/>
              <a:gdLst>
                <a:gd name="T0" fmla="*/ 38 w 60"/>
                <a:gd name="T1" fmla="*/ 8 h 61"/>
                <a:gd name="T2" fmla="*/ 22 w 60"/>
                <a:gd name="T3" fmla="*/ 8 h 61"/>
                <a:gd name="T4" fmla="*/ 45 w 60"/>
                <a:gd name="T5" fmla="*/ 41 h 61"/>
                <a:gd name="T6" fmla="*/ 50 w 60"/>
                <a:gd name="T7" fmla="*/ 58 h 61"/>
                <a:gd name="T8" fmla="*/ 51 w 60"/>
                <a:gd name="T9" fmla="*/ 44 h 61"/>
                <a:gd name="T10" fmla="*/ 55 w 60"/>
                <a:gd name="T11" fmla="*/ 58 h 61"/>
                <a:gd name="T12" fmla="*/ 55 w 60"/>
                <a:gd name="T13" fmla="*/ 38 h 61"/>
                <a:gd name="T14" fmla="*/ 56 w 60"/>
                <a:gd name="T15" fmla="*/ 29 h 61"/>
                <a:gd name="T16" fmla="*/ 60 w 60"/>
                <a:gd name="T17" fmla="*/ 38 h 61"/>
                <a:gd name="T18" fmla="*/ 56 w 60"/>
                <a:gd name="T19" fmla="*/ 21 h 61"/>
                <a:gd name="T20" fmla="*/ 47 w 60"/>
                <a:gd name="T21" fmla="*/ 23 h 61"/>
                <a:gd name="T22" fmla="*/ 45 w 60"/>
                <a:gd name="T23" fmla="*/ 41 h 61"/>
                <a:gd name="T24" fmla="*/ 37 w 60"/>
                <a:gd name="T25" fmla="*/ 26 h 61"/>
                <a:gd name="T26" fmla="*/ 36 w 60"/>
                <a:gd name="T27" fmla="*/ 37 h 61"/>
                <a:gd name="T28" fmla="*/ 36 w 60"/>
                <a:gd name="T29" fmla="*/ 61 h 61"/>
                <a:gd name="T30" fmla="*/ 31 w 60"/>
                <a:gd name="T31" fmla="*/ 44 h 61"/>
                <a:gd name="T32" fmla="*/ 30 w 60"/>
                <a:gd name="T33" fmla="*/ 61 h 61"/>
                <a:gd name="T34" fmla="*/ 24 w 60"/>
                <a:gd name="T35" fmla="*/ 40 h 61"/>
                <a:gd name="T36" fmla="*/ 24 w 60"/>
                <a:gd name="T37" fmla="*/ 26 h 61"/>
                <a:gd name="T38" fmla="*/ 23 w 60"/>
                <a:gd name="T39" fmla="*/ 37 h 61"/>
                <a:gd name="T40" fmla="*/ 18 w 60"/>
                <a:gd name="T41" fmla="*/ 22 h 61"/>
                <a:gd name="T42" fmla="*/ 37 w 60"/>
                <a:gd name="T43" fmla="*/ 17 h 61"/>
                <a:gd name="T44" fmla="*/ 43 w 60"/>
                <a:gd name="T45" fmla="*/ 37 h 61"/>
                <a:gd name="T46" fmla="*/ 15 w 60"/>
                <a:gd name="T47" fmla="*/ 41 h 61"/>
                <a:gd name="T48" fmla="*/ 10 w 60"/>
                <a:gd name="T49" fmla="*/ 58 h 61"/>
                <a:gd name="T50" fmla="*/ 9 w 60"/>
                <a:gd name="T51" fmla="*/ 44 h 61"/>
                <a:gd name="T52" fmla="*/ 5 w 60"/>
                <a:gd name="T53" fmla="*/ 58 h 61"/>
                <a:gd name="T54" fmla="*/ 5 w 60"/>
                <a:gd name="T55" fmla="*/ 38 h 61"/>
                <a:gd name="T56" fmla="*/ 4 w 60"/>
                <a:gd name="T57" fmla="*/ 29 h 61"/>
                <a:gd name="T58" fmla="*/ 0 w 60"/>
                <a:gd name="T59" fmla="*/ 38 h 61"/>
                <a:gd name="T60" fmla="*/ 4 w 60"/>
                <a:gd name="T61" fmla="*/ 21 h 61"/>
                <a:gd name="T62" fmla="*/ 13 w 60"/>
                <a:gd name="T63" fmla="*/ 23 h 61"/>
                <a:gd name="T64" fmla="*/ 15 w 60"/>
                <a:gd name="T65" fmla="*/ 41 h 61"/>
                <a:gd name="T66" fmla="*/ 16 w 60"/>
                <a:gd name="T67" fmla="*/ 14 h 61"/>
                <a:gd name="T68" fmla="*/ 15 w 60"/>
                <a:gd name="T69" fmla="*/ 18 h 61"/>
                <a:gd name="T70" fmla="*/ 3 w 60"/>
                <a:gd name="T71" fmla="*/ 14 h 61"/>
                <a:gd name="T72" fmla="*/ 50 w 60"/>
                <a:gd name="T73" fmla="*/ 7 h 61"/>
                <a:gd name="T74" fmla="*/ 45 w 60"/>
                <a:gd name="T75" fmla="*/ 18 h 61"/>
                <a:gd name="T76" fmla="*/ 50 w 60"/>
                <a:gd name="T77" fmla="*/ 20 h 61"/>
                <a:gd name="T78" fmla="*/ 50 w 60"/>
                <a:gd name="T79"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61">
                  <a:moveTo>
                    <a:pt x="30" y="0"/>
                  </a:moveTo>
                  <a:cubicBezTo>
                    <a:pt x="35" y="0"/>
                    <a:pt x="38" y="3"/>
                    <a:pt x="38" y="8"/>
                  </a:cubicBezTo>
                  <a:cubicBezTo>
                    <a:pt x="38" y="12"/>
                    <a:pt x="35" y="16"/>
                    <a:pt x="30" y="16"/>
                  </a:cubicBezTo>
                  <a:cubicBezTo>
                    <a:pt x="26" y="16"/>
                    <a:pt x="22" y="12"/>
                    <a:pt x="22" y="8"/>
                  </a:cubicBezTo>
                  <a:cubicBezTo>
                    <a:pt x="22" y="3"/>
                    <a:pt x="26" y="0"/>
                    <a:pt x="30" y="0"/>
                  </a:cubicBezTo>
                  <a:close/>
                  <a:moveTo>
                    <a:pt x="45" y="41"/>
                  </a:moveTo>
                  <a:cubicBezTo>
                    <a:pt x="45" y="58"/>
                    <a:pt x="45" y="58"/>
                    <a:pt x="45" y="58"/>
                  </a:cubicBezTo>
                  <a:cubicBezTo>
                    <a:pt x="50" y="58"/>
                    <a:pt x="50" y="58"/>
                    <a:pt x="50" y="58"/>
                  </a:cubicBezTo>
                  <a:cubicBezTo>
                    <a:pt x="50" y="44"/>
                    <a:pt x="50" y="44"/>
                    <a:pt x="50" y="44"/>
                  </a:cubicBezTo>
                  <a:cubicBezTo>
                    <a:pt x="51" y="44"/>
                    <a:pt x="51" y="44"/>
                    <a:pt x="51" y="44"/>
                  </a:cubicBezTo>
                  <a:cubicBezTo>
                    <a:pt x="51" y="58"/>
                    <a:pt x="51" y="58"/>
                    <a:pt x="51" y="58"/>
                  </a:cubicBezTo>
                  <a:cubicBezTo>
                    <a:pt x="55" y="58"/>
                    <a:pt x="55" y="58"/>
                    <a:pt x="55" y="58"/>
                  </a:cubicBezTo>
                  <a:cubicBezTo>
                    <a:pt x="55" y="41"/>
                    <a:pt x="55" y="41"/>
                    <a:pt x="55" y="41"/>
                  </a:cubicBezTo>
                  <a:cubicBezTo>
                    <a:pt x="55" y="38"/>
                    <a:pt x="55" y="38"/>
                    <a:pt x="55" y="38"/>
                  </a:cubicBezTo>
                  <a:cubicBezTo>
                    <a:pt x="55" y="29"/>
                    <a:pt x="55" y="29"/>
                    <a:pt x="55" y="29"/>
                  </a:cubicBezTo>
                  <a:cubicBezTo>
                    <a:pt x="56" y="29"/>
                    <a:pt x="56" y="29"/>
                    <a:pt x="56" y="29"/>
                  </a:cubicBezTo>
                  <a:cubicBezTo>
                    <a:pt x="56" y="38"/>
                    <a:pt x="56" y="38"/>
                    <a:pt x="56" y="38"/>
                  </a:cubicBezTo>
                  <a:cubicBezTo>
                    <a:pt x="60" y="38"/>
                    <a:pt x="60" y="38"/>
                    <a:pt x="60" y="38"/>
                  </a:cubicBezTo>
                  <a:cubicBezTo>
                    <a:pt x="60" y="25"/>
                    <a:pt x="60" y="25"/>
                    <a:pt x="60" y="25"/>
                  </a:cubicBezTo>
                  <a:cubicBezTo>
                    <a:pt x="60" y="23"/>
                    <a:pt x="58" y="21"/>
                    <a:pt x="56" y="21"/>
                  </a:cubicBezTo>
                  <a:cubicBezTo>
                    <a:pt x="47" y="21"/>
                    <a:pt x="47" y="21"/>
                    <a:pt x="47" y="21"/>
                  </a:cubicBezTo>
                  <a:cubicBezTo>
                    <a:pt x="47" y="22"/>
                    <a:pt x="47" y="22"/>
                    <a:pt x="47" y="23"/>
                  </a:cubicBezTo>
                  <a:cubicBezTo>
                    <a:pt x="47" y="41"/>
                    <a:pt x="47" y="41"/>
                    <a:pt x="47" y="41"/>
                  </a:cubicBezTo>
                  <a:cubicBezTo>
                    <a:pt x="45" y="41"/>
                    <a:pt x="45" y="41"/>
                    <a:pt x="45" y="41"/>
                  </a:cubicBezTo>
                  <a:close/>
                  <a:moveTo>
                    <a:pt x="37" y="37"/>
                  </a:moveTo>
                  <a:cubicBezTo>
                    <a:pt x="37" y="26"/>
                    <a:pt x="37" y="26"/>
                    <a:pt x="37" y="26"/>
                  </a:cubicBezTo>
                  <a:cubicBezTo>
                    <a:pt x="36" y="26"/>
                    <a:pt x="36" y="26"/>
                    <a:pt x="36" y="26"/>
                  </a:cubicBezTo>
                  <a:cubicBezTo>
                    <a:pt x="36" y="37"/>
                    <a:pt x="36" y="37"/>
                    <a:pt x="36" y="37"/>
                  </a:cubicBezTo>
                  <a:cubicBezTo>
                    <a:pt x="36" y="40"/>
                    <a:pt x="36" y="40"/>
                    <a:pt x="36" y="40"/>
                  </a:cubicBezTo>
                  <a:cubicBezTo>
                    <a:pt x="36" y="61"/>
                    <a:pt x="36" y="61"/>
                    <a:pt x="36" y="61"/>
                  </a:cubicBezTo>
                  <a:cubicBezTo>
                    <a:pt x="31" y="61"/>
                    <a:pt x="31" y="61"/>
                    <a:pt x="31" y="61"/>
                  </a:cubicBezTo>
                  <a:cubicBezTo>
                    <a:pt x="31" y="44"/>
                    <a:pt x="31" y="44"/>
                    <a:pt x="31" y="44"/>
                  </a:cubicBezTo>
                  <a:cubicBezTo>
                    <a:pt x="30" y="44"/>
                    <a:pt x="30" y="44"/>
                    <a:pt x="30" y="44"/>
                  </a:cubicBezTo>
                  <a:cubicBezTo>
                    <a:pt x="30" y="61"/>
                    <a:pt x="30" y="61"/>
                    <a:pt x="30" y="61"/>
                  </a:cubicBezTo>
                  <a:cubicBezTo>
                    <a:pt x="24" y="61"/>
                    <a:pt x="24" y="61"/>
                    <a:pt x="24" y="61"/>
                  </a:cubicBezTo>
                  <a:cubicBezTo>
                    <a:pt x="24" y="40"/>
                    <a:pt x="24" y="40"/>
                    <a:pt x="24" y="40"/>
                  </a:cubicBezTo>
                  <a:cubicBezTo>
                    <a:pt x="24" y="37"/>
                    <a:pt x="24" y="37"/>
                    <a:pt x="24" y="37"/>
                  </a:cubicBezTo>
                  <a:cubicBezTo>
                    <a:pt x="24" y="26"/>
                    <a:pt x="24" y="26"/>
                    <a:pt x="24" y="26"/>
                  </a:cubicBezTo>
                  <a:cubicBezTo>
                    <a:pt x="23" y="26"/>
                    <a:pt x="23" y="26"/>
                    <a:pt x="23" y="26"/>
                  </a:cubicBezTo>
                  <a:cubicBezTo>
                    <a:pt x="23" y="37"/>
                    <a:pt x="23" y="37"/>
                    <a:pt x="23" y="37"/>
                  </a:cubicBezTo>
                  <a:cubicBezTo>
                    <a:pt x="18" y="37"/>
                    <a:pt x="18" y="37"/>
                    <a:pt x="18" y="37"/>
                  </a:cubicBezTo>
                  <a:cubicBezTo>
                    <a:pt x="18" y="22"/>
                    <a:pt x="18" y="22"/>
                    <a:pt x="18" y="22"/>
                  </a:cubicBezTo>
                  <a:cubicBezTo>
                    <a:pt x="18" y="19"/>
                    <a:pt x="20" y="17"/>
                    <a:pt x="23" y="17"/>
                  </a:cubicBezTo>
                  <a:cubicBezTo>
                    <a:pt x="38" y="17"/>
                    <a:pt x="22" y="17"/>
                    <a:pt x="37" y="17"/>
                  </a:cubicBezTo>
                  <a:cubicBezTo>
                    <a:pt x="40" y="17"/>
                    <a:pt x="43" y="19"/>
                    <a:pt x="43" y="22"/>
                  </a:cubicBezTo>
                  <a:cubicBezTo>
                    <a:pt x="43" y="37"/>
                    <a:pt x="43" y="37"/>
                    <a:pt x="43" y="37"/>
                  </a:cubicBezTo>
                  <a:cubicBezTo>
                    <a:pt x="42" y="37"/>
                    <a:pt x="40" y="37"/>
                    <a:pt x="37" y="37"/>
                  </a:cubicBezTo>
                  <a:close/>
                  <a:moveTo>
                    <a:pt x="15" y="41"/>
                  </a:moveTo>
                  <a:cubicBezTo>
                    <a:pt x="15" y="58"/>
                    <a:pt x="15" y="58"/>
                    <a:pt x="15" y="58"/>
                  </a:cubicBezTo>
                  <a:cubicBezTo>
                    <a:pt x="10" y="58"/>
                    <a:pt x="10" y="58"/>
                    <a:pt x="10" y="58"/>
                  </a:cubicBezTo>
                  <a:cubicBezTo>
                    <a:pt x="10" y="44"/>
                    <a:pt x="10" y="44"/>
                    <a:pt x="10" y="44"/>
                  </a:cubicBezTo>
                  <a:cubicBezTo>
                    <a:pt x="9" y="44"/>
                    <a:pt x="9" y="44"/>
                    <a:pt x="9" y="44"/>
                  </a:cubicBezTo>
                  <a:cubicBezTo>
                    <a:pt x="9" y="58"/>
                    <a:pt x="9" y="58"/>
                    <a:pt x="9" y="58"/>
                  </a:cubicBezTo>
                  <a:cubicBezTo>
                    <a:pt x="5" y="58"/>
                    <a:pt x="5" y="58"/>
                    <a:pt x="5" y="58"/>
                  </a:cubicBezTo>
                  <a:cubicBezTo>
                    <a:pt x="5" y="41"/>
                    <a:pt x="5" y="41"/>
                    <a:pt x="5" y="41"/>
                  </a:cubicBezTo>
                  <a:cubicBezTo>
                    <a:pt x="5" y="38"/>
                    <a:pt x="5" y="38"/>
                    <a:pt x="5" y="38"/>
                  </a:cubicBezTo>
                  <a:cubicBezTo>
                    <a:pt x="5" y="29"/>
                    <a:pt x="5" y="29"/>
                    <a:pt x="5" y="29"/>
                  </a:cubicBezTo>
                  <a:cubicBezTo>
                    <a:pt x="4" y="29"/>
                    <a:pt x="4" y="29"/>
                    <a:pt x="4" y="29"/>
                  </a:cubicBezTo>
                  <a:cubicBezTo>
                    <a:pt x="4" y="38"/>
                    <a:pt x="4" y="38"/>
                    <a:pt x="4" y="38"/>
                  </a:cubicBezTo>
                  <a:cubicBezTo>
                    <a:pt x="0" y="38"/>
                    <a:pt x="0" y="38"/>
                    <a:pt x="0" y="38"/>
                  </a:cubicBezTo>
                  <a:cubicBezTo>
                    <a:pt x="0" y="25"/>
                    <a:pt x="0" y="25"/>
                    <a:pt x="0" y="25"/>
                  </a:cubicBezTo>
                  <a:cubicBezTo>
                    <a:pt x="0" y="23"/>
                    <a:pt x="2" y="21"/>
                    <a:pt x="4" y="21"/>
                  </a:cubicBezTo>
                  <a:cubicBezTo>
                    <a:pt x="13" y="21"/>
                    <a:pt x="13" y="21"/>
                    <a:pt x="13" y="21"/>
                  </a:cubicBezTo>
                  <a:cubicBezTo>
                    <a:pt x="13" y="22"/>
                    <a:pt x="13" y="22"/>
                    <a:pt x="13" y="23"/>
                  </a:cubicBezTo>
                  <a:cubicBezTo>
                    <a:pt x="13" y="41"/>
                    <a:pt x="13" y="41"/>
                    <a:pt x="13" y="41"/>
                  </a:cubicBezTo>
                  <a:cubicBezTo>
                    <a:pt x="15" y="41"/>
                    <a:pt x="15" y="41"/>
                    <a:pt x="15" y="41"/>
                  </a:cubicBezTo>
                  <a:close/>
                  <a:moveTo>
                    <a:pt x="10" y="7"/>
                  </a:moveTo>
                  <a:cubicBezTo>
                    <a:pt x="14" y="7"/>
                    <a:pt x="16" y="10"/>
                    <a:pt x="16" y="14"/>
                  </a:cubicBezTo>
                  <a:cubicBezTo>
                    <a:pt x="16" y="15"/>
                    <a:pt x="16" y="16"/>
                    <a:pt x="15" y="18"/>
                  </a:cubicBezTo>
                  <a:cubicBezTo>
                    <a:pt x="15" y="18"/>
                    <a:pt x="15" y="18"/>
                    <a:pt x="15" y="18"/>
                  </a:cubicBezTo>
                  <a:cubicBezTo>
                    <a:pt x="13" y="19"/>
                    <a:pt x="12" y="20"/>
                    <a:pt x="10" y="20"/>
                  </a:cubicBezTo>
                  <a:cubicBezTo>
                    <a:pt x="6" y="20"/>
                    <a:pt x="3" y="17"/>
                    <a:pt x="3" y="14"/>
                  </a:cubicBezTo>
                  <a:cubicBezTo>
                    <a:pt x="3" y="10"/>
                    <a:pt x="6" y="7"/>
                    <a:pt x="10" y="7"/>
                  </a:cubicBezTo>
                  <a:close/>
                  <a:moveTo>
                    <a:pt x="50" y="7"/>
                  </a:moveTo>
                  <a:cubicBezTo>
                    <a:pt x="46" y="7"/>
                    <a:pt x="43" y="10"/>
                    <a:pt x="43" y="14"/>
                  </a:cubicBezTo>
                  <a:cubicBezTo>
                    <a:pt x="43" y="15"/>
                    <a:pt x="44" y="16"/>
                    <a:pt x="45" y="18"/>
                  </a:cubicBezTo>
                  <a:cubicBezTo>
                    <a:pt x="45" y="18"/>
                    <a:pt x="45" y="18"/>
                    <a:pt x="45" y="18"/>
                  </a:cubicBezTo>
                  <a:cubicBezTo>
                    <a:pt x="47" y="19"/>
                    <a:pt x="48" y="20"/>
                    <a:pt x="50" y="20"/>
                  </a:cubicBezTo>
                  <a:cubicBezTo>
                    <a:pt x="54" y="20"/>
                    <a:pt x="57" y="17"/>
                    <a:pt x="57" y="14"/>
                  </a:cubicBezTo>
                  <a:cubicBezTo>
                    <a:pt x="57" y="10"/>
                    <a:pt x="54" y="7"/>
                    <a:pt x="50" y="7"/>
                  </a:cubicBezTo>
                  <a:close/>
                </a:path>
              </a:pathLst>
            </a:custGeom>
            <a:solidFill>
              <a:schemeClr val="bg1"/>
            </a:solidFill>
            <a:ln>
              <a:noFill/>
            </a:ln>
          </p:spPr>
          <p:txBody>
            <a:bodyPr vert="horz" wrap="square" lIns="68580" tIns="34290" rIns="68580" bIns="34290" numCol="1" anchor="t" anchorCtr="0" compatLnSpc="1"/>
            <a:lstStyle/>
            <a:p>
              <a:endParaRPr lang="zh-CN" altLang="en-US" sz="1350">
                <a:latin typeface="微软雅黑" panose="020B0503020204020204" pitchFamily="34" charset="-122"/>
                <a:ea typeface="微软雅黑" panose="020B0503020204020204" pitchFamily="34" charset="-122"/>
              </a:endParaRPr>
            </a:p>
          </p:txBody>
        </p:sp>
      </p:grpSp>
      <p:sp>
        <p:nvSpPr>
          <p:cNvPr id="38" name="椭圆 37"/>
          <p:cNvSpPr/>
          <p:nvPr/>
        </p:nvSpPr>
        <p:spPr>
          <a:xfrm>
            <a:off x="5733891" y="-81101"/>
            <a:ext cx="633343" cy="63334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12"/>
          <p:cNvSpPr/>
          <p:nvPr/>
        </p:nvSpPr>
        <p:spPr bwMode="auto">
          <a:xfrm>
            <a:off x="1608509" y="4600798"/>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a:lstStyle/>
          <a:p>
            <a:endParaRPr lang="zh-CN" altLang="en-US">
              <a:solidFill>
                <a:schemeClr val="tx1">
                  <a:lumMod val="50000"/>
                  <a:lumOff val="50000"/>
                </a:schemeClr>
              </a:solidFill>
            </a:endParaRPr>
          </a:p>
        </p:txBody>
      </p:sp>
      <p:sp>
        <p:nvSpPr>
          <p:cNvPr id="40" name="Freeform 12"/>
          <p:cNvSpPr/>
          <p:nvPr/>
        </p:nvSpPr>
        <p:spPr bwMode="auto">
          <a:xfrm flipH="1" flipV="1">
            <a:off x="10249469" y="5635079"/>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a:lstStyle/>
          <a:p>
            <a:endParaRPr lang="zh-CN" altLang="en-US">
              <a:solidFill>
                <a:schemeClr val="tx1">
                  <a:lumMod val="50000"/>
                  <a:lumOff val="50000"/>
                </a:schemeClr>
              </a:solidFill>
            </a:endParaRPr>
          </a:p>
        </p:txBody>
      </p:sp>
      <p:sp>
        <p:nvSpPr>
          <p:cNvPr id="41" name="TextBox 40"/>
          <p:cNvSpPr txBox="1"/>
          <p:nvPr/>
        </p:nvSpPr>
        <p:spPr>
          <a:xfrm>
            <a:off x="1968549" y="4914999"/>
            <a:ext cx="8545239" cy="905248"/>
          </a:xfrm>
          <a:prstGeom prst="rect">
            <a:avLst/>
          </a:prstGeom>
          <a:noFill/>
        </p:spPr>
        <p:txBody>
          <a:bodyPr wrap="square" rtlCol="0">
            <a:spAutoFit/>
          </a:bodyPr>
          <a:lstStyle/>
          <a:p>
            <a:pPr>
              <a:lnSpc>
                <a:spcPct val="130000"/>
              </a:lnSpc>
              <a:spcBef>
                <a:spcPct val="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500"/>
                                        <p:tgtEl>
                                          <p:spTgt spid="12"/>
                                        </p:tgtEl>
                                      </p:cBhvr>
                                    </p:animEffect>
                                  </p:childTnLst>
                                </p:cTn>
                              </p:par>
                              <p:par>
                                <p:cTn id="25" presetID="23" presetClass="entr" presetSubtype="32"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strVal val="4*#ppt_w"/>
                                          </p:val>
                                        </p:tav>
                                        <p:tav tm="100000">
                                          <p:val>
                                            <p:strVal val="#ppt_w"/>
                                          </p:val>
                                        </p:tav>
                                      </p:tavLst>
                                    </p:anim>
                                    <p:anim calcmode="lin" valueType="num">
                                      <p:cBhvr>
                                        <p:cTn id="28" dur="500" fill="hold"/>
                                        <p:tgtEl>
                                          <p:spTgt spid="18"/>
                                        </p:tgtEl>
                                        <p:attrNameLst>
                                          <p:attrName>ppt_h</p:attrName>
                                        </p:attrNameLst>
                                      </p:cBhvr>
                                      <p:tavLst>
                                        <p:tav tm="0">
                                          <p:val>
                                            <p:strVal val="4*#ppt_h"/>
                                          </p:val>
                                        </p:tav>
                                        <p:tav tm="100000">
                                          <p:val>
                                            <p:strVal val="#ppt_h"/>
                                          </p:val>
                                        </p:tav>
                                      </p:tavLst>
                                    </p:anim>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400" fill="hold"/>
                                        <p:tgtEl>
                                          <p:spTgt spid="22"/>
                                        </p:tgtEl>
                                        <p:attrNameLst>
                                          <p:attrName>ppt_w</p:attrName>
                                        </p:attrNameLst>
                                      </p:cBhvr>
                                      <p:tavLst>
                                        <p:tav tm="0">
                                          <p:val>
                                            <p:fltVal val="0"/>
                                          </p:val>
                                        </p:tav>
                                        <p:tav tm="100000">
                                          <p:val>
                                            <p:strVal val="#ppt_w"/>
                                          </p:val>
                                        </p:tav>
                                      </p:tavLst>
                                    </p:anim>
                                    <p:anim calcmode="lin" valueType="num">
                                      <p:cBhvr>
                                        <p:cTn id="33" dur="400" fill="hold"/>
                                        <p:tgtEl>
                                          <p:spTgt spid="22"/>
                                        </p:tgtEl>
                                        <p:attrNameLst>
                                          <p:attrName>ppt_h</p:attrName>
                                        </p:attrNameLst>
                                      </p:cBhvr>
                                      <p:tavLst>
                                        <p:tav tm="0">
                                          <p:val>
                                            <p:fltVal val="0"/>
                                          </p:val>
                                        </p:tav>
                                        <p:tav tm="100000">
                                          <p:val>
                                            <p:strVal val="#ppt_h"/>
                                          </p:val>
                                        </p:tav>
                                      </p:tavLst>
                                    </p:anim>
                                    <p:animEffect transition="in" filter="fade">
                                      <p:cBhvr>
                                        <p:cTn id="34" dur="4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p:stCondLst>
                              <p:cond delay="1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400" fill="hold"/>
                                        <p:tgtEl>
                                          <p:spTgt spid="30"/>
                                        </p:tgtEl>
                                        <p:attrNameLst>
                                          <p:attrName>ppt_w</p:attrName>
                                        </p:attrNameLst>
                                      </p:cBhvr>
                                      <p:tavLst>
                                        <p:tav tm="0">
                                          <p:val>
                                            <p:fltVal val="0"/>
                                          </p:val>
                                        </p:tav>
                                        <p:tav tm="100000">
                                          <p:val>
                                            <p:strVal val="#ppt_w"/>
                                          </p:val>
                                        </p:tav>
                                      </p:tavLst>
                                    </p:anim>
                                    <p:anim calcmode="lin" valueType="num">
                                      <p:cBhvr>
                                        <p:cTn id="42" dur="400" fill="hold"/>
                                        <p:tgtEl>
                                          <p:spTgt spid="30"/>
                                        </p:tgtEl>
                                        <p:attrNameLst>
                                          <p:attrName>ppt_h</p:attrName>
                                        </p:attrNameLst>
                                      </p:cBhvr>
                                      <p:tavLst>
                                        <p:tav tm="0">
                                          <p:val>
                                            <p:fltVal val="0"/>
                                          </p:val>
                                        </p:tav>
                                        <p:tav tm="100000">
                                          <p:val>
                                            <p:strVal val="#ppt_h"/>
                                          </p:val>
                                        </p:tav>
                                      </p:tavLst>
                                    </p:anim>
                                    <p:animEffect transition="in" filter="fade">
                                      <p:cBhvr>
                                        <p:cTn id="43" dur="400"/>
                                        <p:tgtEl>
                                          <p:spTgt spid="3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par>
                          <p:cTn id="47" fill="hold">
                            <p:stCondLst>
                              <p:cond delay="2000"/>
                            </p:stCondLst>
                            <p:childTnLst>
                              <p:par>
                                <p:cTn id="48" presetID="53" presetClass="entr" presetSubtype="16" fill="hold" nodeType="after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400" fill="hold"/>
                                        <p:tgtEl>
                                          <p:spTgt spid="35"/>
                                        </p:tgtEl>
                                        <p:attrNameLst>
                                          <p:attrName>ppt_w</p:attrName>
                                        </p:attrNameLst>
                                      </p:cBhvr>
                                      <p:tavLst>
                                        <p:tav tm="0">
                                          <p:val>
                                            <p:fltVal val="0"/>
                                          </p:val>
                                        </p:tav>
                                        <p:tav tm="100000">
                                          <p:val>
                                            <p:strVal val="#ppt_w"/>
                                          </p:val>
                                        </p:tav>
                                      </p:tavLst>
                                    </p:anim>
                                    <p:anim calcmode="lin" valueType="num">
                                      <p:cBhvr>
                                        <p:cTn id="51" dur="400" fill="hold"/>
                                        <p:tgtEl>
                                          <p:spTgt spid="35"/>
                                        </p:tgtEl>
                                        <p:attrNameLst>
                                          <p:attrName>ppt_h</p:attrName>
                                        </p:attrNameLst>
                                      </p:cBhvr>
                                      <p:tavLst>
                                        <p:tav tm="0">
                                          <p:val>
                                            <p:fltVal val="0"/>
                                          </p:val>
                                        </p:tav>
                                        <p:tav tm="100000">
                                          <p:val>
                                            <p:strVal val="#ppt_h"/>
                                          </p:val>
                                        </p:tav>
                                      </p:tavLst>
                                    </p:anim>
                                    <p:animEffect transition="in" filter="fade">
                                      <p:cBhvr>
                                        <p:cTn id="52" dur="400"/>
                                        <p:tgtEl>
                                          <p:spTgt spid="3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par>
                          <p:cTn id="56" fill="hold">
                            <p:stCondLst>
                              <p:cond delay="2500"/>
                            </p:stCondLst>
                            <p:childTnLst>
                              <p:par>
                                <p:cTn id="57" presetID="53" presetClass="entr" presetSubtype="16"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400" fill="hold"/>
                                        <p:tgtEl>
                                          <p:spTgt spid="25"/>
                                        </p:tgtEl>
                                        <p:attrNameLst>
                                          <p:attrName>ppt_w</p:attrName>
                                        </p:attrNameLst>
                                      </p:cBhvr>
                                      <p:tavLst>
                                        <p:tav tm="0">
                                          <p:val>
                                            <p:fltVal val="0"/>
                                          </p:val>
                                        </p:tav>
                                        <p:tav tm="100000">
                                          <p:val>
                                            <p:strVal val="#ppt_w"/>
                                          </p:val>
                                        </p:tav>
                                      </p:tavLst>
                                    </p:anim>
                                    <p:anim calcmode="lin" valueType="num">
                                      <p:cBhvr>
                                        <p:cTn id="60" dur="400" fill="hold"/>
                                        <p:tgtEl>
                                          <p:spTgt spid="25"/>
                                        </p:tgtEl>
                                        <p:attrNameLst>
                                          <p:attrName>ppt_h</p:attrName>
                                        </p:attrNameLst>
                                      </p:cBhvr>
                                      <p:tavLst>
                                        <p:tav tm="0">
                                          <p:val>
                                            <p:fltVal val="0"/>
                                          </p:val>
                                        </p:tav>
                                        <p:tav tm="100000">
                                          <p:val>
                                            <p:strVal val="#ppt_h"/>
                                          </p:val>
                                        </p:tav>
                                      </p:tavLst>
                                    </p:anim>
                                    <p:animEffect transition="in" filter="fade">
                                      <p:cBhvr>
                                        <p:cTn id="61" dur="400"/>
                                        <p:tgtEl>
                                          <p:spTgt spid="2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par>
                          <p:cTn id="65" fill="hold">
                            <p:stCondLst>
                              <p:cond delay="3000"/>
                            </p:stCondLst>
                            <p:childTnLst>
                              <p:par>
                                <p:cTn id="66" presetID="1"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childTnLst>
                                </p:cTn>
                              </p:par>
                              <p:par>
                                <p:cTn id="68" presetID="35" presetClass="path" presetSubtype="0" accel="50000" decel="50000" fill="hold" grpId="1" nodeType="withEffect">
                                  <p:stCondLst>
                                    <p:cond delay="0"/>
                                  </p:stCondLst>
                                  <p:childTnLst>
                                    <p:animMotion origin="layout" path="M -3.56836E-6 -3.7037E-7 L 0.36686 0.15278 " pathEditMode="relative" rAng="0" ptsTypes="AA">
                                      <p:cBhvr>
                                        <p:cTn id="69" dur="500" spd="-99900" fill="hold"/>
                                        <p:tgtEl>
                                          <p:spTgt spid="39"/>
                                        </p:tgtEl>
                                        <p:attrNameLst>
                                          <p:attrName>ppt_x</p:attrName>
                                          <p:attrName>ppt_y</p:attrName>
                                        </p:attrNameLst>
                                      </p:cBhvr>
                                      <p:rCtr x="18343" y="7639"/>
                                    </p:animMotion>
                                  </p:childTnLst>
                                </p:cTn>
                              </p:par>
                              <p:par>
                                <p:cTn id="70" presetID="1" presetClass="entr" presetSubtype="0" fill="hold" grpId="0" nodeType="withEffect">
                                  <p:stCondLst>
                                    <p:cond delay="0"/>
                                  </p:stCondLst>
                                  <p:childTnLst>
                                    <p:set>
                                      <p:cBhvr>
                                        <p:cTn id="71" dur="1" fill="hold">
                                          <p:stCondLst>
                                            <p:cond delay="0"/>
                                          </p:stCondLst>
                                        </p:cTn>
                                        <p:tgtEl>
                                          <p:spTgt spid="40"/>
                                        </p:tgtEl>
                                        <p:attrNameLst>
                                          <p:attrName>style.visibility</p:attrName>
                                        </p:attrNameLst>
                                      </p:cBhvr>
                                      <p:to>
                                        <p:strVal val="visible"/>
                                      </p:to>
                                    </p:set>
                                  </p:childTnLst>
                                </p:cTn>
                              </p:par>
                              <p:par>
                                <p:cTn id="72" presetID="35" presetClass="path" presetSubtype="0" accel="50000" decel="50000" fill="hold" grpId="1" nodeType="withEffect">
                                  <p:stCondLst>
                                    <p:cond delay="0"/>
                                  </p:stCondLst>
                                  <p:childTnLst>
                                    <p:animMotion origin="layout" path="M 7.85742E-7 -3.33333E-6 L -0.39495 -0.11018 " pathEditMode="relative" rAng="0" ptsTypes="AA">
                                      <p:cBhvr>
                                        <p:cTn id="73" dur="500" spd="-99900" fill="hold"/>
                                        <p:tgtEl>
                                          <p:spTgt spid="40"/>
                                        </p:tgtEl>
                                        <p:attrNameLst>
                                          <p:attrName>ppt_x</p:attrName>
                                          <p:attrName>ppt_y</p:attrName>
                                        </p:attrNameLst>
                                      </p:cBhvr>
                                      <p:rCtr x="-19748" y="-5509"/>
                                    </p:animMotion>
                                  </p:childTnLst>
                                </p:cTn>
                              </p:par>
                            </p:childTnLst>
                          </p:cTn>
                        </p:par>
                        <p:par>
                          <p:cTn id="74" fill="hold">
                            <p:stCondLst>
                              <p:cond delay="3000"/>
                            </p:stCondLst>
                            <p:childTnLst>
                              <p:par>
                                <p:cTn id="75" presetID="18" presetClass="entr" presetSubtype="3"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strips(upRight)">
                                      <p:cBhvr>
                                        <p:cTn id="7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14" grpId="0"/>
      <p:bldP spid="15" grpId="0"/>
      <p:bldP spid="16" grpId="0"/>
      <p:bldP spid="17" grpId="0"/>
      <p:bldP spid="38" grpId="0" animBg="1"/>
      <p:bldP spid="39" grpId="0" animBg="1"/>
      <p:bldP spid="39" grpId="1" animBg="1"/>
      <p:bldP spid="40" grpId="0" animBg="1"/>
      <p:bldP spid="40" grpId="1" animBg="1"/>
      <p:bldP spid="4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图片 56"/>
          <p:cNvPicPr>
            <a:picLocks noChangeAspect="1"/>
          </p:cNvPicPr>
          <p:nvPr/>
        </p:nvPicPr>
        <p:blipFill>
          <a:blip r:embed="rId3" cstate="print"/>
          <a:stretch>
            <a:fillRect/>
          </a:stretch>
        </p:blipFill>
        <p:spPr>
          <a:xfrm>
            <a:off x="1" y="0"/>
            <a:ext cx="12218266" cy="6858000"/>
          </a:xfrm>
          <a:prstGeom prst="rect">
            <a:avLst/>
          </a:prstGeom>
        </p:spPr>
      </p:pic>
      <p:sp>
        <p:nvSpPr>
          <p:cNvPr id="58" name="圆角矩形 57"/>
          <p:cNvSpPr/>
          <p:nvPr/>
        </p:nvSpPr>
        <p:spPr>
          <a:xfrm>
            <a:off x="-311125" y="1700808"/>
            <a:ext cx="1008112" cy="345638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Freeform 5"/>
          <p:cNvSpPr/>
          <p:nvPr/>
        </p:nvSpPr>
        <p:spPr bwMode="auto">
          <a:xfrm>
            <a:off x="1777107" y="1968222"/>
            <a:ext cx="3240360" cy="2921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D9D9">
              <a:alpha val="56078"/>
            </a:srgbClr>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60" name="圆角矩形 59"/>
          <p:cNvSpPr/>
          <p:nvPr/>
        </p:nvSpPr>
        <p:spPr>
          <a:xfrm>
            <a:off x="5449515" y="2600316"/>
            <a:ext cx="6552728" cy="1620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6673651" y="2600316"/>
            <a:ext cx="5544616" cy="16207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TextBox 61"/>
          <p:cNvSpPr txBox="1"/>
          <p:nvPr/>
        </p:nvSpPr>
        <p:spPr>
          <a:xfrm flipH="1">
            <a:off x="5881563" y="2788464"/>
            <a:ext cx="360040" cy="1107996"/>
          </a:xfrm>
          <a:prstGeom prst="rect">
            <a:avLst/>
          </a:prstGeom>
          <a:noFill/>
        </p:spPr>
        <p:txBody>
          <a:bodyPr wrap="square" rtlCol="0">
            <a:spAutoFit/>
          </a:bodyPr>
          <a:lstStyle/>
          <a:p>
            <a:pPr algn="ctr"/>
            <a:r>
              <a:rPr lang="en-US" sz="6600" b="1" dirty="0">
                <a:solidFill>
                  <a:schemeClr val="bg1"/>
                </a:solidFill>
                <a:latin typeface="Impact MT Std" pitchFamily="34" charset="0"/>
              </a:rPr>
              <a:t>4</a:t>
            </a:r>
            <a:endParaRPr lang="id-ID" sz="6600" b="1" dirty="0">
              <a:solidFill>
                <a:schemeClr val="bg1"/>
              </a:solidFill>
              <a:latin typeface="Impact MT Std" pitchFamily="34" charset="0"/>
            </a:endParaRPr>
          </a:p>
        </p:txBody>
      </p:sp>
      <p:sp>
        <p:nvSpPr>
          <p:cNvPr id="63" name="文本框 9"/>
          <p:cNvSpPr txBox="1"/>
          <p:nvPr/>
        </p:nvSpPr>
        <p:spPr>
          <a:xfrm>
            <a:off x="6961683" y="2672324"/>
            <a:ext cx="2103040" cy="500137"/>
          </a:xfrm>
          <a:prstGeom prst="rect">
            <a:avLst/>
          </a:prstGeom>
          <a:noFill/>
        </p:spPr>
        <p:txBody>
          <a:bodyPr wrap="square" lIns="68580" tIns="34290" rIns="68580" bIns="34290" rtlCol="0">
            <a:spAutoFit/>
          </a:bodyPr>
          <a:lstStyle/>
          <a:p>
            <a:pPr marL="0" lvl="1"/>
            <a:r>
              <a:rPr lang="zh-CN" altLang="en-US" sz="2800" dirty="0">
                <a:solidFill>
                  <a:schemeClr val="bg1"/>
                </a:solidFill>
                <a:latin typeface="微软雅黑" panose="020B0503020204020204" pitchFamily="34" charset="-122"/>
                <a:ea typeface="微软雅黑" panose="020B0503020204020204" pitchFamily="34" charset="-122"/>
              </a:rPr>
              <a:t>发展前景</a:t>
            </a:r>
          </a:p>
        </p:txBody>
      </p:sp>
      <p:grpSp>
        <p:nvGrpSpPr>
          <p:cNvPr id="64" name="组合 63"/>
          <p:cNvGrpSpPr/>
          <p:nvPr/>
        </p:nvGrpSpPr>
        <p:grpSpPr>
          <a:xfrm>
            <a:off x="7037176" y="3248388"/>
            <a:ext cx="1436675" cy="215444"/>
            <a:chOff x="4369395" y="3284984"/>
            <a:chExt cx="1436675" cy="215444"/>
          </a:xfrm>
        </p:grpSpPr>
        <p:sp>
          <p:nvSpPr>
            <p:cNvPr id="6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产品开发计划</a:t>
              </a:r>
            </a:p>
          </p:txBody>
        </p:sp>
        <p:grpSp>
          <p:nvGrpSpPr>
            <p:cNvPr id="67" name="组合 66"/>
            <p:cNvGrpSpPr/>
            <p:nvPr/>
          </p:nvGrpSpPr>
          <p:grpSpPr>
            <a:xfrm>
              <a:off x="4369395" y="3316401"/>
              <a:ext cx="168551" cy="168551"/>
              <a:chOff x="5005199" y="3717032"/>
              <a:chExt cx="168551" cy="168551"/>
            </a:xfrm>
          </p:grpSpPr>
          <p:sp>
            <p:nvSpPr>
              <p:cNvPr id="68" name="椭圆 67"/>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9" name="等腰三角形 6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70" name="组合 69"/>
          <p:cNvGrpSpPr/>
          <p:nvPr/>
        </p:nvGrpSpPr>
        <p:grpSpPr>
          <a:xfrm>
            <a:off x="8477336" y="3248388"/>
            <a:ext cx="1436675" cy="215444"/>
            <a:chOff x="4369395" y="3284984"/>
            <a:chExt cx="1436675" cy="215444"/>
          </a:xfrm>
        </p:grpSpPr>
        <p:sp>
          <p:nvSpPr>
            <p:cNvPr id="71"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市场拓展计划</a:t>
              </a:r>
            </a:p>
          </p:txBody>
        </p:sp>
        <p:grpSp>
          <p:nvGrpSpPr>
            <p:cNvPr id="72" name="组合 71"/>
            <p:cNvGrpSpPr/>
            <p:nvPr/>
          </p:nvGrpSpPr>
          <p:grpSpPr>
            <a:xfrm>
              <a:off x="4369395" y="3316401"/>
              <a:ext cx="168551" cy="168551"/>
              <a:chOff x="5005199" y="3717032"/>
              <a:chExt cx="168551" cy="168551"/>
            </a:xfrm>
          </p:grpSpPr>
          <p:sp>
            <p:nvSpPr>
              <p:cNvPr id="73" name="椭圆 72"/>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4" name="等腰三角形 7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75" name="组合 74"/>
          <p:cNvGrpSpPr/>
          <p:nvPr/>
        </p:nvGrpSpPr>
        <p:grpSpPr>
          <a:xfrm>
            <a:off x="9917496" y="3248388"/>
            <a:ext cx="1724707" cy="215444"/>
            <a:chOff x="4369395" y="3284984"/>
            <a:chExt cx="1724707" cy="215444"/>
          </a:xfrm>
        </p:grpSpPr>
        <p:sp>
          <p:nvSpPr>
            <p:cNvPr id="76" name="文本框 9"/>
            <p:cNvSpPr txBox="1"/>
            <p:nvPr/>
          </p:nvSpPr>
          <p:spPr>
            <a:xfrm>
              <a:off x="4581935" y="3284984"/>
              <a:ext cx="1512167"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五年发展计划</a:t>
              </a:r>
            </a:p>
          </p:txBody>
        </p:sp>
        <p:grpSp>
          <p:nvGrpSpPr>
            <p:cNvPr id="77" name="组合 76"/>
            <p:cNvGrpSpPr/>
            <p:nvPr/>
          </p:nvGrpSpPr>
          <p:grpSpPr>
            <a:xfrm>
              <a:off x="4369395" y="3316401"/>
              <a:ext cx="168551" cy="168551"/>
              <a:chOff x="5005199" y="3717032"/>
              <a:chExt cx="168551" cy="168551"/>
            </a:xfrm>
          </p:grpSpPr>
          <p:sp>
            <p:nvSpPr>
              <p:cNvPr id="89" name="椭圆 88"/>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0" name="等腰三角形 8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91" name="组合 90"/>
          <p:cNvGrpSpPr/>
          <p:nvPr/>
        </p:nvGrpSpPr>
        <p:grpSpPr>
          <a:xfrm>
            <a:off x="7033691" y="3537000"/>
            <a:ext cx="1436675" cy="215444"/>
            <a:chOff x="4369395" y="3284984"/>
            <a:chExt cx="1436675" cy="215444"/>
          </a:xfrm>
        </p:grpSpPr>
        <p:sp>
          <p:nvSpPr>
            <p:cNvPr id="92"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销售网络布局</a:t>
              </a:r>
            </a:p>
          </p:txBody>
        </p:sp>
        <p:grpSp>
          <p:nvGrpSpPr>
            <p:cNvPr id="93" name="组合 92"/>
            <p:cNvGrpSpPr/>
            <p:nvPr/>
          </p:nvGrpSpPr>
          <p:grpSpPr>
            <a:xfrm>
              <a:off x="4369395" y="3316401"/>
              <a:ext cx="168551" cy="168551"/>
              <a:chOff x="5005199" y="3717032"/>
              <a:chExt cx="168551" cy="168551"/>
            </a:xfrm>
          </p:grpSpPr>
          <p:sp>
            <p:nvSpPr>
              <p:cNvPr id="94" name="椭圆 93"/>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5" name="等腰三角形 9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96" name="组合 95"/>
          <p:cNvGrpSpPr/>
          <p:nvPr/>
        </p:nvGrpSpPr>
        <p:grpSpPr>
          <a:xfrm>
            <a:off x="8477336" y="3536420"/>
            <a:ext cx="1436675" cy="215444"/>
            <a:chOff x="4369395" y="3284984"/>
            <a:chExt cx="1436675" cy="215444"/>
          </a:xfrm>
        </p:grpSpPr>
        <p:sp>
          <p:nvSpPr>
            <p:cNvPr id="97"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短期盈利计划</a:t>
              </a:r>
            </a:p>
          </p:txBody>
        </p:sp>
        <p:grpSp>
          <p:nvGrpSpPr>
            <p:cNvPr id="98" name="组合 97"/>
            <p:cNvGrpSpPr/>
            <p:nvPr/>
          </p:nvGrpSpPr>
          <p:grpSpPr>
            <a:xfrm>
              <a:off x="4369395" y="3316401"/>
              <a:ext cx="168551" cy="168551"/>
              <a:chOff x="5005199" y="3717032"/>
              <a:chExt cx="168551" cy="168551"/>
            </a:xfrm>
          </p:grpSpPr>
          <p:sp>
            <p:nvSpPr>
              <p:cNvPr id="99" name="椭圆 98"/>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0" name="等腰三角形 9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01" name="组合 100"/>
          <p:cNvGrpSpPr/>
          <p:nvPr/>
        </p:nvGrpSpPr>
        <p:grpSpPr>
          <a:xfrm>
            <a:off x="9917496" y="3536420"/>
            <a:ext cx="1436675" cy="215444"/>
            <a:chOff x="4369395" y="3284984"/>
            <a:chExt cx="1436675" cy="215444"/>
          </a:xfrm>
        </p:grpSpPr>
        <p:sp>
          <p:nvSpPr>
            <p:cNvPr id="102"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风险保障措施</a:t>
              </a:r>
            </a:p>
          </p:txBody>
        </p:sp>
        <p:grpSp>
          <p:nvGrpSpPr>
            <p:cNvPr id="103" name="组合 102"/>
            <p:cNvGrpSpPr/>
            <p:nvPr/>
          </p:nvGrpSpPr>
          <p:grpSpPr>
            <a:xfrm>
              <a:off x="4369395" y="3316401"/>
              <a:ext cx="168551" cy="168551"/>
              <a:chOff x="5005199" y="3717032"/>
              <a:chExt cx="168551" cy="168551"/>
            </a:xfrm>
          </p:grpSpPr>
          <p:sp>
            <p:nvSpPr>
              <p:cNvPr id="104" name="椭圆 103"/>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5" name="等腰三角形 10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sp>
        <p:nvSpPr>
          <p:cNvPr id="111" name="矩形 110"/>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标题 4"/>
          <p:cNvSpPr txBox="1"/>
          <p:nvPr/>
        </p:nvSpPr>
        <p:spPr>
          <a:xfrm>
            <a:off x="985019" y="363228"/>
            <a:ext cx="1224136"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0070C0"/>
                </a:solidFill>
                <a:latin typeface="Impact MT Std" pitchFamily="34" charset="0"/>
                <a:ea typeface="微软雅黑" panose="020B0503020204020204" pitchFamily="34" charset="-122"/>
              </a:rPr>
              <a:t>第四章</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a:solidFill>
                <a:srgbClr val="0070C0"/>
              </a:solidFill>
              <a:latin typeface="Impact MT Std" pitchFamily="34" charset="0"/>
              <a:ea typeface="微软雅黑" panose="020B0503020204020204" pitchFamily="34" charset="-122"/>
            </a:endParaRPr>
          </a:p>
        </p:txBody>
      </p:sp>
      <p:sp>
        <p:nvSpPr>
          <p:cNvPr id="115" name="KSO_Shape"/>
          <p:cNvSpPr/>
          <p:nvPr/>
        </p:nvSpPr>
        <p:spPr bwMode="auto">
          <a:xfrm>
            <a:off x="207251" y="236417"/>
            <a:ext cx="489736" cy="416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116" name="KSO_Shape"/>
          <p:cNvSpPr/>
          <p:nvPr/>
        </p:nvSpPr>
        <p:spPr bwMode="auto">
          <a:xfrm>
            <a:off x="2641203" y="2647250"/>
            <a:ext cx="1721032" cy="1462872"/>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00B0F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additive="base">
                                        <p:cTn id="7" dur="500" fill="hold"/>
                                        <p:tgtEl>
                                          <p:spTgt spid="112"/>
                                        </p:tgtEl>
                                        <p:attrNameLst>
                                          <p:attrName>ppt_x</p:attrName>
                                        </p:attrNameLst>
                                      </p:cBhvr>
                                      <p:tavLst>
                                        <p:tav tm="0">
                                          <p:val>
                                            <p:strVal val="0-#ppt_w/2"/>
                                          </p:val>
                                        </p:tav>
                                        <p:tav tm="100000">
                                          <p:val>
                                            <p:strVal val="#ppt_x"/>
                                          </p:val>
                                        </p:tav>
                                      </p:tavLst>
                                    </p:anim>
                                    <p:anim calcmode="lin" valueType="num">
                                      <p:cBhvr additive="base">
                                        <p:cTn id="8" dur="500" fill="hold"/>
                                        <p:tgtEl>
                                          <p:spTgt spid="1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1"/>
                                        </p:tgtEl>
                                        <p:attrNameLst>
                                          <p:attrName>style.visibility</p:attrName>
                                        </p:attrNameLst>
                                      </p:cBhvr>
                                      <p:to>
                                        <p:strVal val="visible"/>
                                      </p:to>
                                    </p:set>
                                    <p:anim calcmode="lin" valueType="num">
                                      <p:cBhvr additive="base">
                                        <p:cTn id="11" dur="250" fill="hold"/>
                                        <p:tgtEl>
                                          <p:spTgt spid="111"/>
                                        </p:tgtEl>
                                        <p:attrNameLst>
                                          <p:attrName>ppt_x</p:attrName>
                                        </p:attrNameLst>
                                      </p:cBhvr>
                                      <p:tavLst>
                                        <p:tav tm="0">
                                          <p:val>
                                            <p:strVal val="0-#ppt_w/2"/>
                                          </p:val>
                                        </p:tav>
                                        <p:tav tm="100000">
                                          <p:val>
                                            <p:strVal val="#ppt_x"/>
                                          </p:val>
                                        </p:tav>
                                      </p:tavLst>
                                    </p:anim>
                                    <p:anim calcmode="lin" valueType="num">
                                      <p:cBhvr additive="base">
                                        <p:cTn id="12" dur="250" fill="hold"/>
                                        <p:tgtEl>
                                          <p:spTgt spid="111"/>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15"/>
                                        </p:tgtEl>
                                        <p:attrNameLst>
                                          <p:attrName>style.visibility</p:attrName>
                                        </p:attrNameLst>
                                      </p:cBhvr>
                                      <p:to>
                                        <p:strVal val="visible"/>
                                      </p:to>
                                    </p:set>
                                    <p:animEffect transition="in" filter="fade">
                                      <p:cBhvr>
                                        <p:cTn id="15" dur="1000"/>
                                        <p:tgtEl>
                                          <p:spTgt spid="115"/>
                                        </p:tgtEl>
                                      </p:cBhvr>
                                    </p:animEffect>
                                    <p:anim calcmode="lin" valueType="num">
                                      <p:cBhvr>
                                        <p:cTn id="16" dur="1000" fill="hold"/>
                                        <p:tgtEl>
                                          <p:spTgt spid="115"/>
                                        </p:tgtEl>
                                        <p:attrNameLst>
                                          <p:attrName>ppt_x</p:attrName>
                                        </p:attrNameLst>
                                      </p:cBhvr>
                                      <p:tavLst>
                                        <p:tav tm="0">
                                          <p:val>
                                            <p:strVal val="#ppt_x"/>
                                          </p:val>
                                        </p:tav>
                                        <p:tav tm="100000">
                                          <p:val>
                                            <p:strVal val="#ppt_x"/>
                                          </p:val>
                                        </p:tav>
                                      </p:tavLst>
                                    </p:anim>
                                    <p:anim calcmode="lin" valueType="num">
                                      <p:cBhvr>
                                        <p:cTn id="17" dur="1000" fill="hold"/>
                                        <p:tgtEl>
                                          <p:spTgt spid="115"/>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 presetClass="entr" presetSubtype="8" fill="hold" grpId="0" nodeType="afterEffect">
                                  <p:stCondLst>
                                    <p:cond delay="0"/>
                                  </p:stCondLst>
                                  <p:childTnLst>
                                    <p:set>
                                      <p:cBhvr>
                                        <p:cTn id="20" dur="1" fill="hold">
                                          <p:stCondLst>
                                            <p:cond delay="0"/>
                                          </p:stCondLst>
                                        </p:cTn>
                                        <p:tgtEl>
                                          <p:spTgt spid="58"/>
                                        </p:tgtEl>
                                        <p:attrNameLst>
                                          <p:attrName>style.visibility</p:attrName>
                                        </p:attrNameLst>
                                      </p:cBhvr>
                                      <p:to>
                                        <p:strVal val="visible"/>
                                      </p:to>
                                    </p:set>
                                    <p:anim calcmode="lin" valueType="num">
                                      <p:cBhvr additive="base">
                                        <p:cTn id="21" dur="500" fill="hold"/>
                                        <p:tgtEl>
                                          <p:spTgt spid="58"/>
                                        </p:tgtEl>
                                        <p:attrNameLst>
                                          <p:attrName>ppt_x</p:attrName>
                                        </p:attrNameLst>
                                      </p:cBhvr>
                                      <p:tavLst>
                                        <p:tav tm="0">
                                          <p:val>
                                            <p:strVal val="0-#ppt_w/2"/>
                                          </p:val>
                                        </p:tav>
                                        <p:tav tm="100000">
                                          <p:val>
                                            <p:strVal val="#ppt_x"/>
                                          </p:val>
                                        </p:tav>
                                      </p:tavLst>
                                    </p:anim>
                                    <p:anim calcmode="lin" valueType="num">
                                      <p:cBhvr additive="base">
                                        <p:cTn id="22" dur="500" fill="hold"/>
                                        <p:tgtEl>
                                          <p:spTgt spid="58"/>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31" presetClass="entr" presetSubtype="0"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750" fill="hold"/>
                                        <p:tgtEl>
                                          <p:spTgt spid="59"/>
                                        </p:tgtEl>
                                        <p:attrNameLst>
                                          <p:attrName>ppt_w</p:attrName>
                                        </p:attrNameLst>
                                      </p:cBhvr>
                                      <p:tavLst>
                                        <p:tav tm="0">
                                          <p:val>
                                            <p:fltVal val="0"/>
                                          </p:val>
                                        </p:tav>
                                        <p:tav tm="100000">
                                          <p:val>
                                            <p:strVal val="#ppt_w"/>
                                          </p:val>
                                        </p:tav>
                                      </p:tavLst>
                                    </p:anim>
                                    <p:anim calcmode="lin" valueType="num">
                                      <p:cBhvr>
                                        <p:cTn id="27" dur="750" fill="hold"/>
                                        <p:tgtEl>
                                          <p:spTgt spid="59"/>
                                        </p:tgtEl>
                                        <p:attrNameLst>
                                          <p:attrName>ppt_h</p:attrName>
                                        </p:attrNameLst>
                                      </p:cBhvr>
                                      <p:tavLst>
                                        <p:tav tm="0">
                                          <p:val>
                                            <p:fltVal val="0"/>
                                          </p:val>
                                        </p:tav>
                                        <p:tav tm="100000">
                                          <p:val>
                                            <p:strVal val="#ppt_h"/>
                                          </p:val>
                                        </p:tav>
                                      </p:tavLst>
                                    </p:anim>
                                    <p:anim calcmode="lin" valueType="num">
                                      <p:cBhvr>
                                        <p:cTn id="28" dur="750" fill="hold"/>
                                        <p:tgtEl>
                                          <p:spTgt spid="59"/>
                                        </p:tgtEl>
                                        <p:attrNameLst>
                                          <p:attrName>style.rotation</p:attrName>
                                        </p:attrNameLst>
                                      </p:cBhvr>
                                      <p:tavLst>
                                        <p:tav tm="0">
                                          <p:val>
                                            <p:fltVal val="90"/>
                                          </p:val>
                                        </p:tav>
                                        <p:tav tm="100000">
                                          <p:val>
                                            <p:fltVal val="0"/>
                                          </p:val>
                                        </p:tav>
                                      </p:tavLst>
                                    </p:anim>
                                    <p:animEffect transition="in" filter="fade">
                                      <p:cBhvr>
                                        <p:cTn id="29" dur="750"/>
                                        <p:tgtEl>
                                          <p:spTgt spid="59"/>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116"/>
                                        </p:tgtEl>
                                        <p:attrNameLst>
                                          <p:attrName>style.visibility</p:attrName>
                                        </p:attrNameLst>
                                      </p:cBhvr>
                                      <p:to>
                                        <p:strVal val="visible"/>
                                      </p:to>
                                    </p:set>
                                    <p:animEffect transition="in" filter="fade">
                                      <p:cBhvr>
                                        <p:cTn id="32" dur="1000"/>
                                        <p:tgtEl>
                                          <p:spTgt spid="116"/>
                                        </p:tgtEl>
                                      </p:cBhvr>
                                    </p:animEffect>
                                    <p:anim calcmode="lin" valueType="num">
                                      <p:cBhvr>
                                        <p:cTn id="33" dur="1000" fill="hold"/>
                                        <p:tgtEl>
                                          <p:spTgt spid="116"/>
                                        </p:tgtEl>
                                        <p:attrNameLst>
                                          <p:attrName>ppt_x</p:attrName>
                                        </p:attrNameLst>
                                      </p:cBhvr>
                                      <p:tavLst>
                                        <p:tav tm="0">
                                          <p:val>
                                            <p:strVal val="#ppt_x"/>
                                          </p:val>
                                        </p:tav>
                                        <p:tav tm="100000">
                                          <p:val>
                                            <p:strVal val="#ppt_x"/>
                                          </p:val>
                                        </p:tav>
                                      </p:tavLst>
                                    </p:anim>
                                    <p:anim calcmode="lin" valueType="num">
                                      <p:cBhvr>
                                        <p:cTn id="34" dur="1000" fill="hold"/>
                                        <p:tgtEl>
                                          <p:spTgt spid="116"/>
                                        </p:tgtEl>
                                        <p:attrNameLst>
                                          <p:attrName>ppt_y</p:attrName>
                                        </p:attrNameLst>
                                      </p:cBhvr>
                                      <p:tavLst>
                                        <p:tav tm="0">
                                          <p:val>
                                            <p:strVal val="#ppt_y+.1"/>
                                          </p:val>
                                        </p:tav>
                                        <p:tav tm="100000">
                                          <p:val>
                                            <p:strVal val="#ppt_y"/>
                                          </p:val>
                                        </p:tav>
                                      </p:tavLst>
                                    </p:anim>
                                  </p:childTnLst>
                                </p:cTn>
                              </p:par>
                              <p:par>
                                <p:cTn id="35" presetID="2" presetClass="entr" presetSubtype="8" fill="hold" grpId="0" nodeType="withEffect">
                                  <p:stCondLst>
                                    <p:cond delay="500"/>
                                  </p:stCondLst>
                                  <p:childTnLst>
                                    <p:set>
                                      <p:cBhvr>
                                        <p:cTn id="36" dur="1" fill="hold">
                                          <p:stCondLst>
                                            <p:cond delay="0"/>
                                          </p:stCondLst>
                                        </p:cTn>
                                        <p:tgtEl>
                                          <p:spTgt spid="60"/>
                                        </p:tgtEl>
                                        <p:attrNameLst>
                                          <p:attrName>style.visibility</p:attrName>
                                        </p:attrNameLst>
                                      </p:cBhvr>
                                      <p:to>
                                        <p:strVal val="visible"/>
                                      </p:to>
                                    </p:set>
                                    <p:anim calcmode="lin" valueType="num">
                                      <p:cBhvr additive="base">
                                        <p:cTn id="37" dur="500" fill="hold"/>
                                        <p:tgtEl>
                                          <p:spTgt spid="60"/>
                                        </p:tgtEl>
                                        <p:attrNameLst>
                                          <p:attrName>ppt_x</p:attrName>
                                        </p:attrNameLst>
                                      </p:cBhvr>
                                      <p:tavLst>
                                        <p:tav tm="0">
                                          <p:val>
                                            <p:strVal val="0-#ppt_w/2"/>
                                          </p:val>
                                        </p:tav>
                                        <p:tav tm="100000">
                                          <p:val>
                                            <p:strVal val="#ppt_x"/>
                                          </p:val>
                                        </p:tav>
                                      </p:tavLst>
                                    </p:anim>
                                    <p:anim calcmode="lin" valueType="num">
                                      <p:cBhvr additive="base">
                                        <p:cTn id="38" dur="500" fill="hold"/>
                                        <p:tgtEl>
                                          <p:spTgt spid="60"/>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50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500" fill="hold"/>
                                        <p:tgtEl>
                                          <p:spTgt spid="61"/>
                                        </p:tgtEl>
                                        <p:attrNameLst>
                                          <p:attrName>ppt_x</p:attrName>
                                        </p:attrNameLst>
                                      </p:cBhvr>
                                      <p:tavLst>
                                        <p:tav tm="0">
                                          <p:val>
                                            <p:strVal val="0-#ppt_w/2"/>
                                          </p:val>
                                        </p:tav>
                                        <p:tav tm="100000">
                                          <p:val>
                                            <p:strVal val="#ppt_x"/>
                                          </p:val>
                                        </p:tav>
                                      </p:tavLst>
                                    </p:anim>
                                    <p:anim calcmode="lin" valueType="num">
                                      <p:cBhvr additive="base">
                                        <p:cTn id="42" dur="500" fill="hold"/>
                                        <p:tgtEl>
                                          <p:spTgt spid="61"/>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50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500" fill="hold"/>
                                        <p:tgtEl>
                                          <p:spTgt spid="62"/>
                                        </p:tgtEl>
                                        <p:attrNameLst>
                                          <p:attrName>ppt_x</p:attrName>
                                        </p:attrNameLst>
                                      </p:cBhvr>
                                      <p:tavLst>
                                        <p:tav tm="0">
                                          <p:val>
                                            <p:strVal val="0-#ppt_w/2"/>
                                          </p:val>
                                        </p:tav>
                                        <p:tav tm="100000">
                                          <p:val>
                                            <p:strVal val="#ppt_x"/>
                                          </p:val>
                                        </p:tav>
                                      </p:tavLst>
                                    </p:anim>
                                    <p:anim calcmode="lin" valueType="num">
                                      <p:cBhvr additive="base">
                                        <p:cTn id="46" dur="500" fill="hold"/>
                                        <p:tgtEl>
                                          <p:spTgt spid="62"/>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500"/>
                                  </p:stCondLst>
                                  <p:childTnLst>
                                    <p:set>
                                      <p:cBhvr>
                                        <p:cTn id="48" dur="1" fill="hold">
                                          <p:stCondLst>
                                            <p:cond delay="0"/>
                                          </p:stCondLst>
                                        </p:cTn>
                                        <p:tgtEl>
                                          <p:spTgt spid="63"/>
                                        </p:tgtEl>
                                        <p:attrNameLst>
                                          <p:attrName>style.visibility</p:attrName>
                                        </p:attrNameLst>
                                      </p:cBhvr>
                                      <p:to>
                                        <p:strVal val="visible"/>
                                      </p:to>
                                    </p:set>
                                    <p:anim calcmode="lin" valueType="num">
                                      <p:cBhvr additive="base">
                                        <p:cTn id="49" dur="500" fill="hold"/>
                                        <p:tgtEl>
                                          <p:spTgt spid="63"/>
                                        </p:tgtEl>
                                        <p:attrNameLst>
                                          <p:attrName>ppt_x</p:attrName>
                                        </p:attrNameLst>
                                      </p:cBhvr>
                                      <p:tavLst>
                                        <p:tav tm="0">
                                          <p:val>
                                            <p:strVal val="0-#ppt_w/2"/>
                                          </p:val>
                                        </p:tav>
                                        <p:tav tm="100000">
                                          <p:val>
                                            <p:strVal val="#ppt_x"/>
                                          </p:val>
                                        </p:tav>
                                      </p:tavLst>
                                    </p:anim>
                                    <p:anim calcmode="lin" valueType="num">
                                      <p:cBhvr additive="base">
                                        <p:cTn id="50" dur="500" fill="hold"/>
                                        <p:tgtEl>
                                          <p:spTgt spid="63"/>
                                        </p:tgtEl>
                                        <p:attrNameLst>
                                          <p:attrName>ppt_y</p:attrName>
                                        </p:attrNameLst>
                                      </p:cBhvr>
                                      <p:tavLst>
                                        <p:tav tm="0">
                                          <p:val>
                                            <p:strVal val="#ppt_y"/>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par>
                                <p:cTn id="56" presetID="53" presetClass="entr" presetSubtype="16" fill="hold" nodeType="withEffect">
                                  <p:stCondLst>
                                    <p:cond delay="50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Effect transition="in" filter="fade">
                                      <p:cBhvr>
                                        <p:cTn id="60" dur="500"/>
                                        <p:tgtEl>
                                          <p:spTgt spid="70"/>
                                        </p:tgtEl>
                                      </p:cBhvr>
                                    </p:animEffect>
                                  </p:childTnLst>
                                </p:cTn>
                              </p:par>
                              <p:par>
                                <p:cTn id="61" presetID="53" presetClass="entr" presetSubtype="16" fill="hold" nodeType="withEffect">
                                  <p:stCondLst>
                                    <p:cond delay="500"/>
                                  </p:stCondLst>
                                  <p:childTnLst>
                                    <p:set>
                                      <p:cBhvr>
                                        <p:cTn id="62" dur="1" fill="hold">
                                          <p:stCondLst>
                                            <p:cond delay="0"/>
                                          </p:stCondLst>
                                        </p:cTn>
                                        <p:tgtEl>
                                          <p:spTgt spid="75"/>
                                        </p:tgtEl>
                                        <p:attrNameLst>
                                          <p:attrName>style.visibility</p:attrName>
                                        </p:attrNameLst>
                                      </p:cBhvr>
                                      <p:to>
                                        <p:strVal val="visible"/>
                                      </p:to>
                                    </p:set>
                                    <p:anim calcmode="lin" valueType="num">
                                      <p:cBhvr>
                                        <p:cTn id="63" dur="500" fill="hold"/>
                                        <p:tgtEl>
                                          <p:spTgt spid="75"/>
                                        </p:tgtEl>
                                        <p:attrNameLst>
                                          <p:attrName>ppt_w</p:attrName>
                                        </p:attrNameLst>
                                      </p:cBhvr>
                                      <p:tavLst>
                                        <p:tav tm="0">
                                          <p:val>
                                            <p:fltVal val="0"/>
                                          </p:val>
                                        </p:tav>
                                        <p:tav tm="100000">
                                          <p:val>
                                            <p:strVal val="#ppt_w"/>
                                          </p:val>
                                        </p:tav>
                                      </p:tavLst>
                                    </p:anim>
                                    <p:anim calcmode="lin" valueType="num">
                                      <p:cBhvr>
                                        <p:cTn id="64" dur="500" fill="hold"/>
                                        <p:tgtEl>
                                          <p:spTgt spid="75"/>
                                        </p:tgtEl>
                                        <p:attrNameLst>
                                          <p:attrName>ppt_h</p:attrName>
                                        </p:attrNameLst>
                                      </p:cBhvr>
                                      <p:tavLst>
                                        <p:tav tm="0">
                                          <p:val>
                                            <p:fltVal val="0"/>
                                          </p:val>
                                        </p:tav>
                                        <p:tav tm="100000">
                                          <p:val>
                                            <p:strVal val="#ppt_h"/>
                                          </p:val>
                                        </p:tav>
                                      </p:tavLst>
                                    </p:anim>
                                    <p:animEffect transition="in" filter="fade">
                                      <p:cBhvr>
                                        <p:cTn id="65" dur="500"/>
                                        <p:tgtEl>
                                          <p:spTgt spid="75"/>
                                        </p:tgtEl>
                                      </p:cBhvr>
                                    </p:animEffect>
                                  </p:childTnLst>
                                </p:cTn>
                              </p:par>
                              <p:par>
                                <p:cTn id="66" presetID="53" presetClass="entr" presetSubtype="16" fill="hold" nodeType="withEffect">
                                  <p:stCondLst>
                                    <p:cond delay="500"/>
                                  </p:stCondLst>
                                  <p:childTnLst>
                                    <p:set>
                                      <p:cBhvr>
                                        <p:cTn id="67" dur="1" fill="hold">
                                          <p:stCondLst>
                                            <p:cond delay="0"/>
                                          </p:stCondLst>
                                        </p:cTn>
                                        <p:tgtEl>
                                          <p:spTgt spid="91"/>
                                        </p:tgtEl>
                                        <p:attrNameLst>
                                          <p:attrName>style.visibility</p:attrName>
                                        </p:attrNameLst>
                                      </p:cBhvr>
                                      <p:to>
                                        <p:strVal val="visible"/>
                                      </p:to>
                                    </p:set>
                                    <p:anim calcmode="lin" valueType="num">
                                      <p:cBhvr>
                                        <p:cTn id="68" dur="500" fill="hold"/>
                                        <p:tgtEl>
                                          <p:spTgt spid="91"/>
                                        </p:tgtEl>
                                        <p:attrNameLst>
                                          <p:attrName>ppt_w</p:attrName>
                                        </p:attrNameLst>
                                      </p:cBhvr>
                                      <p:tavLst>
                                        <p:tav tm="0">
                                          <p:val>
                                            <p:fltVal val="0"/>
                                          </p:val>
                                        </p:tav>
                                        <p:tav tm="100000">
                                          <p:val>
                                            <p:strVal val="#ppt_w"/>
                                          </p:val>
                                        </p:tav>
                                      </p:tavLst>
                                    </p:anim>
                                    <p:anim calcmode="lin" valueType="num">
                                      <p:cBhvr>
                                        <p:cTn id="69" dur="500" fill="hold"/>
                                        <p:tgtEl>
                                          <p:spTgt spid="91"/>
                                        </p:tgtEl>
                                        <p:attrNameLst>
                                          <p:attrName>ppt_h</p:attrName>
                                        </p:attrNameLst>
                                      </p:cBhvr>
                                      <p:tavLst>
                                        <p:tav tm="0">
                                          <p:val>
                                            <p:fltVal val="0"/>
                                          </p:val>
                                        </p:tav>
                                        <p:tav tm="100000">
                                          <p:val>
                                            <p:strVal val="#ppt_h"/>
                                          </p:val>
                                        </p:tav>
                                      </p:tavLst>
                                    </p:anim>
                                    <p:animEffect transition="in" filter="fade">
                                      <p:cBhvr>
                                        <p:cTn id="70" dur="500"/>
                                        <p:tgtEl>
                                          <p:spTgt spid="91"/>
                                        </p:tgtEl>
                                      </p:cBhvr>
                                    </p:animEffect>
                                  </p:childTnLst>
                                </p:cTn>
                              </p:par>
                              <p:par>
                                <p:cTn id="71" presetID="53" presetClass="entr" presetSubtype="16" fill="hold" nodeType="withEffect">
                                  <p:stCondLst>
                                    <p:cond delay="500"/>
                                  </p:stCondLst>
                                  <p:childTnLst>
                                    <p:set>
                                      <p:cBhvr>
                                        <p:cTn id="72" dur="1" fill="hold">
                                          <p:stCondLst>
                                            <p:cond delay="0"/>
                                          </p:stCondLst>
                                        </p:cTn>
                                        <p:tgtEl>
                                          <p:spTgt spid="96"/>
                                        </p:tgtEl>
                                        <p:attrNameLst>
                                          <p:attrName>style.visibility</p:attrName>
                                        </p:attrNameLst>
                                      </p:cBhvr>
                                      <p:to>
                                        <p:strVal val="visible"/>
                                      </p:to>
                                    </p:set>
                                    <p:anim calcmode="lin" valueType="num">
                                      <p:cBhvr>
                                        <p:cTn id="73" dur="500" fill="hold"/>
                                        <p:tgtEl>
                                          <p:spTgt spid="96"/>
                                        </p:tgtEl>
                                        <p:attrNameLst>
                                          <p:attrName>ppt_w</p:attrName>
                                        </p:attrNameLst>
                                      </p:cBhvr>
                                      <p:tavLst>
                                        <p:tav tm="0">
                                          <p:val>
                                            <p:fltVal val="0"/>
                                          </p:val>
                                        </p:tav>
                                        <p:tav tm="100000">
                                          <p:val>
                                            <p:strVal val="#ppt_w"/>
                                          </p:val>
                                        </p:tav>
                                      </p:tavLst>
                                    </p:anim>
                                    <p:anim calcmode="lin" valueType="num">
                                      <p:cBhvr>
                                        <p:cTn id="74" dur="500" fill="hold"/>
                                        <p:tgtEl>
                                          <p:spTgt spid="96"/>
                                        </p:tgtEl>
                                        <p:attrNameLst>
                                          <p:attrName>ppt_h</p:attrName>
                                        </p:attrNameLst>
                                      </p:cBhvr>
                                      <p:tavLst>
                                        <p:tav tm="0">
                                          <p:val>
                                            <p:fltVal val="0"/>
                                          </p:val>
                                        </p:tav>
                                        <p:tav tm="100000">
                                          <p:val>
                                            <p:strVal val="#ppt_h"/>
                                          </p:val>
                                        </p:tav>
                                      </p:tavLst>
                                    </p:anim>
                                    <p:animEffect transition="in" filter="fade">
                                      <p:cBhvr>
                                        <p:cTn id="75" dur="500"/>
                                        <p:tgtEl>
                                          <p:spTgt spid="96"/>
                                        </p:tgtEl>
                                      </p:cBhvr>
                                    </p:animEffect>
                                  </p:childTnLst>
                                </p:cTn>
                              </p:par>
                              <p:par>
                                <p:cTn id="76" presetID="53" presetClass="entr" presetSubtype="16" fill="hold" nodeType="withEffect">
                                  <p:stCondLst>
                                    <p:cond delay="500"/>
                                  </p:stCondLst>
                                  <p:childTnLst>
                                    <p:set>
                                      <p:cBhvr>
                                        <p:cTn id="77" dur="1" fill="hold">
                                          <p:stCondLst>
                                            <p:cond delay="0"/>
                                          </p:stCondLst>
                                        </p:cTn>
                                        <p:tgtEl>
                                          <p:spTgt spid="101"/>
                                        </p:tgtEl>
                                        <p:attrNameLst>
                                          <p:attrName>style.visibility</p:attrName>
                                        </p:attrNameLst>
                                      </p:cBhvr>
                                      <p:to>
                                        <p:strVal val="visible"/>
                                      </p:to>
                                    </p:set>
                                    <p:anim calcmode="lin" valueType="num">
                                      <p:cBhvr>
                                        <p:cTn id="78" dur="500" fill="hold"/>
                                        <p:tgtEl>
                                          <p:spTgt spid="101"/>
                                        </p:tgtEl>
                                        <p:attrNameLst>
                                          <p:attrName>ppt_w</p:attrName>
                                        </p:attrNameLst>
                                      </p:cBhvr>
                                      <p:tavLst>
                                        <p:tav tm="0">
                                          <p:val>
                                            <p:fltVal val="0"/>
                                          </p:val>
                                        </p:tav>
                                        <p:tav tm="100000">
                                          <p:val>
                                            <p:strVal val="#ppt_w"/>
                                          </p:val>
                                        </p:tav>
                                      </p:tavLst>
                                    </p:anim>
                                    <p:anim calcmode="lin" valueType="num">
                                      <p:cBhvr>
                                        <p:cTn id="79" dur="500" fill="hold"/>
                                        <p:tgtEl>
                                          <p:spTgt spid="101"/>
                                        </p:tgtEl>
                                        <p:attrNameLst>
                                          <p:attrName>ppt_h</p:attrName>
                                        </p:attrNameLst>
                                      </p:cBhvr>
                                      <p:tavLst>
                                        <p:tav tm="0">
                                          <p:val>
                                            <p:fltVal val="0"/>
                                          </p:val>
                                        </p:tav>
                                        <p:tav tm="100000">
                                          <p:val>
                                            <p:strVal val="#ppt_h"/>
                                          </p:val>
                                        </p:tav>
                                      </p:tavLst>
                                    </p:anim>
                                    <p:animEffect transition="in" filter="fade">
                                      <p:cBhvr>
                                        <p:cTn id="80"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p:bldP spid="63" grpId="0"/>
      <p:bldP spid="111" grpId="0" animBg="1"/>
      <p:bldP spid="112" grpId="0"/>
      <p:bldP spid="115" grpId="0" animBg="1"/>
      <p:bldP spid="1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0070C0"/>
                </a:solidFill>
                <a:latin typeface="Impact MT Std" pitchFamily="34" charset="0"/>
                <a:ea typeface="微软雅黑" panose="020B0503020204020204" pitchFamily="34" charset="-122"/>
              </a:rPr>
              <a:t>产品开发计划</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23093" y="6577616"/>
            <a:ext cx="2088232" cy="307768"/>
          </a:xfrm>
          <a:prstGeom prst="rect">
            <a:avLst/>
          </a:prstGeom>
        </p:spPr>
        <p:txBody>
          <a:bodyPr wrap="square" lIns="91431" tIns="45716" rIns="91431" bIns="45716">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第四章：发展前景</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a:solidFill>
                  <a:srgbClr val="34495E"/>
                </a:solidFill>
                <a:latin typeface="Impact MT Std" pitchFamily="34" charset="0"/>
                <a:ea typeface="微软雅黑" panose="020B0503020204020204" pitchFamily="34" charset="-122"/>
              </a:rPr>
              <a:t>28</a:t>
            </a:r>
          </a:p>
        </p:txBody>
      </p:sp>
      <p:sp>
        <p:nvSpPr>
          <p:cNvPr id="12" name="KSO_Shape"/>
          <p:cNvSpPr/>
          <p:nvPr/>
        </p:nvSpPr>
        <p:spPr bwMode="auto">
          <a:xfrm>
            <a:off x="172658" y="227047"/>
            <a:ext cx="554680" cy="471477"/>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13" name="组合 12"/>
          <p:cNvGrpSpPr/>
          <p:nvPr/>
        </p:nvGrpSpPr>
        <p:grpSpPr>
          <a:xfrm>
            <a:off x="799641" y="1834699"/>
            <a:ext cx="6120680" cy="3682533"/>
            <a:chOff x="3022028" y="1587732"/>
            <a:chExt cx="6120680" cy="3682533"/>
          </a:xfrm>
        </p:grpSpPr>
        <p:pic>
          <p:nvPicPr>
            <p:cNvPr id="14" name="Picture 2" descr="C:\Users\Administrator\Desktop\ppt展示模板-8.png"/>
            <p:cNvPicPr>
              <a:picLocks noChangeAspect="1" noChangeArrowheads="1"/>
            </p:cNvPicPr>
            <p:nvPr/>
          </p:nvPicPr>
          <p:blipFill>
            <a:blip r:embed="rId3"/>
            <a:srcRect/>
            <a:stretch>
              <a:fillRect/>
            </a:stretch>
          </p:blipFill>
          <p:spPr bwMode="auto">
            <a:xfrm>
              <a:off x="3022028" y="1587732"/>
              <a:ext cx="6120680" cy="3682533"/>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3937348" y="2060861"/>
              <a:ext cx="4320480" cy="2376251"/>
            </a:xfrm>
            <a:prstGeom prst="rect">
              <a:avLst/>
            </a:prstGeom>
            <a:blipFill>
              <a:blip r:embed="rId4" cstate="print"/>
              <a:srcRect/>
              <a:stretch>
                <a:fillRect l="-2911" t="-6812" r="-2911" b="-6812"/>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燕尾形 15"/>
          <p:cNvSpPr/>
          <p:nvPr/>
        </p:nvSpPr>
        <p:spPr>
          <a:xfrm rot="5400000">
            <a:off x="7033691" y="2064036"/>
            <a:ext cx="360040" cy="57606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17" name="直接连接符 16"/>
          <p:cNvCxnSpPr/>
          <p:nvPr/>
        </p:nvCxnSpPr>
        <p:spPr>
          <a:xfrm>
            <a:off x="7213711" y="2640100"/>
            <a:ext cx="3636404"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7550709" y="1543964"/>
            <a:ext cx="1107977"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矩形 18"/>
          <p:cNvSpPr>
            <a:spLocks noChangeArrowheads="1"/>
          </p:cNvSpPr>
          <p:nvPr/>
        </p:nvSpPr>
        <p:spPr bwMode="auto">
          <a:xfrm>
            <a:off x="7537747" y="1958702"/>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a:t>
            </a:r>
          </a:p>
        </p:txBody>
      </p:sp>
      <p:sp>
        <p:nvSpPr>
          <p:cNvPr id="20" name="燕尾形 19"/>
          <p:cNvSpPr/>
          <p:nvPr/>
        </p:nvSpPr>
        <p:spPr>
          <a:xfrm rot="5400000">
            <a:off x="7033691" y="3432188"/>
            <a:ext cx="360040" cy="576064"/>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21" name="直接连接符 20"/>
          <p:cNvCxnSpPr/>
          <p:nvPr/>
        </p:nvCxnSpPr>
        <p:spPr>
          <a:xfrm>
            <a:off x="7213711" y="4008252"/>
            <a:ext cx="3636404"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7550709" y="2912116"/>
            <a:ext cx="1107977"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矩形 47"/>
          <p:cNvSpPr>
            <a:spLocks noChangeArrowheads="1"/>
          </p:cNvSpPr>
          <p:nvPr/>
        </p:nvSpPr>
        <p:spPr bwMode="auto">
          <a:xfrm>
            <a:off x="7537747" y="3326854"/>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a:t>
            </a:r>
          </a:p>
        </p:txBody>
      </p:sp>
      <p:sp>
        <p:nvSpPr>
          <p:cNvPr id="24" name="燕尾形 23"/>
          <p:cNvSpPr/>
          <p:nvPr/>
        </p:nvSpPr>
        <p:spPr>
          <a:xfrm rot="5400000">
            <a:off x="7033691" y="4872348"/>
            <a:ext cx="360040" cy="57606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25" name="直接连接符 24"/>
          <p:cNvCxnSpPr/>
          <p:nvPr/>
        </p:nvCxnSpPr>
        <p:spPr>
          <a:xfrm>
            <a:off x="7213711" y="5448412"/>
            <a:ext cx="3636404"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7550709" y="4352276"/>
            <a:ext cx="1107977"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矩形 47"/>
          <p:cNvSpPr>
            <a:spLocks noChangeArrowheads="1"/>
          </p:cNvSpPr>
          <p:nvPr/>
        </p:nvSpPr>
        <p:spPr bwMode="auto">
          <a:xfrm>
            <a:off x="7537747" y="4767014"/>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ppt_x"/>
                                          </p:val>
                                        </p:tav>
                                        <p:tav tm="100000">
                                          <p:val>
                                            <p:strVal val="#ppt_x"/>
                                          </p:val>
                                        </p:tav>
                                      </p:tavLst>
                                    </p:anim>
                                    <p:anim calcmode="lin" valueType="num">
                                      <p:cBhvr additive="base">
                                        <p:cTn id="16" dur="25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7"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par>
                          <p:cTn id="40" fill="hold">
                            <p:stCondLst>
                              <p:cond delay="35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500"/>
                                        <p:tgtEl>
                                          <p:spTgt spid="22"/>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left)">
                                      <p:cBhvr>
                                        <p:cTn id="56" dur="500"/>
                                        <p:tgtEl>
                                          <p:spTgt spid="23"/>
                                        </p:tgtEl>
                                      </p:cBhvr>
                                    </p:animEffect>
                                  </p:childTnLst>
                                </p:cTn>
                              </p:par>
                            </p:childTnLst>
                          </p:cTn>
                        </p:par>
                        <p:par>
                          <p:cTn id="57" fill="hold">
                            <p:stCondLst>
                              <p:cond delay="5500"/>
                            </p:stCondLst>
                            <p:childTnLst>
                              <p:par>
                                <p:cTn id="58" presetID="47" presetClass="entr" presetSubtype="0"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1000"/>
                                        <p:tgtEl>
                                          <p:spTgt spid="24"/>
                                        </p:tgtEl>
                                      </p:cBhvr>
                                    </p:animEffect>
                                    <p:anim calcmode="lin" valueType="num">
                                      <p:cBhvr>
                                        <p:cTn id="61" dur="1000" fill="hold"/>
                                        <p:tgtEl>
                                          <p:spTgt spid="24"/>
                                        </p:tgtEl>
                                        <p:attrNameLst>
                                          <p:attrName>ppt_x</p:attrName>
                                        </p:attrNameLst>
                                      </p:cBhvr>
                                      <p:tavLst>
                                        <p:tav tm="0">
                                          <p:val>
                                            <p:strVal val="#ppt_x"/>
                                          </p:val>
                                        </p:tav>
                                        <p:tav tm="100000">
                                          <p:val>
                                            <p:strVal val="#ppt_x"/>
                                          </p:val>
                                        </p:tav>
                                      </p:tavLst>
                                    </p:anim>
                                    <p:anim calcmode="lin" valueType="num">
                                      <p:cBhvr>
                                        <p:cTn id="62" dur="1000" fill="hold"/>
                                        <p:tgtEl>
                                          <p:spTgt spid="24"/>
                                        </p:tgtEl>
                                        <p:attrNameLst>
                                          <p:attrName>ppt_y</p:attrName>
                                        </p:attrNameLst>
                                      </p:cBhvr>
                                      <p:tavLst>
                                        <p:tav tm="0">
                                          <p:val>
                                            <p:strVal val="#ppt_y-.1"/>
                                          </p:val>
                                        </p:tav>
                                        <p:tav tm="100000">
                                          <p:val>
                                            <p:strVal val="#ppt_y"/>
                                          </p:val>
                                        </p:tav>
                                      </p:tavLst>
                                    </p:anim>
                                  </p:childTnLst>
                                </p:cTn>
                              </p:par>
                            </p:childTnLst>
                          </p:cTn>
                        </p:par>
                        <p:par>
                          <p:cTn id="63" fill="hold">
                            <p:stCondLst>
                              <p:cond delay="6500"/>
                            </p:stCondLst>
                            <p:childTnLst>
                              <p:par>
                                <p:cTn id="64" presetID="22" presetClass="entr" presetSubtype="8"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500"/>
                                        <p:tgtEl>
                                          <p:spTgt spid="25"/>
                                        </p:tgtEl>
                                      </p:cBhvr>
                                    </p:animEffect>
                                  </p:childTnLst>
                                </p:cTn>
                              </p:par>
                            </p:childTnLst>
                          </p:cTn>
                        </p:par>
                        <p:par>
                          <p:cTn id="67" fill="hold">
                            <p:stCondLst>
                              <p:cond delay="7000"/>
                            </p:stCondLst>
                            <p:childTnLst>
                              <p:par>
                                <p:cTn id="68" presetID="22" presetClass="entr" presetSubtype="8"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left)">
                                      <p:cBhvr>
                                        <p:cTn id="70" dur="500"/>
                                        <p:tgtEl>
                                          <p:spTgt spid="26"/>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16" grpId="0" animBg="1"/>
      <p:bldP spid="18" grpId="0"/>
      <p:bldP spid="19" grpId="0"/>
      <p:bldP spid="20" grpId="0" animBg="1"/>
      <p:bldP spid="22" grpId="0"/>
      <p:bldP spid="23" grpId="0"/>
      <p:bldP spid="24" grpId="0" animBg="1"/>
      <p:bldP spid="26"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0070C0"/>
                </a:solidFill>
                <a:latin typeface="Impact MT Std" pitchFamily="34" charset="0"/>
                <a:ea typeface="微软雅黑" panose="020B0503020204020204" pitchFamily="34" charset="-122"/>
              </a:rPr>
              <a:t>市场开拓计划</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23093" y="6577616"/>
            <a:ext cx="2088232" cy="307768"/>
          </a:xfrm>
          <a:prstGeom prst="rect">
            <a:avLst/>
          </a:prstGeom>
        </p:spPr>
        <p:txBody>
          <a:bodyPr wrap="square" lIns="91431" tIns="45716" rIns="91431" bIns="45716">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第四章：发展前景</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a:solidFill>
                  <a:srgbClr val="34495E"/>
                </a:solidFill>
                <a:latin typeface="Impact MT Std" pitchFamily="34" charset="0"/>
                <a:ea typeface="微软雅黑" panose="020B0503020204020204" pitchFamily="34" charset="-122"/>
              </a:rPr>
              <a:t>29</a:t>
            </a:r>
          </a:p>
        </p:txBody>
      </p:sp>
      <p:sp>
        <p:nvSpPr>
          <p:cNvPr id="12" name="KSO_Shape"/>
          <p:cNvSpPr/>
          <p:nvPr/>
        </p:nvSpPr>
        <p:spPr bwMode="auto">
          <a:xfrm>
            <a:off x="172658" y="227047"/>
            <a:ext cx="554680" cy="471477"/>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13" name="组合 12"/>
          <p:cNvGrpSpPr/>
          <p:nvPr/>
        </p:nvGrpSpPr>
        <p:grpSpPr>
          <a:xfrm>
            <a:off x="3795322" y="1484784"/>
            <a:ext cx="2557424" cy="907751"/>
            <a:chOff x="3666731" y="1984470"/>
            <a:chExt cx="2636520" cy="1447800"/>
          </a:xfrm>
        </p:grpSpPr>
        <p:sp>
          <p:nvSpPr>
            <p:cNvPr id="14" name="任意多边形 1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文本框 35"/>
            <p:cNvSpPr txBox="1"/>
            <p:nvPr/>
          </p:nvSpPr>
          <p:spPr>
            <a:xfrm>
              <a:off x="3971726" y="2389297"/>
              <a:ext cx="2230360" cy="638148"/>
            </a:xfrm>
            <a:prstGeom prst="rect">
              <a:avLst/>
            </a:prstGeom>
            <a:noFill/>
          </p:spPr>
          <p:txBody>
            <a:bodyPr wrap="square" rtlCol="0" anchor="ctr">
              <a:spAutoFit/>
            </a:bodyPr>
            <a:lstStyle/>
            <a:p>
              <a:pPr algn="ct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6" name="组合 15"/>
          <p:cNvGrpSpPr/>
          <p:nvPr/>
        </p:nvGrpSpPr>
        <p:grpSpPr>
          <a:xfrm>
            <a:off x="1657801" y="1484784"/>
            <a:ext cx="2557424" cy="907751"/>
            <a:chOff x="1436370" y="1984470"/>
            <a:chExt cx="2636520" cy="1447800"/>
          </a:xfrm>
        </p:grpSpPr>
        <p:sp>
          <p:nvSpPr>
            <p:cNvPr id="17" name="任意多边形 1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文本框 43"/>
            <p:cNvSpPr txBox="1"/>
            <p:nvPr/>
          </p:nvSpPr>
          <p:spPr>
            <a:xfrm>
              <a:off x="1709209" y="2365161"/>
              <a:ext cx="2293960" cy="686417"/>
            </a:xfrm>
            <a:prstGeom prst="rect">
              <a:avLst/>
            </a:prstGeom>
            <a:noFill/>
          </p:spPr>
          <p:txBody>
            <a:bodyPr wrap="square" rtlCol="0" anchor="ctr">
              <a:spAutoFit/>
            </a:bodyPr>
            <a:lstStyle/>
            <a:p>
              <a:pPr algn="ctr">
                <a:lnSpc>
                  <a:spcPct val="120000"/>
                </a:lnSpc>
              </a:pP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9" name="组合 18"/>
          <p:cNvGrpSpPr/>
          <p:nvPr/>
        </p:nvGrpSpPr>
        <p:grpSpPr>
          <a:xfrm>
            <a:off x="8070363" y="1484784"/>
            <a:ext cx="2557424" cy="907751"/>
            <a:chOff x="8127453" y="1984470"/>
            <a:chExt cx="2636520" cy="1447800"/>
          </a:xfrm>
        </p:grpSpPr>
        <p:sp>
          <p:nvSpPr>
            <p:cNvPr id="20" name="任意多边形 19"/>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文本框 46"/>
            <p:cNvSpPr txBox="1"/>
            <p:nvPr/>
          </p:nvSpPr>
          <p:spPr>
            <a:xfrm>
              <a:off x="8439016" y="2389297"/>
              <a:ext cx="2230360" cy="638148"/>
            </a:xfrm>
            <a:prstGeom prst="rect">
              <a:avLst/>
            </a:prstGeom>
            <a:noFill/>
          </p:spPr>
          <p:txBody>
            <a:bodyPr wrap="square" rtlCol="0" anchor="ctr">
              <a:spAutoFit/>
            </a:bodyPr>
            <a:lstStyle/>
            <a:p>
              <a:pPr algn="ct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2" name="组合 21"/>
          <p:cNvGrpSpPr/>
          <p:nvPr/>
        </p:nvGrpSpPr>
        <p:grpSpPr>
          <a:xfrm>
            <a:off x="5932842" y="1484784"/>
            <a:ext cx="2557424" cy="907751"/>
            <a:chOff x="5897092" y="1984470"/>
            <a:chExt cx="2636520" cy="1447800"/>
          </a:xfrm>
        </p:grpSpPr>
        <p:sp>
          <p:nvSpPr>
            <p:cNvPr id="23" name="任意多边形 22"/>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4" name="文本框 49"/>
            <p:cNvSpPr txBox="1"/>
            <p:nvPr/>
          </p:nvSpPr>
          <p:spPr>
            <a:xfrm>
              <a:off x="6227711" y="2365166"/>
              <a:ext cx="2205655" cy="686417"/>
            </a:xfrm>
            <a:prstGeom prst="rect">
              <a:avLst/>
            </a:prstGeom>
            <a:noFill/>
          </p:spPr>
          <p:txBody>
            <a:bodyPr wrap="square" rtlCol="0" anchor="ctr">
              <a:spAutoFit/>
            </a:bodyPr>
            <a:lstStyle/>
            <a:p>
              <a:pPr algn="ctr">
                <a:lnSpc>
                  <a:spcPct val="120000"/>
                </a:lnSpc>
              </a:pP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6" name="矩形 25"/>
          <p:cNvSpPr/>
          <p:nvPr/>
        </p:nvSpPr>
        <p:spPr>
          <a:xfrm>
            <a:off x="2313671" y="2670537"/>
            <a:ext cx="1107977" cy="369324"/>
          </a:xfrm>
          <a:prstGeom prst="rect">
            <a:avLst/>
          </a:prstGeom>
        </p:spPr>
        <p:txBody>
          <a:bodyPr wrap="none" lIns="91431" tIns="45716" rIns="91431" bIns="45716">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矩形 47"/>
          <p:cNvSpPr>
            <a:spLocks noChangeArrowheads="1"/>
          </p:cNvSpPr>
          <p:nvPr/>
        </p:nvSpPr>
        <p:spPr bwMode="auto">
          <a:xfrm>
            <a:off x="1916690" y="3149658"/>
            <a:ext cx="1907885"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p>
        </p:txBody>
      </p:sp>
      <p:sp>
        <p:nvSpPr>
          <p:cNvPr id="28" name="矩形 27"/>
          <p:cNvSpPr/>
          <p:nvPr/>
        </p:nvSpPr>
        <p:spPr>
          <a:xfrm>
            <a:off x="4480976" y="2670537"/>
            <a:ext cx="1107977" cy="369324"/>
          </a:xfrm>
          <a:prstGeom prst="rect">
            <a:avLst/>
          </a:prstGeom>
        </p:spPr>
        <p:txBody>
          <a:bodyPr wrap="none" lIns="91431" tIns="45716" rIns="91431" bIns="45716">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矩形 47"/>
          <p:cNvSpPr>
            <a:spLocks noChangeArrowheads="1"/>
          </p:cNvSpPr>
          <p:nvPr/>
        </p:nvSpPr>
        <p:spPr bwMode="auto">
          <a:xfrm>
            <a:off x="4126666" y="3149658"/>
            <a:ext cx="1875361"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p>
        </p:txBody>
      </p:sp>
      <p:sp>
        <p:nvSpPr>
          <p:cNvPr id="30" name="矩形 29"/>
          <p:cNvSpPr/>
          <p:nvPr/>
        </p:nvSpPr>
        <p:spPr>
          <a:xfrm>
            <a:off x="6648281" y="2670537"/>
            <a:ext cx="1107977" cy="369324"/>
          </a:xfrm>
          <a:prstGeom prst="rect">
            <a:avLst/>
          </a:prstGeom>
        </p:spPr>
        <p:txBody>
          <a:bodyPr wrap="none" lIns="91431" tIns="45716" rIns="91431" bIns="45716">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矩形 47"/>
          <p:cNvSpPr>
            <a:spLocks noChangeArrowheads="1"/>
          </p:cNvSpPr>
          <p:nvPr/>
        </p:nvSpPr>
        <p:spPr bwMode="auto">
          <a:xfrm>
            <a:off x="6304118" y="3149658"/>
            <a:ext cx="1892607"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p>
        </p:txBody>
      </p:sp>
      <p:sp>
        <p:nvSpPr>
          <p:cNvPr id="32" name="矩形 31"/>
          <p:cNvSpPr/>
          <p:nvPr/>
        </p:nvSpPr>
        <p:spPr>
          <a:xfrm>
            <a:off x="8815585" y="2670537"/>
            <a:ext cx="1107977" cy="369324"/>
          </a:xfrm>
          <a:prstGeom prst="rect">
            <a:avLst/>
          </a:prstGeom>
        </p:spPr>
        <p:txBody>
          <a:bodyPr wrap="none" lIns="91431" tIns="45716" rIns="91431" bIns="45716">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矩形 47"/>
          <p:cNvSpPr>
            <a:spLocks noChangeArrowheads="1"/>
          </p:cNvSpPr>
          <p:nvPr/>
        </p:nvSpPr>
        <p:spPr bwMode="auto">
          <a:xfrm>
            <a:off x="8498816" y="3149658"/>
            <a:ext cx="1874993"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p>
        </p:txBody>
      </p:sp>
      <p:sp>
        <p:nvSpPr>
          <p:cNvPr id="34" name="Freeform 12"/>
          <p:cNvSpPr/>
          <p:nvPr/>
        </p:nvSpPr>
        <p:spPr bwMode="auto">
          <a:xfrm>
            <a:off x="1656804" y="4873847"/>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a:lstStyle/>
          <a:p>
            <a:endParaRPr lang="zh-CN" altLang="en-US">
              <a:solidFill>
                <a:schemeClr val="tx1">
                  <a:lumMod val="65000"/>
                  <a:lumOff val="35000"/>
                </a:schemeClr>
              </a:solidFill>
            </a:endParaRPr>
          </a:p>
        </p:txBody>
      </p:sp>
      <p:sp>
        <p:nvSpPr>
          <p:cNvPr id="35" name="Freeform 12"/>
          <p:cNvSpPr/>
          <p:nvPr/>
        </p:nvSpPr>
        <p:spPr bwMode="auto">
          <a:xfrm flipH="1" flipV="1">
            <a:off x="10249469" y="5779095"/>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a:lstStyle/>
          <a:p>
            <a:endParaRPr lang="zh-CN" altLang="en-US">
              <a:solidFill>
                <a:schemeClr val="tx1">
                  <a:lumMod val="65000"/>
                  <a:lumOff val="35000"/>
                </a:schemeClr>
              </a:solidFill>
            </a:endParaRPr>
          </a:p>
        </p:txBody>
      </p:sp>
      <p:sp>
        <p:nvSpPr>
          <p:cNvPr id="36" name="TextBox 35"/>
          <p:cNvSpPr txBox="1"/>
          <p:nvPr/>
        </p:nvSpPr>
        <p:spPr>
          <a:xfrm>
            <a:off x="2016844" y="5188048"/>
            <a:ext cx="8545239" cy="932563"/>
          </a:xfrm>
          <a:prstGeom prst="rect">
            <a:avLst/>
          </a:prstGeom>
          <a:noFill/>
        </p:spPr>
        <p:txBody>
          <a:bodyPr wrap="square" rtlCol="0">
            <a:spAutoFit/>
          </a:bodyPr>
          <a:lstStyle/>
          <a:p>
            <a:pPr>
              <a:lnSpc>
                <a:spcPct val="130000"/>
              </a:lnSpc>
              <a:spcBef>
                <a:spcPct val="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ppt_x"/>
                                          </p:val>
                                        </p:tav>
                                        <p:tav tm="100000">
                                          <p:val>
                                            <p:strVal val="#ppt_x"/>
                                          </p:val>
                                        </p:tav>
                                      </p:tavLst>
                                    </p:anim>
                                    <p:anim calcmode="lin" valueType="num">
                                      <p:cBhvr additive="base">
                                        <p:cTn id="16" dur="25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400" fill="hold"/>
                                        <p:tgtEl>
                                          <p:spTgt spid="16"/>
                                        </p:tgtEl>
                                        <p:attrNameLst>
                                          <p:attrName>ppt_x</p:attrName>
                                        </p:attrNameLst>
                                      </p:cBhvr>
                                      <p:tavLst>
                                        <p:tav tm="0">
                                          <p:val>
                                            <p:strVal val="0-#ppt_w/2"/>
                                          </p:val>
                                        </p:tav>
                                        <p:tav tm="100000">
                                          <p:val>
                                            <p:strVal val="#ppt_x"/>
                                          </p:val>
                                        </p:tav>
                                      </p:tavLst>
                                    </p:anim>
                                    <p:anim calcmode="lin" valueType="num">
                                      <p:cBhvr additive="base">
                                        <p:cTn id="21" dur="400" fill="hold"/>
                                        <p:tgtEl>
                                          <p:spTgt spid="16"/>
                                        </p:tgtEl>
                                        <p:attrNameLst>
                                          <p:attrName>ppt_y</p:attrName>
                                        </p:attrNameLst>
                                      </p:cBhvr>
                                      <p:tavLst>
                                        <p:tav tm="0">
                                          <p:val>
                                            <p:strVal val="#ppt_y"/>
                                          </p:val>
                                        </p:tav>
                                        <p:tav tm="100000">
                                          <p:val>
                                            <p:strVal val="#ppt_y"/>
                                          </p:val>
                                        </p:tav>
                                      </p:tavLst>
                                    </p:anim>
                                  </p:childTnLst>
                                </p:cTn>
                              </p:par>
                              <p:par>
                                <p:cTn id="22" presetID="12" presetClass="entr" presetSubtype="1" fill="hold" grpId="0" nodeType="withEffect">
                                  <p:stCondLst>
                                    <p:cond delay="50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400"/>
                                        <p:tgtEl>
                                          <p:spTgt spid="26"/>
                                        </p:tgtEl>
                                        <p:attrNameLst>
                                          <p:attrName>ppt_y</p:attrName>
                                        </p:attrNameLst>
                                      </p:cBhvr>
                                      <p:tavLst>
                                        <p:tav tm="0">
                                          <p:val>
                                            <p:strVal val="#ppt_y-#ppt_h*1.125000"/>
                                          </p:val>
                                        </p:tav>
                                        <p:tav tm="100000">
                                          <p:val>
                                            <p:strVal val="#ppt_y"/>
                                          </p:val>
                                        </p:tav>
                                      </p:tavLst>
                                    </p:anim>
                                    <p:animEffect transition="in" filter="wipe(down)">
                                      <p:cBhvr>
                                        <p:cTn id="25" dur="400"/>
                                        <p:tgtEl>
                                          <p:spTgt spid="26"/>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400"/>
                                        <p:tgtEl>
                                          <p:spTgt spid="27"/>
                                        </p:tgtEl>
                                        <p:attrNameLst>
                                          <p:attrName>ppt_y</p:attrName>
                                        </p:attrNameLst>
                                      </p:cBhvr>
                                      <p:tavLst>
                                        <p:tav tm="0">
                                          <p:val>
                                            <p:strVal val="#ppt_y-#ppt_h*1.125000"/>
                                          </p:val>
                                        </p:tav>
                                        <p:tav tm="100000">
                                          <p:val>
                                            <p:strVal val="#ppt_y"/>
                                          </p:val>
                                        </p:tav>
                                      </p:tavLst>
                                    </p:anim>
                                    <p:animEffect transition="in" filter="wipe(down)">
                                      <p:cBhvr>
                                        <p:cTn id="29" dur="400"/>
                                        <p:tgtEl>
                                          <p:spTgt spid="27"/>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400"/>
                                        <p:tgtEl>
                                          <p:spTgt spid="13"/>
                                        </p:tgtEl>
                                        <p:attrNameLst>
                                          <p:attrName>ppt_x</p:attrName>
                                        </p:attrNameLst>
                                      </p:cBhvr>
                                      <p:tavLst>
                                        <p:tav tm="0">
                                          <p:val>
                                            <p:strVal val="#ppt_x-#ppt_w*1.125000"/>
                                          </p:val>
                                        </p:tav>
                                        <p:tav tm="100000">
                                          <p:val>
                                            <p:strVal val="#ppt_x"/>
                                          </p:val>
                                        </p:tav>
                                      </p:tavLst>
                                    </p:anim>
                                    <p:animEffect transition="in" filter="wipe(right)">
                                      <p:cBhvr>
                                        <p:cTn id="34" dur="400"/>
                                        <p:tgtEl>
                                          <p:spTgt spid="13"/>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400"/>
                                        <p:tgtEl>
                                          <p:spTgt spid="28"/>
                                        </p:tgtEl>
                                        <p:attrNameLst>
                                          <p:attrName>ppt_y</p:attrName>
                                        </p:attrNameLst>
                                      </p:cBhvr>
                                      <p:tavLst>
                                        <p:tav tm="0">
                                          <p:val>
                                            <p:strVal val="#ppt_y-#ppt_h*1.125000"/>
                                          </p:val>
                                        </p:tav>
                                        <p:tav tm="100000">
                                          <p:val>
                                            <p:strVal val="#ppt_y"/>
                                          </p:val>
                                        </p:tav>
                                      </p:tavLst>
                                    </p:anim>
                                    <p:animEffect transition="in" filter="wipe(down)">
                                      <p:cBhvr>
                                        <p:cTn id="38" dur="400"/>
                                        <p:tgtEl>
                                          <p:spTgt spid="28"/>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400"/>
                                        <p:tgtEl>
                                          <p:spTgt spid="29"/>
                                        </p:tgtEl>
                                        <p:attrNameLst>
                                          <p:attrName>ppt_y</p:attrName>
                                        </p:attrNameLst>
                                      </p:cBhvr>
                                      <p:tavLst>
                                        <p:tav tm="0">
                                          <p:val>
                                            <p:strVal val="#ppt_y-#ppt_h*1.125000"/>
                                          </p:val>
                                        </p:tav>
                                        <p:tav tm="100000">
                                          <p:val>
                                            <p:strVal val="#ppt_y"/>
                                          </p:val>
                                        </p:tav>
                                      </p:tavLst>
                                    </p:anim>
                                    <p:animEffect transition="in" filter="wipe(down)">
                                      <p:cBhvr>
                                        <p:cTn id="42" dur="400"/>
                                        <p:tgtEl>
                                          <p:spTgt spid="29"/>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400"/>
                                        <p:tgtEl>
                                          <p:spTgt spid="22"/>
                                        </p:tgtEl>
                                        <p:attrNameLst>
                                          <p:attrName>ppt_x</p:attrName>
                                        </p:attrNameLst>
                                      </p:cBhvr>
                                      <p:tavLst>
                                        <p:tav tm="0">
                                          <p:val>
                                            <p:strVal val="#ppt_x-#ppt_w*1.125000"/>
                                          </p:val>
                                        </p:tav>
                                        <p:tav tm="100000">
                                          <p:val>
                                            <p:strVal val="#ppt_x"/>
                                          </p:val>
                                        </p:tav>
                                      </p:tavLst>
                                    </p:anim>
                                    <p:animEffect transition="in" filter="wipe(right)">
                                      <p:cBhvr>
                                        <p:cTn id="47" dur="400"/>
                                        <p:tgtEl>
                                          <p:spTgt spid="22"/>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400"/>
                                        <p:tgtEl>
                                          <p:spTgt spid="30"/>
                                        </p:tgtEl>
                                        <p:attrNameLst>
                                          <p:attrName>ppt_y</p:attrName>
                                        </p:attrNameLst>
                                      </p:cBhvr>
                                      <p:tavLst>
                                        <p:tav tm="0">
                                          <p:val>
                                            <p:strVal val="#ppt_y-#ppt_h*1.125000"/>
                                          </p:val>
                                        </p:tav>
                                        <p:tav tm="100000">
                                          <p:val>
                                            <p:strVal val="#ppt_y"/>
                                          </p:val>
                                        </p:tav>
                                      </p:tavLst>
                                    </p:anim>
                                    <p:animEffect transition="in" filter="wipe(down)">
                                      <p:cBhvr>
                                        <p:cTn id="51" dur="400"/>
                                        <p:tgtEl>
                                          <p:spTgt spid="30"/>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400"/>
                                        <p:tgtEl>
                                          <p:spTgt spid="31"/>
                                        </p:tgtEl>
                                        <p:attrNameLst>
                                          <p:attrName>ppt_y</p:attrName>
                                        </p:attrNameLst>
                                      </p:cBhvr>
                                      <p:tavLst>
                                        <p:tav tm="0">
                                          <p:val>
                                            <p:strVal val="#ppt_y-#ppt_h*1.125000"/>
                                          </p:val>
                                        </p:tav>
                                        <p:tav tm="100000">
                                          <p:val>
                                            <p:strVal val="#ppt_y"/>
                                          </p:val>
                                        </p:tav>
                                      </p:tavLst>
                                    </p:anim>
                                    <p:animEffect transition="in" filter="wipe(down)">
                                      <p:cBhvr>
                                        <p:cTn id="55" dur="400"/>
                                        <p:tgtEl>
                                          <p:spTgt spid="31"/>
                                        </p:tgtEl>
                                      </p:cBhvr>
                                    </p:animEffect>
                                  </p:childTnLst>
                                </p:cTn>
                              </p:par>
                            </p:childTnLst>
                          </p:cTn>
                        </p:par>
                        <p:par>
                          <p:cTn id="56" fill="hold">
                            <p:stCondLst>
                              <p:cond delay="2000"/>
                            </p:stCondLst>
                            <p:childTnLst>
                              <p:par>
                                <p:cTn id="57" presetID="12" presetClass="entr" presetSubtype="8"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400"/>
                                        <p:tgtEl>
                                          <p:spTgt spid="19"/>
                                        </p:tgtEl>
                                        <p:attrNameLst>
                                          <p:attrName>ppt_x</p:attrName>
                                        </p:attrNameLst>
                                      </p:cBhvr>
                                      <p:tavLst>
                                        <p:tav tm="0">
                                          <p:val>
                                            <p:strVal val="#ppt_x-#ppt_w*1.125000"/>
                                          </p:val>
                                        </p:tav>
                                        <p:tav tm="100000">
                                          <p:val>
                                            <p:strVal val="#ppt_x"/>
                                          </p:val>
                                        </p:tav>
                                      </p:tavLst>
                                    </p:anim>
                                    <p:animEffect transition="in" filter="wipe(right)">
                                      <p:cBhvr>
                                        <p:cTn id="60" dur="400"/>
                                        <p:tgtEl>
                                          <p:spTgt spid="19"/>
                                        </p:tgtEl>
                                      </p:cBhvr>
                                    </p:animEffect>
                                  </p:childTnLst>
                                </p:cTn>
                              </p:par>
                              <p:par>
                                <p:cTn id="61" presetID="12" presetClass="entr" presetSubtype="1" fill="hold" grpId="0" nodeType="withEffect">
                                  <p:stCondLst>
                                    <p:cond delay="50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400"/>
                                        <p:tgtEl>
                                          <p:spTgt spid="32"/>
                                        </p:tgtEl>
                                        <p:attrNameLst>
                                          <p:attrName>ppt_y</p:attrName>
                                        </p:attrNameLst>
                                      </p:cBhvr>
                                      <p:tavLst>
                                        <p:tav tm="0">
                                          <p:val>
                                            <p:strVal val="#ppt_y-#ppt_h*1.125000"/>
                                          </p:val>
                                        </p:tav>
                                        <p:tav tm="100000">
                                          <p:val>
                                            <p:strVal val="#ppt_y"/>
                                          </p:val>
                                        </p:tav>
                                      </p:tavLst>
                                    </p:anim>
                                    <p:animEffect transition="in" filter="wipe(down)">
                                      <p:cBhvr>
                                        <p:cTn id="64" dur="400"/>
                                        <p:tgtEl>
                                          <p:spTgt spid="32"/>
                                        </p:tgtEl>
                                      </p:cBhvr>
                                    </p:animEffect>
                                  </p:childTnLst>
                                </p:cTn>
                              </p:par>
                              <p:par>
                                <p:cTn id="65" presetID="12" presetClass="entr" presetSubtype="1" fill="hold" grpId="0" nodeType="withEffect">
                                  <p:stCondLst>
                                    <p:cond delay="50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400"/>
                                        <p:tgtEl>
                                          <p:spTgt spid="33"/>
                                        </p:tgtEl>
                                        <p:attrNameLst>
                                          <p:attrName>ppt_y</p:attrName>
                                        </p:attrNameLst>
                                      </p:cBhvr>
                                      <p:tavLst>
                                        <p:tav tm="0">
                                          <p:val>
                                            <p:strVal val="#ppt_y-#ppt_h*1.125000"/>
                                          </p:val>
                                        </p:tav>
                                        <p:tav tm="100000">
                                          <p:val>
                                            <p:strVal val="#ppt_y"/>
                                          </p:val>
                                        </p:tav>
                                      </p:tavLst>
                                    </p:anim>
                                    <p:animEffect transition="in" filter="wipe(down)">
                                      <p:cBhvr>
                                        <p:cTn id="68" dur="400"/>
                                        <p:tgtEl>
                                          <p:spTgt spid="33"/>
                                        </p:tgtEl>
                                      </p:cBhvr>
                                    </p:animEffect>
                                  </p:childTnLst>
                                </p:cTn>
                              </p:par>
                            </p:childTnLst>
                          </p:cTn>
                        </p:par>
                        <p:par>
                          <p:cTn id="69" fill="hold">
                            <p:stCondLst>
                              <p:cond delay="2500"/>
                            </p:stCondLst>
                            <p:childTnLst>
                              <p:par>
                                <p:cTn id="70" presetID="1" presetClass="entr" presetSubtype="0" fill="hold" grpId="0" nodeType="afterEffect">
                                  <p:stCondLst>
                                    <p:cond delay="0"/>
                                  </p:stCondLst>
                                  <p:childTnLst>
                                    <p:set>
                                      <p:cBhvr>
                                        <p:cTn id="71" dur="1" fill="hold">
                                          <p:stCondLst>
                                            <p:cond delay="0"/>
                                          </p:stCondLst>
                                        </p:cTn>
                                        <p:tgtEl>
                                          <p:spTgt spid="34"/>
                                        </p:tgtEl>
                                        <p:attrNameLst>
                                          <p:attrName>style.visibility</p:attrName>
                                        </p:attrNameLst>
                                      </p:cBhvr>
                                      <p:to>
                                        <p:strVal val="visible"/>
                                      </p:to>
                                    </p:set>
                                  </p:childTnLst>
                                </p:cTn>
                              </p:par>
                              <p:par>
                                <p:cTn id="72" presetID="35" presetClass="path" presetSubtype="0" accel="50000" decel="50000" fill="hold" grpId="1" nodeType="withEffect">
                                  <p:stCondLst>
                                    <p:cond delay="0"/>
                                  </p:stCondLst>
                                  <p:childTnLst>
                                    <p:animMotion origin="layout" path="M -3.56836E-6 -3.7037E-7 L 0.36686 0.15278 " pathEditMode="relative" rAng="0" ptsTypes="AA">
                                      <p:cBhvr>
                                        <p:cTn id="73" dur="500" spd="-99900" fill="hold"/>
                                        <p:tgtEl>
                                          <p:spTgt spid="34"/>
                                        </p:tgtEl>
                                        <p:attrNameLst>
                                          <p:attrName>ppt_x</p:attrName>
                                          <p:attrName>ppt_y</p:attrName>
                                        </p:attrNameLst>
                                      </p:cBhvr>
                                      <p:rCtr x="18343" y="7639"/>
                                    </p:animMotion>
                                  </p:childTnLst>
                                </p:cTn>
                              </p:par>
                              <p:par>
                                <p:cTn id="74" presetID="1" presetClass="entr" presetSubtype="0"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childTnLst>
                                </p:cTn>
                              </p:par>
                              <p:par>
                                <p:cTn id="76" presetID="35" presetClass="path" presetSubtype="0" accel="50000" decel="50000" fill="hold" grpId="1" nodeType="withEffect">
                                  <p:stCondLst>
                                    <p:cond delay="0"/>
                                  </p:stCondLst>
                                  <p:childTnLst>
                                    <p:animMotion origin="layout" path="M 7.85742E-7 -3.33333E-6 L -0.39495 -0.11018 " pathEditMode="relative" rAng="0" ptsTypes="AA">
                                      <p:cBhvr>
                                        <p:cTn id="77" dur="500" spd="-99900" fill="hold"/>
                                        <p:tgtEl>
                                          <p:spTgt spid="35"/>
                                        </p:tgtEl>
                                        <p:attrNameLst>
                                          <p:attrName>ppt_x</p:attrName>
                                          <p:attrName>ppt_y</p:attrName>
                                        </p:attrNameLst>
                                      </p:cBhvr>
                                      <p:rCtr x="-19748" y="-5509"/>
                                    </p:animMotion>
                                  </p:childTnLst>
                                </p:cTn>
                              </p:par>
                            </p:childTnLst>
                          </p:cTn>
                        </p:par>
                        <p:par>
                          <p:cTn id="78" fill="hold">
                            <p:stCondLst>
                              <p:cond delay="2500"/>
                            </p:stCondLst>
                            <p:childTnLst>
                              <p:par>
                                <p:cTn id="79" presetID="18" presetClass="entr" presetSubtype="3"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strips(upRight)">
                                      <p:cBhvr>
                                        <p:cTn id="8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26" grpId="0"/>
      <p:bldP spid="27" grpId="0"/>
      <p:bldP spid="28" grpId="0"/>
      <p:bldP spid="29" grpId="0"/>
      <p:bldP spid="30" grpId="0"/>
      <p:bldP spid="31" grpId="0"/>
      <p:bldP spid="32" grpId="0"/>
      <p:bldP spid="33" grpId="0"/>
      <p:bldP spid="34" grpId="0" animBg="1"/>
      <p:bldP spid="34" grpId="1" animBg="1"/>
      <p:bldP spid="35" grpId="0" animBg="1"/>
      <p:bldP spid="35" grpId="1"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图片 88"/>
          <p:cNvPicPr>
            <a:picLocks noChangeAspect="1"/>
          </p:cNvPicPr>
          <p:nvPr/>
        </p:nvPicPr>
        <p:blipFill>
          <a:blip r:embed="rId3" cstate="print"/>
          <a:stretch>
            <a:fillRect/>
          </a:stretch>
        </p:blipFill>
        <p:spPr>
          <a:xfrm>
            <a:off x="1" y="0"/>
            <a:ext cx="12218266" cy="6858000"/>
          </a:xfrm>
          <a:prstGeom prst="rect">
            <a:avLst/>
          </a:prstGeom>
        </p:spPr>
      </p:pic>
      <p:sp>
        <p:nvSpPr>
          <p:cNvPr id="2" name="圆角矩形 1"/>
          <p:cNvSpPr/>
          <p:nvPr/>
        </p:nvSpPr>
        <p:spPr>
          <a:xfrm>
            <a:off x="-311125" y="1700808"/>
            <a:ext cx="1008112" cy="345638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Freeform 5"/>
          <p:cNvSpPr/>
          <p:nvPr/>
        </p:nvSpPr>
        <p:spPr bwMode="auto">
          <a:xfrm>
            <a:off x="1777107" y="1968222"/>
            <a:ext cx="3240360" cy="2921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D9D9">
              <a:alpha val="56078"/>
            </a:srgbClr>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27" name="KSO_Shape"/>
          <p:cNvSpPr/>
          <p:nvPr/>
        </p:nvSpPr>
        <p:spPr bwMode="auto">
          <a:xfrm>
            <a:off x="2609929" y="2888347"/>
            <a:ext cx="1574716" cy="1081305"/>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00B0F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28" name="圆角矩形 27"/>
          <p:cNvSpPr/>
          <p:nvPr/>
        </p:nvSpPr>
        <p:spPr>
          <a:xfrm>
            <a:off x="5449515" y="2600316"/>
            <a:ext cx="6552728" cy="1620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6673651" y="2600316"/>
            <a:ext cx="5544616" cy="16207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flipH="1">
            <a:off x="5881563" y="2788464"/>
            <a:ext cx="360040" cy="1107996"/>
          </a:xfrm>
          <a:prstGeom prst="rect">
            <a:avLst/>
          </a:prstGeom>
          <a:noFill/>
        </p:spPr>
        <p:txBody>
          <a:bodyPr wrap="square" rtlCol="0">
            <a:spAutoFit/>
          </a:bodyPr>
          <a:lstStyle/>
          <a:p>
            <a:pPr algn="ctr"/>
            <a:r>
              <a:rPr lang="id-ID" sz="6600" b="1" dirty="0">
                <a:solidFill>
                  <a:schemeClr val="bg1"/>
                </a:solidFill>
                <a:latin typeface="Impact MT Std" pitchFamily="34" charset="0"/>
              </a:rPr>
              <a:t>1</a:t>
            </a:r>
          </a:p>
        </p:txBody>
      </p:sp>
      <p:sp>
        <p:nvSpPr>
          <p:cNvPr id="31" name="文本框 9"/>
          <p:cNvSpPr txBox="1"/>
          <p:nvPr/>
        </p:nvSpPr>
        <p:spPr>
          <a:xfrm>
            <a:off x="6961683" y="2672324"/>
            <a:ext cx="2103040" cy="500137"/>
          </a:xfrm>
          <a:prstGeom prst="rect">
            <a:avLst/>
          </a:prstGeom>
          <a:noFill/>
        </p:spPr>
        <p:txBody>
          <a:bodyPr wrap="square" lIns="68580" tIns="34290" rIns="68580" bIns="34290" rtlCol="0">
            <a:spAutoFit/>
          </a:bodyPr>
          <a:lstStyle/>
          <a:p>
            <a:pPr marL="0" lvl="1"/>
            <a:r>
              <a:rPr lang="zh-CN" altLang="en-US" sz="2800" dirty="0">
                <a:solidFill>
                  <a:schemeClr val="bg1"/>
                </a:solidFill>
                <a:latin typeface="微软雅黑" panose="020B0503020204020204" pitchFamily="34" charset="-122"/>
                <a:ea typeface="微软雅黑" panose="020B0503020204020204" pitchFamily="34" charset="-122"/>
              </a:rPr>
              <a:t>公司与团队</a:t>
            </a:r>
          </a:p>
        </p:txBody>
      </p:sp>
      <p:grpSp>
        <p:nvGrpSpPr>
          <p:cNvPr id="32" name="组合 31"/>
          <p:cNvGrpSpPr/>
          <p:nvPr/>
        </p:nvGrpSpPr>
        <p:grpSpPr>
          <a:xfrm>
            <a:off x="7037176" y="3248388"/>
            <a:ext cx="1436675" cy="215444"/>
            <a:chOff x="4369395" y="3284984"/>
            <a:chExt cx="1436675" cy="215444"/>
          </a:xfrm>
        </p:grpSpPr>
        <p:sp>
          <p:nvSpPr>
            <p:cNvPr id="3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公司简介</a:t>
              </a:r>
            </a:p>
          </p:txBody>
        </p:sp>
        <p:grpSp>
          <p:nvGrpSpPr>
            <p:cNvPr id="34" name="组合 33"/>
            <p:cNvGrpSpPr/>
            <p:nvPr/>
          </p:nvGrpSpPr>
          <p:grpSpPr>
            <a:xfrm>
              <a:off x="4369395" y="3316401"/>
              <a:ext cx="168551" cy="168551"/>
              <a:chOff x="5005199" y="3717032"/>
              <a:chExt cx="168551" cy="168551"/>
            </a:xfrm>
          </p:grpSpPr>
          <p:sp>
            <p:nvSpPr>
              <p:cNvPr id="35" name="椭圆 34"/>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6" name="等腰三角形 3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37" name="组合 36"/>
          <p:cNvGrpSpPr/>
          <p:nvPr/>
        </p:nvGrpSpPr>
        <p:grpSpPr>
          <a:xfrm>
            <a:off x="8477336" y="3248388"/>
            <a:ext cx="1436675" cy="215444"/>
            <a:chOff x="4369395" y="3284984"/>
            <a:chExt cx="1436675" cy="215444"/>
          </a:xfrm>
        </p:grpSpPr>
        <p:sp>
          <p:nvSpPr>
            <p:cNvPr id="3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团队介绍</a:t>
              </a:r>
            </a:p>
          </p:txBody>
        </p:sp>
        <p:grpSp>
          <p:nvGrpSpPr>
            <p:cNvPr id="39" name="组合 38"/>
            <p:cNvGrpSpPr/>
            <p:nvPr/>
          </p:nvGrpSpPr>
          <p:grpSpPr>
            <a:xfrm>
              <a:off x="4369395" y="3316401"/>
              <a:ext cx="168551" cy="168551"/>
              <a:chOff x="5005199" y="3717032"/>
              <a:chExt cx="168551" cy="168551"/>
            </a:xfrm>
          </p:grpSpPr>
          <p:sp>
            <p:nvSpPr>
              <p:cNvPr id="40" name="椭圆 39"/>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1" name="等腰三角形 4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42" name="组合 41"/>
          <p:cNvGrpSpPr/>
          <p:nvPr/>
        </p:nvGrpSpPr>
        <p:grpSpPr>
          <a:xfrm>
            <a:off x="9917496" y="3248388"/>
            <a:ext cx="1436675" cy="215444"/>
            <a:chOff x="4369395" y="3284984"/>
            <a:chExt cx="1436675" cy="215444"/>
          </a:xfrm>
        </p:grpSpPr>
        <p:sp>
          <p:nvSpPr>
            <p:cNvPr id="4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项目成员</a:t>
              </a:r>
            </a:p>
          </p:txBody>
        </p:sp>
        <p:grpSp>
          <p:nvGrpSpPr>
            <p:cNvPr id="46" name="组合 45"/>
            <p:cNvGrpSpPr/>
            <p:nvPr/>
          </p:nvGrpSpPr>
          <p:grpSpPr>
            <a:xfrm>
              <a:off x="4369395" y="3316401"/>
              <a:ext cx="168551" cy="168551"/>
              <a:chOff x="5005199" y="3717032"/>
              <a:chExt cx="168551" cy="168551"/>
            </a:xfrm>
          </p:grpSpPr>
          <p:sp>
            <p:nvSpPr>
              <p:cNvPr id="47" name="椭圆 46"/>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0" name="等腰三角形 4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51" name="组合 50"/>
          <p:cNvGrpSpPr/>
          <p:nvPr/>
        </p:nvGrpSpPr>
        <p:grpSpPr>
          <a:xfrm>
            <a:off x="7033691" y="3537000"/>
            <a:ext cx="1436675" cy="215444"/>
            <a:chOff x="4369395" y="3284984"/>
            <a:chExt cx="1436675" cy="215444"/>
          </a:xfrm>
        </p:grpSpPr>
        <p:sp>
          <p:nvSpPr>
            <p:cNvPr id="52"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核心成员</a:t>
              </a:r>
            </a:p>
          </p:txBody>
        </p:sp>
        <p:grpSp>
          <p:nvGrpSpPr>
            <p:cNvPr id="53" name="组合 52"/>
            <p:cNvGrpSpPr/>
            <p:nvPr/>
          </p:nvGrpSpPr>
          <p:grpSpPr>
            <a:xfrm>
              <a:off x="4369395" y="3316401"/>
              <a:ext cx="168551" cy="168551"/>
              <a:chOff x="5005199" y="3717032"/>
              <a:chExt cx="168551" cy="168551"/>
            </a:xfrm>
          </p:grpSpPr>
          <p:sp>
            <p:nvSpPr>
              <p:cNvPr id="54" name="椭圆 53"/>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5" name="等腰三角形 5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74" name="组合 73"/>
          <p:cNvGrpSpPr/>
          <p:nvPr/>
        </p:nvGrpSpPr>
        <p:grpSpPr>
          <a:xfrm>
            <a:off x="8477336" y="3536420"/>
            <a:ext cx="1436675" cy="215444"/>
            <a:chOff x="4369395" y="3284984"/>
            <a:chExt cx="1436675" cy="215444"/>
          </a:xfrm>
        </p:grpSpPr>
        <p:sp>
          <p:nvSpPr>
            <p:cNvPr id="7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组织结构</a:t>
              </a:r>
            </a:p>
          </p:txBody>
        </p:sp>
        <p:grpSp>
          <p:nvGrpSpPr>
            <p:cNvPr id="76" name="组合 75"/>
            <p:cNvGrpSpPr/>
            <p:nvPr/>
          </p:nvGrpSpPr>
          <p:grpSpPr>
            <a:xfrm>
              <a:off x="4369395" y="3316401"/>
              <a:ext cx="168551" cy="168551"/>
              <a:chOff x="5005199" y="3717032"/>
              <a:chExt cx="168551" cy="168551"/>
            </a:xfrm>
          </p:grpSpPr>
          <p:sp>
            <p:nvSpPr>
              <p:cNvPr id="77" name="椭圆 76"/>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8" name="等腰三角形 7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79" name="组合 78"/>
          <p:cNvGrpSpPr/>
          <p:nvPr/>
        </p:nvGrpSpPr>
        <p:grpSpPr>
          <a:xfrm>
            <a:off x="9917496" y="3536420"/>
            <a:ext cx="1436675" cy="215444"/>
            <a:chOff x="4369395" y="3284984"/>
            <a:chExt cx="1436675" cy="215444"/>
          </a:xfrm>
        </p:grpSpPr>
        <p:sp>
          <p:nvSpPr>
            <p:cNvPr id="8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公司大事记</a:t>
              </a:r>
            </a:p>
          </p:txBody>
        </p:sp>
        <p:grpSp>
          <p:nvGrpSpPr>
            <p:cNvPr id="81" name="组合 80"/>
            <p:cNvGrpSpPr/>
            <p:nvPr/>
          </p:nvGrpSpPr>
          <p:grpSpPr>
            <a:xfrm>
              <a:off x="4369395" y="3316401"/>
              <a:ext cx="168551" cy="168551"/>
              <a:chOff x="5005199" y="3717032"/>
              <a:chExt cx="168551" cy="168551"/>
            </a:xfrm>
          </p:grpSpPr>
          <p:sp>
            <p:nvSpPr>
              <p:cNvPr id="82" name="椭圆 81"/>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3" name="等腰三角形 8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84" name="组合 83"/>
          <p:cNvGrpSpPr/>
          <p:nvPr/>
        </p:nvGrpSpPr>
        <p:grpSpPr>
          <a:xfrm>
            <a:off x="7037176" y="3825032"/>
            <a:ext cx="1436675" cy="215444"/>
            <a:chOff x="4369395" y="3284984"/>
            <a:chExt cx="1436675" cy="215444"/>
          </a:xfrm>
        </p:grpSpPr>
        <p:sp>
          <p:nvSpPr>
            <p:cNvPr id="8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企业理念</a:t>
              </a:r>
            </a:p>
          </p:txBody>
        </p:sp>
        <p:grpSp>
          <p:nvGrpSpPr>
            <p:cNvPr id="86" name="组合 85"/>
            <p:cNvGrpSpPr/>
            <p:nvPr/>
          </p:nvGrpSpPr>
          <p:grpSpPr>
            <a:xfrm>
              <a:off x="4369395" y="3316401"/>
              <a:ext cx="168551" cy="168551"/>
              <a:chOff x="5005199" y="3717032"/>
              <a:chExt cx="168551" cy="168551"/>
            </a:xfrm>
          </p:grpSpPr>
          <p:sp>
            <p:nvSpPr>
              <p:cNvPr id="87" name="椭圆 86"/>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8" name="等腰三角形 8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sp>
        <p:nvSpPr>
          <p:cNvPr id="90" name="矩形 89"/>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KSO_Shape"/>
          <p:cNvSpPr/>
          <p:nvPr/>
        </p:nvSpPr>
        <p:spPr bwMode="auto">
          <a:xfrm>
            <a:off x="135681" y="260648"/>
            <a:ext cx="592733" cy="40701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sp>
        <p:nvSpPr>
          <p:cNvPr id="92" name="标题 4"/>
          <p:cNvSpPr txBox="1"/>
          <p:nvPr/>
        </p:nvSpPr>
        <p:spPr>
          <a:xfrm>
            <a:off x="985019" y="363228"/>
            <a:ext cx="1224136"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0070C0"/>
                </a:solidFill>
                <a:latin typeface="Impact MT Std" pitchFamily="34" charset="0"/>
                <a:ea typeface="微软雅黑" panose="020B0503020204020204" pitchFamily="34" charset="-122"/>
              </a:rPr>
              <a:t>第一章</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a:solidFill>
                <a:srgbClr val="0070C0"/>
              </a:solidFill>
              <a:latin typeface="Impact MT Std"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500" fill="hold"/>
                                        <p:tgtEl>
                                          <p:spTgt spid="92"/>
                                        </p:tgtEl>
                                        <p:attrNameLst>
                                          <p:attrName>ppt_x</p:attrName>
                                        </p:attrNameLst>
                                      </p:cBhvr>
                                      <p:tavLst>
                                        <p:tav tm="0">
                                          <p:val>
                                            <p:strVal val="0-#ppt_w/2"/>
                                          </p:val>
                                        </p:tav>
                                        <p:tav tm="100000">
                                          <p:val>
                                            <p:strVal val="#ppt_x"/>
                                          </p:val>
                                        </p:tav>
                                      </p:tavLst>
                                    </p:anim>
                                    <p:anim calcmode="lin" valueType="num">
                                      <p:cBhvr additive="base">
                                        <p:cTn id="8" dur="500" fill="hold"/>
                                        <p:tgtEl>
                                          <p:spTgt spid="9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0-#ppt_w/2"/>
                                          </p:val>
                                        </p:tav>
                                        <p:tav tm="100000">
                                          <p:val>
                                            <p:strVal val="#ppt_x"/>
                                          </p:val>
                                        </p:tav>
                                      </p:tavLst>
                                    </p:anim>
                                    <p:anim calcmode="lin" valueType="num">
                                      <p:cBhvr additive="base">
                                        <p:cTn id="12" dur="250" fill="hold"/>
                                        <p:tgtEl>
                                          <p:spTgt spid="9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additive="base">
                                        <p:cTn id="15" dur="250" fill="hold"/>
                                        <p:tgtEl>
                                          <p:spTgt spid="91"/>
                                        </p:tgtEl>
                                        <p:attrNameLst>
                                          <p:attrName>ppt_x</p:attrName>
                                        </p:attrNameLst>
                                      </p:cBhvr>
                                      <p:tavLst>
                                        <p:tav tm="0">
                                          <p:val>
                                            <p:strVal val="0-#ppt_w/2"/>
                                          </p:val>
                                        </p:tav>
                                        <p:tav tm="100000">
                                          <p:val>
                                            <p:strVal val="#ppt_x"/>
                                          </p:val>
                                        </p:tav>
                                      </p:tavLst>
                                    </p:anim>
                                    <p:anim calcmode="lin" valueType="num">
                                      <p:cBhvr additive="base">
                                        <p:cTn id="16" dur="250" fill="hold"/>
                                        <p:tgtEl>
                                          <p:spTgt spid="91"/>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0-#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31" presetClass="entr" presetSubtype="0"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p:cTn id="25" dur="750" fill="hold"/>
                                        <p:tgtEl>
                                          <p:spTgt spid="43"/>
                                        </p:tgtEl>
                                        <p:attrNameLst>
                                          <p:attrName>ppt_w</p:attrName>
                                        </p:attrNameLst>
                                      </p:cBhvr>
                                      <p:tavLst>
                                        <p:tav tm="0">
                                          <p:val>
                                            <p:fltVal val="0"/>
                                          </p:val>
                                        </p:tav>
                                        <p:tav tm="100000">
                                          <p:val>
                                            <p:strVal val="#ppt_w"/>
                                          </p:val>
                                        </p:tav>
                                      </p:tavLst>
                                    </p:anim>
                                    <p:anim calcmode="lin" valueType="num">
                                      <p:cBhvr>
                                        <p:cTn id="26" dur="750" fill="hold"/>
                                        <p:tgtEl>
                                          <p:spTgt spid="43"/>
                                        </p:tgtEl>
                                        <p:attrNameLst>
                                          <p:attrName>ppt_h</p:attrName>
                                        </p:attrNameLst>
                                      </p:cBhvr>
                                      <p:tavLst>
                                        <p:tav tm="0">
                                          <p:val>
                                            <p:fltVal val="0"/>
                                          </p:val>
                                        </p:tav>
                                        <p:tav tm="100000">
                                          <p:val>
                                            <p:strVal val="#ppt_h"/>
                                          </p:val>
                                        </p:tav>
                                      </p:tavLst>
                                    </p:anim>
                                    <p:anim calcmode="lin" valueType="num">
                                      <p:cBhvr>
                                        <p:cTn id="27" dur="750" fill="hold"/>
                                        <p:tgtEl>
                                          <p:spTgt spid="43"/>
                                        </p:tgtEl>
                                        <p:attrNameLst>
                                          <p:attrName>style.rotation</p:attrName>
                                        </p:attrNameLst>
                                      </p:cBhvr>
                                      <p:tavLst>
                                        <p:tav tm="0">
                                          <p:val>
                                            <p:fltVal val="90"/>
                                          </p:val>
                                        </p:tav>
                                        <p:tav tm="100000">
                                          <p:val>
                                            <p:fltVal val="0"/>
                                          </p:val>
                                        </p:tav>
                                      </p:tavLst>
                                    </p:anim>
                                    <p:animEffect transition="in" filter="fade">
                                      <p:cBhvr>
                                        <p:cTn id="28" dur="750"/>
                                        <p:tgtEl>
                                          <p:spTgt spid="43"/>
                                        </p:tgtEl>
                                      </p:cBhvr>
                                    </p:animEffect>
                                  </p:childTnLst>
                                </p:cTn>
                              </p:par>
                              <p:par>
                                <p:cTn id="29" presetID="42" presetClass="entr" presetSubtype="0" fill="hold" grpId="0" nodeType="withEffect">
                                  <p:stCondLst>
                                    <p:cond delay="50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par>
                                <p:cTn id="34" presetID="2" presetClass="entr" presetSubtype="8" fill="hold" grpId="0" nodeType="withEffect">
                                  <p:stCondLst>
                                    <p:cond delay="50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0-#ppt_w/2"/>
                                          </p:val>
                                        </p:tav>
                                        <p:tav tm="100000">
                                          <p:val>
                                            <p:strVal val="#ppt_x"/>
                                          </p:val>
                                        </p:tav>
                                      </p:tavLst>
                                    </p:anim>
                                    <p:anim calcmode="lin" valueType="num">
                                      <p:cBhvr additive="base">
                                        <p:cTn id="37" dur="500" fill="hold"/>
                                        <p:tgtEl>
                                          <p:spTgt spid="28"/>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50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0-#ppt_w/2"/>
                                          </p:val>
                                        </p:tav>
                                        <p:tav tm="100000">
                                          <p:val>
                                            <p:strVal val="#ppt_x"/>
                                          </p:val>
                                        </p:tav>
                                      </p:tavLst>
                                    </p:anim>
                                    <p:anim calcmode="lin" valueType="num">
                                      <p:cBhvr additive="base">
                                        <p:cTn id="41" dur="500" fill="hold"/>
                                        <p:tgtEl>
                                          <p:spTgt spid="29"/>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50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50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500" fill="hold"/>
                                        <p:tgtEl>
                                          <p:spTgt spid="31"/>
                                        </p:tgtEl>
                                        <p:attrNameLst>
                                          <p:attrName>ppt_x</p:attrName>
                                        </p:attrNameLst>
                                      </p:cBhvr>
                                      <p:tavLst>
                                        <p:tav tm="0">
                                          <p:val>
                                            <p:strVal val="0-#ppt_w/2"/>
                                          </p:val>
                                        </p:tav>
                                        <p:tav tm="100000">
                                          <p:val>
                                            <p:strVal val="#ppt_x"/>
                                          </p:val>
                                        </p:tav>
                                      </p:tavLst>
                                    </p:anim>
                                    <p:anim calcmode="lin" valueType="num">
                                      <p:cBhvr additive="base">
                                        <p:cTn id="49" dur="500" fill="hold"/>
                                        <p:tgtEl>
                                          <p:spTgt spid="31"/>
                                        </p:tgtEl>
                                        <p:attrNameLst>
                                          <p:attrName>ppt_y</p:attrName>
                                        </p:attrNameLst>
                                      </p:cBhvr>
                                      <p:tavLst>
                                        <p:tav tm="0">
                                          <p:val>
                                            <p:strVal val="#ppt_y"/>
                                          </p:val>
                                        </p:tav>
                                        <p:tav tm="100000">
                                          <p:val>
                                            <p:strVal val="#ppt_y"/>
                                          </p:val>
                                        </p:tav>
                                      </p:tavLst>
                                    </p:anim>
                                  </p:childTnLst>
                                </p:cTn>
                              </p:par>
                              <p:par>
                                <p:cTn id="50" presetID="53" presetClass="entr" presetSubtype="16" fill="hold" nodeType="withEffect">
                                  <p:stCondLst>
                                    <p:cond delay="50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par>
                                <p:cTn id="55" presetID="53" presetClass="entr" presetSubtype="16" fill="hold" nodeType="withEffect">
                                  <p:stCondLst>
                                    <p:cond delay="500"/>
                                  </p:stCondLst>
                                  <p:childTnLst>
                                    <p:set>
                                      <p:cBhvr>
                                        <p:cTn id="56" dur="1" fill="hold">
                                          <p:stCondLst>
                                            <p:cond delay="0"/>
                                          </p:stCondLst>
                                        </p:cTn>
                                        <p:tgtEl>
                                          <p:spTgt spid="37"/>
                                        </p:tgtEl>
                                        <p:attrNameLst>
                                          <p:attrName>style.visibility</p:attrName>
                                        </p:attrNameLst>
                                      </p:cBhvr>
                                      <p:to>
                                        <p:strVal val="visible"/>
                                      </p:to>
                                    </p:set>
                                    <p:anim calcmode="lin" valueType="num">
                                      <p:cBhvr>
                                        <p:cTn id="57" dur="500" fill="hold"/>
                                        <p:tgtEl>
                                          <p:spTgt spid="37"/>
                                        </p:tgtEl>
                                        <p:attrNameLst>
                                          <p:attrName>ppt_w</p:attrName>
                                        </p:attrNameLst>
                                      </p:cBhvr>
                                      <p:tavLst>
                                        <p:tav tm="0">
                                          <p:val>
                                            <p:fltVal val="0"/>
                                          </p:val>
                                        </p:tav>
                                        <p:tav tm="100000">
                                          <p:val>
                                            <p:strVal val="#ppt_w"/>
                                          </p:val>
                                        </p:tav>
                                      </p:tavLst>
                                    </p:anim>
                                    <p:anim calcmode="lin" valueType="num">
                                      <p:cBhvr>
                                        <p:cTn id="58" dur="500" fill="hold"/>
                                        <p:tgtEl>
                                          <p:spTgt spid="37"/>
                                        </p:tgtEl>
                                        <p:attrNameLst>
                                          <p:attrName>ppt_h</p:attrName>
                                        </p:attrNameLst>
                                      </p:cBhvr>
                                      <p:tavLst>
                                        <p:tav tm="0">
                                          <p:val>
                                            <p:fltVal val="0"/>
                                          </p:val>
                                        </p:tav>
                                        <p:tav tm="100000">
                                          <p:val>
                                            <p:strVal val="#ppt_h"/>
                                          </p:val>
                                        </p:tav>
                                      </p:tavLst>
                                    </p:anim>
                                    <p:animEffect transition="in" filter="fade">
                                      <p:cBhvr>
                                        <p:cTn id="59" dur="500"/>
                                        <p:tgtEl>
                                          <p:spTgt spid="37"/>
                                        </p:tgtEl>
                                      </p:cBhvr>
                                    </p:animEffect>
                                  </p:childTnLst>
                                </p:cTn>
                              </p:par>
                              <p:par>
                                <p:cTn id="60" presetID="53" presetClass="entr" presetSubtype="16" fill="hold" nodeType="withEffect">
                                  <p:stCondLst>
                                    <p:cond delay="500"/>
                                  </p:stCondLst>
                                  <p:childTnLst>
                                    <p:set>
                                      <p:cBhvr>
                                        <p:cTn id="61" dur="1" fill="hold">
                                          <p:stCondLst>
                                            <p:cond delay="0"/>
                                          </p:stCondLst>
                                        </p:cTn>
                                        <p:tgtEl>
                                          <p:spTgt spid="42"/>
                                        </p:tgtEl>
                                        <p:attrNameLst>
                                          <p:attrName>style.visibility</p:attrName>
                                        </p:attrNameLst>
                                      </p:cBhvr>
                                      <p:to>
                                        <p:strVal val="visible"/>
                                      </p:to>
                                    </p:set>
                                    <p:anim calcmode="lin" valueType="num">
                                      <p:cBhvr>
                                        <p:cTn id="62" dur="500" fill="hold"/>
                                        <p:tgtEl>
                                          <p:spTgt spid="42"/>
                                        </p:tgtEl>
                                        <p:attrNameLst>
                                          <p:attrName>ppt_w</p:attrName>
                                        </p:attrNameLst>
                                      </p:cBhvr>
                                      <p:tavLst>
                                        <p:tav tm="0">
                                          <p:val>
                                            <p:fltVal val="0"/>
                                          </p:val>
                                        </p:tav>
                                        <p:tav tm="100000">
                                          <p:val>
                                            <p:strVal val="#ppt_w"/>
                                          </p:val>
                                        </p:tav>
                                      </p:tavLst>
                                    </p:anim>
                                    <p:anim calcmode="lin" valueType="num">
                                      <p:cBhvr>
                                        <p:cTn id="63" dur="500" fill="hold"/>
                                        <p:tgtEl>
                                          <p:spTgt spid="42"/>
                                        </p:tgtEl>
                                        <p:attrNameLst>
                                          <p:attrName>ppt_h</p:attrName>
                                        </p:attrNameLst>
                                      </p:cBhvr>
                                      <p:tavLst>
                                        <p:tav tm="0">
                                          <p:val>
                                            <p:fltVal val="0"/>
                                          </p:val>
                                        </p:tav>
                                        <p:tav tm="100000">
                                          <p:val>
                                            <p:strVal val="#ppt_h"/>
                                          </p:val>
                                        </p:tav>
                                      </p:tavLst>
                                    </p:anim>
                                    <p:animEffect transition="in" filter="fade">
                                      <p:cBhvr>
                                        <p:cTn id="64" dur="500"/>
                                        <p:tgtEl>
                                          <p:spTgt spid="42"/>
                                        </p:tgtEl>
                                      </p:cBhvr>
                                    </p:animEffect>
                                  </p:childTnLst>
                                </p:cTn>
                              </p:par>
                              <p:par>
                                <p:cTn id="65" presetID="53" presetClass="entr" presetSubtype="16" fill="hold" nodeType="withEffect">
                                  <p:stCondLst>
                                    <p:cond delay="500"/>
                                  </p:stCondLst>
                                  <p:childTnLst>
                                    <p:set>
                                      <p:cBhvr>
                                        <p:cTn id="66" dur="1" fill="hold">
                                          <p:stCondLst>
                                            <p:cond delay="0"/>
                                          </p:stCondLst>
                                        </p:cTn>
                                        <p:tgtEl>
                                          <p:spTgt spid="51"/>
                                        </p:tgtEl>
                                        <p:attrNameLst>
                                          <p:attrName>style.visibility</p:attrName>
                                        </p:attrNameLst>
                                      </p:cBhvr>
                                      <p:to>
                                        <p:strVal val="visible"/>
                                      </p:to>
                                    </p:set>
                                    <p:anim calcmode="lin" valueType="num">
                                      <p:cBhvr>
                                        <p:cTn id="67" dur="500" fill="hold"/>
                                        <p:tgtEl>
                                          <p:spTgt spid="51"/>
                                        </p:tgtEl>
                                        <p:attrNameLst>
                                          <p:attrName>ppt_w</p:attrName>
                                        </p:attrNameLst>
                                      </p:cBhvr>
                                      <p:tavLst>
                                        <p:tav tm="0">
                                          <p:val>
                                            <p:fltVal val="0"/>
                                          </p:val>
                                        </p:tav>
                                        <p:tav tm="100000">
                                          <p:val>
                                            <p:strVal val="#ppt_w"/>
                                          </p:val>
                                        </p:tav>
                                      </p:tavLst>
                                    </p:anim>
                                    <p:anim calcmode="lin" valueType="num">
                                      <p:cBhvr>
                                        <p:cTn id="68" dur="500" fill="hold"/>
                                        <p:tgtEl>
                                          <p:spTgt spid="51"/>
                                        </p:tgtEl>
                                        <p:attrNameLst>
                                          <p:attrName>ppt_h</p:attrName>
                                        </p:attrNameLst>
                                      </p:cBhvr>
                                      <p:tavLst>
                                        <p:tav tm="0">
                                          <p:val>
                                            <p:fltVal val="0"/>
                                          </p:val>
                                        </p:tav>
                                        <p:tav tm="100000">
                                          <p:val>
                                            <p:strVal val="#ppt_h"/>
                                          </p:val>
                                        </p:tav>
                                      </p:tavLst>
                                    </p:anim>
                                    <p:animEffect transition="in" filter="fade">
                                      <p:cBhvr>
                                        <p:cTn id="69" dur="500"/>
                                        <p:tgtEl>
                                          <p:spTgt spid="51"/>
                                        </p:tgtEl>
                                      </p:cBhvr>
                                    </p:animEffect>
                                  </p:childTnLst>
                                </p:cTn>
                              </p:par>
                              <p:par>
                                <p:cTn id="70" presetID="53" presetClass="entr" presetSubtype="16" fill="hold" nodeType="withEffect">
                                  <p:stCondLst>
                                    <p:cond delay="500"/>
                                  </p:stCondLst>
                                  <p:childTnLst>
                                    <p:set>
                                      <p:cBhvr>
                                        <p:cTn id="71" dur="1" fill="hold">
                                          <p:stCondLst>
                                            <p:cond delay="0"/>
                                          </p:stCondLst>
                                        </p:cTn>
                                        <p:tgtEl>
                                          <p:spTgt spid="74"/>
                                        </p:tgtEl>
                                        <p:attrNameLst>
                                          <p:attrName>style.visibility</p:attrName>
                                        </p:attrNameLst>
                                      </p:cBhvr>
                                      <p:to>
                                        <p:strVal val="visible"/>
                                      </p:to>
                                    </p:set>
                                    <p:anim calcmode="lin" valueType="num">
                                      <p:cBhvr>
                                        <p:cTn id="72" dur="500" fill="hold"/>
                                        <p:tgtEl>
                                          <p:spTgt spid="74"/>
                                        </p:tgtEl>
                                        <p:attrNameLst>
                                          <p:attrName>ppt_w</p:attrName>
                                        </p:attrNameLst>
                                      </p:cBhvr>
                                      <p:tavLst>
                                        <p:tav tm="0">
                                          <p:val>
                                            <p:fltVal val="0"/>
                                          </p:val>
                                        </p:tav>
                                        <p:tav tm="100000">
                                          <p:val>
                                            <p:strVal val="#ppt_w"/>
                                          </p:val>
                                        </p:tav>
                                      </p:tavLst>
                                    </p:anim>
                                    <p:anim calcmode="lin" valueType="num">
                                      <p:cBhvr>
                                        <p:cTn id="73" dur="500" fill="hold"/>
                                        <p:tgtEl>
                                          <p:spTgt spid="74"/>
                                        </p:tgtEl>
                                        <p:attrNameLst>
                                          <p:attrName>ppt_h</p:attrName>
                                        </p:attrNameLst>
                                      </p:cBhvr>
                                      <p:tavLst>
                                        <p:tav tm="0">
                                          <p:val>
                                            <p:fltVal val="0"/>
                                          </p:val>
                                        </p:tav>
                                        <p:tav tm="100000">
                                          <p:val>
                                            <p:strVal val="#ppt_h"/>
                                          </p:val>
                                        </p:tav>
                                      </p:tavLst>
                                    </p:anim>
                                    <p:animEffect transition="in" filter="fade">
                                      <p:cBhvr>
                                        <p:cTn id="74" dur="500"/>
                                        <p:tgtEl>
                                          <p:spTgt spid="74"/>
                                        </p:tgtEl>
                                      </p:cBhvr>
                                    </p:animEffect>
                                  </p:childTnLst>
                                </p:cTn>
                              </p:par>
                              <p:par>
                                <p:cTn id="75" presetID="53" presetClass="entr" presetSubtype="16" fill="hold" nodeType="withEffect">
                                  <p:stCondLst>
                                    <p:cond delay="500"/>
                                  </p:stCondLst>
                                  <p:childTnLst>
                                    <p:set>
                                      <p:cBhvr>
                                        <p:cTn id="76" dur="1" fill="hold">
                                          <p:stCondLst>
                                            <p:cond delay="0"/>
                                          </p:stCondLst>
                                        </p:cTn>
                                        <p:tgtEl>
                                          <p:spTgt spid="79"/>
                                        </p:tgtEl>
                                        <p:attrNameLst>
                                          <p:attrName>style.visibility</p:attrName>
                                        </p:attrNameLst>
                                      </p:cBhvr>
                                      <p:to>
                                        <p:strVal val="visible"/>
                                      </p:to>
                                    </p:set>
                                    <p:anim calcmode="lin" valueType="num">
                                      <p:cBhvr>
                                        <p:cTn id="77" dur="500" fill="hold"/>
                                        <p:tgtEl>
                                          <p:spTgt spid="79"/>
                                        </p:tgtEl>
                                        <p:attrNameLst>
                                          <p:attrName>ppt_w</p:attrName>
                                        </p:attrNameLst>
                                      </p:cBhvr>
                                      <p:tavLst>
                                        <p:tav tm="0">
                                          <p:val>
                                            <p:fltVal val="0"/>
                                          </p:val>
                                        </p:tav>
                                        <p:tav tm="100000">
                                          <p:val>
                                            <p:strVal val="#ppt_w"/>
                                          </p:val>
                                        </p:tav>
                                      </p:tavLst>
                                    </p:anim>
                                    <p:anim calcmode="lin" valueType="num">
                                      <p:cBhvr>
                                        <p:cTn id="78" dur="500" fill="hold"/>
                                        <p:tgtEl>
                                          <p:spTgt spid="79"/>
                                        </p:tgtEl>
                                        <p:attrNameLst>
                                          <p:attrName>ppt_h</p:attrName>
                                        </p:attrNameLst>
                                      </p:cBhvr>
                                      <p:tavLst>
                                        <p:tav tm="0">
                                          <p:val>
                                            <p:fltVal val="0"/>
                                          </p:val>
                                        </p:tav>
                                        <p:tav tm="100000">
                                          <p:val>
                                            <p:strVal val="#ppt_h"/>
                                          </p:val>
                                        </p:tav>
                                      </p:tavLst>
                                    </p:anim>
                                    <p:animEffect transition="in" filter="fade">
                                      <p:cBhvr>
                                        <p:cTn id="79" dur="500"/>
                                        <p:tgtEl>
                                          <p:spTgt spid="79"/>
                                        </p:tgtEl>
                                      </p:cBhvr>
                                    </p:animEffect>
                                  </p:childTnLst>
                                </p:cTn>
                              </p:par>
                              <p:par>
                                <p:cTn id="80" presetID="53" presetClass="entr" presetSubtype="16" fill="hold" nodeType="withEffect">
                                  <p:stCondLst>
                                    <p:cond delay="500"/>
                                  </p:stCondLst>
                                  <p:childTnLst>
                                    <p:set>
                                      <p:cBhvr>
                                        <p:cTn id="81" dur="1" fill="hold">
                                          <p:stCondLst>
                                            <p:cond delay="0"/>
                                          </p:stCondLst>
                                        </p:cTn>
                                        <p:tgtEl>
                                          <p:spTgt spid="84"/>
                                        </p:tgtEl>
                                        <p:attrNameLst>
                                          <p:attrName>style.visibility</p:attrName>
                                        </p:attrNameLst>
                                      </p:cBhvr>
                                      <p:to>
                                        <p:strVal val="visible"/>
                                      </p:to>
                                    </p:set>
                                    <p:anim calcmode="lin" valueType="num">
                                      <p:cBhvr>
                                        <p:cTn id="82" dur="500" fill="hold"/>
                                        <p:tgtEl>
                                          <p:spTgt spid="84"/>
                                        </p:tgtEl>
                                        <p:attrNameLst>
                                          <p:attrName>ppt_w</p:attrName>
                                        </p:attrNameLst>
                                      </p:cBhvr>
                                      <p:tavLst>
                                        <p:tav tm="0">
                                          <p:val>
                                            <p:fltVal val="0"/>
                                          </p:val>
                                        </p:tav>
                                        <p:tav tm="100000">
                                          <p:val>
                                            <p:strVal val="#ppt_w"/>
                                          </p:val>
                                        </p:tav>
                                      </p:tavLst>
                                    </p:anim>
                                    <p:anim calcmode="lin" valueType="num">
                                      <p:cBhvr>
                                        <p:cTn id="83" dur="500" fill="hold"/>
                                        <p:tgtEl>
                                          <p:spTgt spid="84"/>
                                        </p:tgtEl>
                                        <p:attrNameLst>
                                          <p:attrName>ppt_h</p:attrName>
                                        </p:attrNameLst>
                                      </p:cBhvr>
                                      <p:tavLst>
                                        <p:tav tm="0">
                                          <p:val>
                                            <p:fltVal val="0"/>
                                          </p:val>
                                        </p:tav>
                                        <p:tav tm="100000">
                                          <p:val>
                                            <p:strVal val="#ppt_h"/>
                                          </p:val>
                                        </p:tav>
                                      </p:tavLst>
                                    </p:anim>
                                    <p:animEffect transition="in" filter="fade">
                                      <p:cBhvr>
                                        <p:cTn id="8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3" grpId="0" animBg="1"/>
      <p:bldP spid="27" grpId="0" animBg="1"/>
      <p:bldP spid="28" grpId="0" animBg="1"/>
      <p:bldP spid="29" grpId="0" animBg="1"/>
      <p:bldP spid="30" grpId="0"/>
      <p:bldP spid="31" grpId="0"/>
      <p:bldP spid="90" grpId="0" animBg="1"/>
      <p:bldP spid="91" grpId="0" animBg="1"/>
      <p:bldP spid="9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0070C0"/>
                </a:solidFill>
                <a:latin typeface="Impact MT Std" pitchFamily="34" charset="0"/>
                <a:ea typeface="微软雅黑" panose="020B0503020204020204" pitchFamily="34" charset="-122"/>
              </a:rPr>
              <a:t>五年发展计划</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23093" y="6577616"/>
            <a:ext cx="2088232" cy="307768"/>
          </a:xfrm>
          <a:prstGeom prst="rect">
            <a:avLst/>
          </a:prstGeom>
        </p:spPr>
        <p:txBody>
          <a:bodyPr wrap="square" lIns="91431" tIns="45716" rIns="91431" bIns="45716">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第四章：发展前景</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a:solidFill>
                  <a:srgbClr val="34495E"/>
                </a:solidFill>
                <a:latin typeface="Impact MT Std" pitchFamily="34" charset="0"/>
                <a:ea typeface="微软雅黑" panose="020B0503020204020204" pitchFamily="34" charset="-122"/>
              </a:rPr>
              <a:t>30</a:t>
            </a:r>
          </a:p>
        </p:txBody>
      </p:sp>
      <p:sp>
        <p:nvSpPr>
          <p:cNvPr id="12" name="KSO_Shape"/>
          <p:cNvSpPr/>
          <p:nvPr/>
        </p:nvSpPr>
        <p:spPr bwMode="auto">
          <a:xfrm>
            <a:off x="172658" y="227047"/>
            <a:ext cx="554680" cy="471477"/>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3" name="任意多边形 12"/>
          <p:cNvSpPr/>
          <p:nvPr/>
        </p:nvSpPr>
        <p:spPr>
          <a:xfrm>
            <a:off x="-32084" y="2979130"/>
            <a:ext cx="12240125" cy="1271902"/>
          </a:xfrm>
          <a:custGeom>
            <a:avLst/>
            <a:gdLst>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1" fmla="*/ 0 w 12721389"/>
              <a:gd name="connsiteY0-2" fmla="*/ 532365 h 1078137"/>
              <a:gd name="connsiteX1-3" fmla="*/ 3593431 w 12721389"/>
              <a:gd name="connsiteY1-4" fmla="*/ 51102 h 1078137"/>
              <a:gd name="connsiteX2-5" fmla="*/ 7908758 w 12721389"/>
              <a:gd name="connsiteY2-6" fmla="*/ 1077797 h 1078137"/>
              <a:gd name="connsiteX3-7" fmla="*/ 11774905 w 12721389"/>
              <a:gd name="connsiteY3-8" fmla="*/ 163397 h 1078137"/>
              <a:gd name="connsiteX4-9" fmla="*/ 12721389 w 12721389"/>
              <a:gd name="connsiteY4-10" fmla="*/ 35060 h 1078137"/>
              <a:gd name="connsiteX0-11" fmla="*/ 0 w 12721389"/>
              <a:gd name="connsiteY0-12" fmla="*/ 503854 h 1049626"/>
              <a:gd name="connsiteX1-13" fmla="*/ 3593431 w 12721389"/>
              <a:gd name="connsiteY1-14" fmla="*/ 22591 h 1049626"/>
              <a:gd name="connsiteX2-15" fmla="*/ 7908758 w 12721389"/>
              <a:gd name="connsiteY2-16" fmla="*/ 1049286 h 1049626"/>
              <a:gd name="connsiteX3-17" fmla="*/ 11774905 w 12721389"/>
              <a:gd name="connsiteY3-18" fmla="*/ 134886 h 1049626"/>
              <a:gd name="connsiteX4-19" fmla="*/ 12721389 w 12721389"/>
              <a:gd name="connsiteY4-20" fmla="*/ 6549 h 1049626"/>
              <a:gd name="connsiteX0-21" fmla="*/ 0 w 12368463"/>
              <a:gd name="connsiteY0-22" fmla="*/ 498433 h 1044197"/>
              <a:gd name="connsiteX1-23" fmla="*/ 3593431 w 12368463"/>
              <a:gd name="connsiteY1-24" fmla="*/ 17170 h 1044197"/>
              <a:gd name="connsiteX2-25" fmla="*/ 7908758 w 12368463"/>
              <a:gd name="connsiteY2-26" fmla="*/ 1043865 h 1044197"/>
              <a:gd name="connsiteX3-27" fmla="*/ 11774905 w 12368463"/>
              <a:gd name="connsiteY3-28" fmla="*/ 129465 h 1044197"/>
              <a:gd name="connsiteX4-29" fmla="*/ 12368463 w 12368463"/>
              <a:gd name="connsiteY4-30" fmla="*/ 113423 h 1044197"/>
              <a:gd name="connsiteX0-31" fmla="*/ 0 w 12368463"/>
              <a:gd name="connsiteY0-32" fmla="*/ 498433 h 1044197"/>
              <a:gd name="connsiteX1-33" fmla="*/ 3593431 w 12368463"/>
              <a:gd name="connsiteY1-34" fmla="*/ 17170 h 1044197"/>
              <a:gd name="connsiteX2-35" fmla="*/ 7908758 w 12368463"/>
              <a:gd name="connsiteY2-36" fmla="*/ 1043865 h 1044197"/>
              <a:gd name="connsiteX3-37" fmla="*/ 11774905 w 12368463"/>
              <a:gd name="connsiteY3-38" fmla="*/ 129465 h 1044197"/>
              <a:gd name="connsiteX4-39" fmla="*/ 12368463 w 12368463"/>
              <a:gd name="connsiteY4-40" fmla="*/ 113423 h 1044197"/>
              <a:gd name="connsiteX0-41" fmla="*/ 0 w 12368463"/>
              <a:gd name="connsiteY0-42" fmla="*/ 498433 h 1045860"/>
              <a:gd name="connsiteX1-43" fmla="*/ 3593431 w 12368463"/>
              <a:gd name="connsiteY1-44" fmla="*/ 17170 h 1045860"/>
              <a:gd name="connsiteX2-45" fmla="*/ 7908758 w 12368463"/>
              <a:gd name="connsiteY2-46" fmla="*/ 1043865 h 1045860"/>
              <a:gd name="connsiteX3-47" fmla="*/ 11357810 w 12368463"/>
              <a:gd name="connsiteY3-48" fmla="*/ 273844 h 1045860"/>
              <a:gd name="connsiteX4-49" fmla="*/ 12368463 w 12368463"/>
              <a:gd name="connsiteY4-50" fmla="*/ 113423 h 1045860"/>
              <a:gd name="connsiteX0-51" fmla="*/ 0 w 12368463"/>
              <a:gd name="connsiteY0-52" fmla="*/ 503294 h 1146765"/>
              <a:gd name="connsiteX1-53" fmla="*/ 3593431 w 12368463"/>
              <a:gd name="connsiteY1-54" fmla="*/ 22031 h 1146765"/>
              <a:gd name="connsiteX2-55" fmla="*/ 8855242 w 12368463"/>
              <a:gd name="connsiteY2-56" fmla="*/ 1144979 h 1146765"/>
              <a:gd name="connsiteX3-57" fmla="*/ 11357810 w 12368463"/>
              <a:gd name="connsiteY3-58" fmla="*/ 278705 h 1146765"/>
              <a:gd name="connsiteX4-59" fmla="*/ 12368463 w 12368463"/>
              <a:gd name="connsiteY4-60" fmla="*/ 118284 h 1146765"/>
              <a:gd name="connsiteX0-61" fmla="*/ 0 w 12368463"/>
              <a:gd name="connsiteY0-62" fmla="*/ 503294 h 1157827"/>
              <a:gd name="connsiteX1-63" fmla="*/ 3593431 w 12368463"/>
              <a:gd name="connsiteY1-64" fmla="*/ 22031 h 1157827"/>
              <a:gd name="connsiteX2-65" fmla="*/ 8855242 w 12368463"/>
              <a:gd name="connsiteY2-66" fmla="*/ 1144979 h 1157827"/>
              <a:gd name="connsiteX3-67" fmla="*/ 11357810 w 12368463"/>
              <a:gd name="connsiteY3-68" fmla="*/ 599547 h 1157827"/>
              <a:gd name="connsiteX4-69" fmla="*/ 12368463 w 12368463"/>
              <a:gd name="connsiteY4-70" fmla="*/ 118284 h 1157827"/>
              <a:gd name="connsiteX0-71" fmla="*/ 0 w 12368463"/>
              <a:gd name="connsiteY0-72" fmla="*/ 503294 h 1161527"/>
              <a:gd name="connsiteX1-73" fmla="*/ 3593431 w 12368463"/>
              <a:gd name="connsiteY1-74" fmla="*/ 22031 h 1161527"/>
              <a:gd name="connsiteX2-75" fmla="*/ 8855242 w 12368463"/>
              <a:gd name="connsiteY2-76" fmla="*/ 1144979 h 1161527"/>
              <a:gd name="connsiteX3-77" fmla="*/ 11357810 w 12368463"/>
              <a:gd name="connsiteY3-78" fmla="*/ 599547 h 1161527"/>
              <a:gd name="connsiteX4-79" fmla="*/ 12368463 w 12368463"/>
              <a:gd name="connsiteY4-80" fmla="*/ 118284 h 1161527"/>
              <a:gd name="connsiteX0-81" fmla="*/ 0 w 12609094"/>
              <a:gd name="connsiteY0-82" fmla="*/ 503294 h 1157530"/>
              <a:gd name="connsiteX1-83" fmla="*/ 3593431 w 12609094"/>
              <a:gd name="connsiteY1-84" fmla="*/ 22031 h 1157530"/>
              <a:gd name="connsiteX2-85" fmla="*/ 8855242 w 12609094"/>
              <a:gd name="connsiteY2-86" fmla="*/ 1144979 h 1157530"/>
              <a:gd name="connsiteX3-87" fmla="*/ 11357810 w 12609094"/>
              <a:gd name="connsiteY3-88" fmla="*/ 599547 h 1157530"/>
              <a:gd name="connsiteX4-89" fmla="*/ 12609094 w 12609094"/>
              <a:gd name="connsiteY4-90" fmla="*/ 198494 h 1157530"/>
              <a:gd name="connsiteX0-91" fmla="*/ 0 w 12609094"/>
              <a:gd name="connsiteY0-92" fmla="*/ 503294 h 1157530"/>
              <a:gd name="connsiteX1-93" fmla="*/ 3593431 w 12609094"/>
              <a:gd name="connsiteY1-94" fmla="*/ 22031 h 1157530"/>
              <a:gd name="connsiteX2-95" fmla="*/ 8855242 w 12609094"/>
              <a:gd name="connsiteY2-96" fmla="*/ 1144979 h 1157530"/>
              <a:gd name="connsiteX3-97" fmla="*/ 11357810 w 12609094"/>
              <a:gd name="connsiteY3-98" fmla="*/ 599547 h 1157530"/>
              <a:gd name="connsiteX4-99" fmla="*/ 12609094 w 12609094"/>
              <a:gd name="connsiteY4-100" fmla="*/ 198494 h 1157530"/>
              <a:gd name="connsiteX0-101" fmla="*/ 0 w 12609094"/>
              <a:gd name="connsiteY0-102" fmla="*/ 503294 h 1157530"/>
              <a:gd name="connsiteX1-103" fmla="*/ 3593431 w 12609094"/>
              <a:gd name="connsiteY1-104" fmla="*/ 22031 h 1157530"/>
              <a:gd name="connsiteX2-105" fmla="*/ 8678779 w 12609094"/>
              <a:gd name="connsiteY2-106" fmla="*/ 1144979 h 1157530"/>
              <a:gd name="connsiteX3-107" fmla="*/ 11357810 w 12609094"/>
              <a:gd name="connsiteY3-108" fmla="*/ 599547 h 1157530"/>
              <a:gd name="connsiteX4-109" fmla="*/ 12609094 w 12609094"/>
              <a:gd name="connsiteY4-110" fmla="*/ 198494 h 1157530"/>
              <a:gd name="connsiteX0-111" fmla="*/ 0 w 12609094"/>
              <a:gd name="connsiteY0-112" fmla="*/ 503294 h 1145790"/>
              <a:gd name="connsiteX1-113" fmla="*/ 3593431 w 12609094"/>
              <a:gd name="connsiteY1-114" fmla="*/ 22031 h 1145790"/>
              <a:gd name="connsiteX2-115" fmla="*/ 8678779 w 12609094"/>
              <a:gd name="connsiteY2-116" fmla="*/ 1144979 h 1145790"/>
              <a:gd name="connsiteX3-117" fmla="*/ 12609094 w 12609094"/>
              <a:gd name="connsiteY3-118" fmla="*/ 198494 h 1145790"/>
              <a:gd name="connsiteX0-119" fmla="*/ 0 w 12609094"/>
              <a:gd name="connsiteY0-120" fmla="*/ 458098 h 1100219"/>
              <a:gd name="connsiteX1-121" fmla="*/ 4010526 w 12609094"/>
              <a:gd name="connsiteY1-122" fmla="*/ 24961 h 1100219"/>
              <a:gd name="connsiteX2-123" fmla="*/ 8678779 w 12609094"/>
              <a:gd name="connsiteY2-124" fmla="*/ 1099783 h 1100219"/>
              <a:gd name="connsiteX3-125" fmla="*/ 12609094 w 12609094"/>
              <a:gd name="connsiteY3-126" fmla="*/ 153298 h 1100219"/>
              <a:gd name="connsiteX0-127" fmla="*/ 0 w 12609094"/>
              <a:gd name="connsiteY0-128" fmla="*/ 459006 h 1117160"/>
              <a:gd name="connsiteX1-129" fmla="*/ 4010526 w 12609094"/>
              <a:gd name="connsiteY1-130" fmla="*/ 25869 h 1117160"/>
              <a:gd name="connsiteX2-131" fmla="*/ 8999621 w 12609094"/>
              <a:gd name="connsiteY2-132" fmla="*/ 1116733 h 1117160"/>
              <a:gd name="connsiteX3-133" fmla="*/ 12609094 w 12609094"/>
              <a:gd name="connsiteY3-134" fmla="*/ 154206 h 1117160"/>
              <a:gd name="connsiteX0-135" fmla="*/ 0 w 12288251"/>
              <a:gd name="connsiteY0-136" fmla="*/ 459006 h 1118949"/>
              <a:gd name="connsiteX1-137" fmla="*/ 4010526 w 12288251"/>
              <a:gd name="connsiteY1-138" fmla="*/ 25869 h 1118949"/>
              <a:gd name="connsiteX2-139" fmla="*/ 8999621 w 12288251"/>
              <a:gd name="connsiteY2-140" fmla="*/ 1116733 h 1118949"/>
              <a:gd name="connsiteX3-141" fmla="*/ 12288251 w 12288251"/>
              <a:gd name="connsiteY3-142" fmla="*/ 298585 h 1118949"/>
              <a:gd name="connsiteX0-143" fmla="*/ 0 w 12288251"/>
              <a:gd name="connsiteY0-144" fmla="*/ 459006 h 1119678"/>
              <a:gd name="connsiteX1-145" fmla="*/ 4010526 w 12288251"/>
              <a:gd name="connsiteY1-146" fmla="*/ 25869 h 1119678"/>
              <a:gd name="connsiteX2-147" fmla="*/ 8999621 w 12288251"/>
              <a:gd name="connsiteY2-148" fmla="*/ 1116733 h 1119678"/>
              <a:gd name="connsiteX3-149" fmla="*/ 12288251 w 12288251"/>
              <a:gd name="connsiteY3-150" fmla="*/ 298585 h 1119678"/>
              <a:gd name="connsiteX0-151" fmla="*/ 0 w 12336378"/>
              <a:gd name="connsiteY0-152" fmla="*/ 459006 h 1119678"/>
              <a:gd name="connsiteX1-153" fmla="*/ 4010526 w 12336378"/>
              <a:gd name="connsiteY1-154" fmla="*/ 25869 h 1119678"/>
              <a:gd name="connsiteX2-155" fmla="*/ 8999621 w 12336378"/>
              <a:gd name="connsiteY2-156" fmla="*/ 1116733 h 1119678"/>
              <a:gd name="connsiteX3-157" fmla="*/ 12336378 w 12336378"/>
              <a:gd name="connsiteY3-158" fmla="*/ 298585 h 1119678"/>
              <a:gd name="connsiteX0-159" fmla="*/ 0 w 12336378"/>
              <a:gd name="connsiteY0-160" fmla="*/ 459006 h 1119864"/>
              <a:gd name="connsiteX1-161" fmla="*/ 4010526 w 12336378"/>
              <a:gd name="connsiteY1-162" fmla="*/ 25869 h 1119864"/>
              <a:gd name="connsiteX2-163" fmla="*/ 8999621 w 12336378"/>
              <a:gd name="connsiteY2-164" fmla="*/ 1116733 h 1119864"/>
              <a:gd name="connsiteX3-165" fmla="*/ 12336378 w 12336378"/>
              <a:gd name="connsiteY3-166" fmla="*/ 298585 h 1119864"/>
              <a:gd name="connsiteX0-167" fmla="*/ 0 w 12336378"/>
              <a:gd name="connsiteY0-168" fmla="*/ 459920 h 1136723"/>
              <a:gd name="connsiteX1-169" fmla="*/ 4010526 w 12336378"/>
              <a:gd name="connsiteY1-170" fmla="*/ 26783 h 1136723"/>
              <a:gd name="connsiteX2-171" fmla="*/ 9160042 w 12336378"/>
              <a:gd name="connsiteY2-172" fmla="*/ 1133689 h 1136723"/>
              <a:gd name="connsiteX3-173" fmla="*/ 12336378 w 12336378"/>
              <a:gd name="connsiteY3-174" fmla="*/ 299499 h 1136723"/>
              <a:gd name="connsiteX0-175" fmla="*/ 0 w 12336378"/>
              <a:gd name="connsiteY0-176" fmla="*/ 489883 h 1167372"/>
              <a:gd name="connsiteX1-177" fmla="*/ 3930315 w 12336378"/>
              <a:gd name="connsiteY1-178" fmla="*/ 24662 h 1167372"/>
              <a:gd name="connsiteX2-179" fmla="*/ 9160042 w 12336378"/>
              <a:gd name="connsiteY2-180" fmla="*/ 1163652 h 1167372"/>
              <a:gd name="connsiteX3-181" fmla="*/ 12336378 w 12336378"/>
              <a:gd name="connsiteY3-182" fmla="*/ 329462 h 1167372"/>
              <a:gd name="connsiteX0-183" fmla="*/ 0 w 12336378"/>
              <a:gd name="connsiteY0-184" fmla="*/ 489883 h 1167372"/>
              <a:gd name="connsiteX1-185" fmla="*/ 3930315 w 12336378"/>
              <a:gd name="connsiteY1-186" fmla="*/ 24662 h 1167372"/>
              <a:gd name="connsiteX2-187" fmla="*/ 9160042 w 12336378"/>
              <a:gd name="connsiteY2-188" fmla="*/ 1163652 h 1167372"/>
              <a:gd name="connsiteX3-189" fmla="*/ 12336378 w 12336378"/>
              <a:gd name="connsiteY3-190" fmla="*/ 329462 h 1167372"/>
              <a:gd name="connsiteX0-191" fmla="*/ 0 w 12336378"/>
              <a:gd name="connsiteY0-192" fmla="*/ 489883 h 1166384"/>
              <a:gd name="connsiteX1-193" fmla="*/ 3930315 w 12336378"/>
              <a:gd name="connsiteY1-194" fmla="*/ 24662 h 1166384"/>
              <a:gd name="connsiteX2-195" fmla="*/ 9160042 w 12336378"/>
              <a:gd name="connsiteY2-196" fmla="*/ 1163652 h 1166384"/>
              <a:gd name="connsiteX3-197" fmla="*/ 12336378 w 12336378"/>
              <a:gd name="connsiteY3-198" fmla="*/ 329462 h 1166384"/>
              <a:gd name="connsiteX0-199" fmla="*/ 0 w 12256167"/>
              <a:gd name="connsiteY0-200" fmla="*/ 489883 h 1168885"/>
              <a:gd name="connsiteX1-201" fmla="*/ 3930315 w 12256167"/>
              <a:gd name="connsiteY1-202" fmla="*/ 24662 h 1168885"/>
              <a:gd name="connsiteX2-203" fmla="*/ 9160042 w 12256167"/>
              <a:gd name="connsiteY2-204" fmla="*/ 1163652 h 1168885"/>
              <a:gd name="connsiteX3-205" fmla="*/ 12256167 w 12256167"/>
              <a:gd name="connsiteY3-206" fmla="*/ 425715 h 1168885"/>
              <a:gd name="connsiteX0-207" fmla="*/ 0 w 12240125"/>
              <a:gd name="connsiteY0-208" fmla="*/ 238646 h 1254532"/>
              <a:gd name="connsiteX1-209" fmla="*/ 3914273 w 12240125"/>
              <a:gd name="connsiteY1-210" fmla="*/ 110309 h 1254532"/>
              <a:gd name="connsiteX2-211" fmla="*/ 9144000 w 12240125"/>
              <a:gd name="connsiteY2-212" fmla="*/ 1249299 h 1254532"/>
              <a:gd name="connsiteX3-213" fmla="*/ 12240125 w 12240125"/>
              <a:gd name="connsiteY3-214" fmla="*/ 511362 h 1254532"/>
              <a:gd name="connsiteX0-215" fmla="*/ 0 w 12240125"/>
              <a:gd name="connsiteY0-216" fmla="*/ 259219 h 1275890"/>
              <a:gd name="connsiteX1-217" fmla="*/ 3978441 w 12240125"/>
              <a:gd name="connsiteY1-218" fmla="*/ 98798 h 1275890"/>
              <a:gd name="connsiteX2-219" fmla="*/ 9144000 w 12240125"/>
              <a:gd name="connsiteY2-220" fmla="*/ 1269872 h 1275890"/>
              <a:gd name="connsiteX3-221" fmla="*/ 12240125 w 12240125"/>
              <a:gd name="connsiteY3-222" fmla="*/ 531935 h 1275890"/>
              <a:gd name="connsiteX0-223" fmla="*/ 0 w 12240125"/>
              <a:gd name="connsiteY0-224" fmla="*/ 259219 h 1271902"/>
              <a:gd name="connsiteX1-225" fmla="*/ 3978441 w 12240125"/>
              <a:gd name="connsiteY1-226" fmla="*/ 98798 h 1271902"/>
              <a:gd name="connsiteX2-227" fmla="*/ 9144000 w 12240125"/>
              <a:gd name="connsiteY2-228" fmla="*/ 1269872 h 1271902"/>
              <a:gd name="connsiteX3-229" fmla="*/ 12240125 w 12240125"/>
              <a:gd name="connsiteY3-230" fmla="*/ 531935 h 1271902"/>
              <a:gd name="connsiteX0-231" fmla="*/ 0 w 12240125"/>
              <a:gd name="connsiteY0-232" fmla="*/ 259219 h 1271902"/>
              <a:gd name="connsiteX1-233" fmla="*/ 3978441 w 12240125"/>
              <a:gd name="connsiteY1-234" fmla="*/ 98798 h 1271902"/>
              <a:gd name="connsiteX2-235" fmla="*/ 8999621 w 12240125"/>
              <a:gd name="connsiteY2-236" fmla="*/ 1269872 h 1271902"/>
              <a:gd name="connsiteX3-237" fmla="*/ 12240125 w 12240125"/>
              <a:gd name="connsiteY3-238" fmla="*/ 531935 h 1271902"/>
            </a:gdLst>
            <a:ahLst/>
            <a:cxnLst>
              <a:cxn ang="0">
                <a:pos x="connsiteX0-1" y="connsiteY0-2"/>
              </a:cxn>
              <a:cxn ang="0">
                <a:pos x="connsiteX1-3" y="connsiteY1-4"/>
              </a:cxn>
              <a:cxn ang="0">
                <a:pos x="connsiteX2-5" y="connsiteY2-6"/>
              </a:cxn>
              <a:cxn ang="0">
                <a:pos x="connsiteX3-7" y="connsiteY3-8"/>
              </a:cxn>
            </a:cxnLst>
            <a:rect l="l" t="t" r="r" b="b"/>
            <a:pathLst>
              <a:path w="12240125" h="1271902">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9525">
            <a:solidFill>
              <a:srgbClr val="3F404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63965" y="3335348"/>
            <a:ext cx="2159566" cy="1343445"/>
          </a:xfrm>
          <a:prstGeom prst="rect">
            <a:avLst/>
          </a:prstGeom>
        </p:spPr>
        <p:txBody>
          <a:bodyPr wrap="none">
            <a:spAutoFit/>
          </a:bodyPr>
          <a:lstStyle/>
          <a:p>
            <a:pPr algn="ctr">
              <a:lnSpc>
                <a:spcPct val="130000"/>
              </a:lnSpc>
              <a:spcAft>
                <a:spcPts val="0"/>
              </a:spcAft>
              <a:defRPr/>
            </a:pPr>
            <a:r>
              <a:rPr lang="en-US" altLang="zh-CN" sz="16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2016</a:t>
            </a:r>
          </a:p>
          <a:p>
            <a:pPr algn="ctr">
              <a:spcBef>
                <a:spcPts val="500"/>
              </a:spcBef>
              <a:spcAft>
                <a:spcPts val="0"/>
              </a:spcAft>
              <a:defRPr/>
            </a:pPr>
            <a:r>
              <a:rPr lang="zh-CN" altLang="en-US" b="1"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输入名称</a:t>
            </a:r>
            <a:endParaRPr lang="en-US" altLang="zh-CN" b="1"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spcBef>
                <a:spcPts val="500"/>
              </a:spcBef>
              <a:spcAft>
                <a:spcPts val="0"/>
              </a:spcAft>
              <a:defRPr/>
            </a:pPr>
            <a:r>
              <a:rPr lang="zh-CN" altLang="en-US"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spcBef>
                <a:spcPts val="500"/>
              </a:spcBef>
              <a:spcAft>
                <a:spcPts val="0"/>
              </a:spcAft>
              <a:defRPr/>
            </a:pPr>
            <a:r>
              <a:rPr lang="zh-CN" altLang="en-US"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15" name="矩形 14"/>
          <p:cNvSpPr/>
          <p:nvPr/>
        </p:nvSpPr>
        <p:spPr>
          <a:xfrm>
            <a:off x="2830958" y="3431325"/>
            <a:ext cx="2159566" cy="1343445"/>
          </a:xfrm>
          <a:prstGeom prst="rect">
            <a:avLst/>
          </a:prstGeom>
        </p:spPr>
        <p:txBody>
          <a:bodyPr wrap="none">
            <a:spAutoFit/>
          </a:bodyPr>
          <a:lstStyle/>
          <a:p>
            <a:pPr algn="ctr">
              <a:lnSpc>
                <a:spcPct val="130000"/>
              </a:lnSpc>
              <a:spcAft>
                <a:spcPts val="0"/>
              </a:spcAft>
              <a:defRPr/>
            </a:pPr>
            <a:r>
              <a:rPr lang="en-US" altLang="zh-CN" sz="16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2017</a:t>
            </a:r>
          </a:p>
          <a:p>
            <a:pPr algn="ctr">
              <a:spcBef>
                <a:spcPts val="500"/>
              </a:spcBef>
              <a:spcAft>
                <a:spcPts val="0"/>
              </a:spcAft>
              <a:defRPr/>
            </a:pPr>
            <a:r>
              <a:rPr lang="zh-CN" altLang="en-US" b="1"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输入名称</a:t>
            </a:r>
          </a:p>
          <a:p>
            <a:pPr>
              <a:spcBef>
                <a:spcPts val="500"/>
              </a:spcBef>
              <a:spcAft>
                <a:spcPts val="0"/>
              </a:spcAft>
              <a:defRPr/>
            </a:pPr>
            <a:r>
              <a:rPr lang="zh-CN" altLang="en-US"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spcBef>
                <a:spcPts val="500"/>
              </a:spcBef>
              <a:spcAft>
                <a:spcPts val="0"/>
              </a:spcAft>
              <a:defRPr/>
            </a:pPr>
            <a:r>
              <a:rPr lang="zh-CN" altLang="en-US"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16" name="矩形 15"/>
          <p:cNvSpPr/>
          <p:nvPr/>
        </p:nvSpPr>
        <p:spPr>
          <a:xfrm>
            <a:off x="5107122" y="3941407"/>
            <a:ext cx="2159566" cy="1343445"/>
          </a:xfrm>
          <a:prstGeom prst="rect">
            <a:avLst/>
          </a:prstGeom>
        </p:spPr>
        <p:txBody>
          <a:bodyPr wrap="none">
            <a:spAutoFit/>
          </a:bodyPr>
          <a:lstStyle/>
          <a:p>
            <a:pPr algn="ctr">
              <a:lnSpc>
                <a:spcPct val="130000"/>
              </a:lnSpc>
              <a:spcAft>
                <a:spcPts val="0"/>
              </a:spcAft>
              <a:defRPr/>
            </a:pPr>
            <a:r>
              <a:rPr lang="en-US" altLang="zh-CN" sz="16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2018</a:t>
            </a:r>
          </a:p>
          <a:p>
            <a:pPr algn="ctr">
              <a:spcBef>
                <a:spcPts val="500"/>
              </a:spcBef>
              <a:spcAft>
                <a:spcPts val="0"/>
              </a:spcAft>
              <a:defRPr/>
            </a:pPr>
            <a:r>
              <a:rPr lang="zh-CN" altLang="en-US" b="1"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输入名称</a:t>
            </a:r>
          </a:p>
          <a:p>
            <a:pPr>
              <a:spcBef>
                <a:spcPts val="500"/>
              </a:spcBef>
              <a:spcAft>
                <a:spcPts val="0"/>
              </a:spcAft>
              <a:defRPr/>
            </a:pPr>
            <a:r>
              <a:rPr lang="zh-CN" altLang="en-US"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spcBef>
                <a:spcPts val="500"/>
              </a:spcBef>
              <a:spcAft>
                <a:spcPts val="0"/>
              </a:spcAft>
              <a:defRPr/>
            </a:pPr>
            <a:r>
              <a:rPr lang="zh-CN" altLang="en-US"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17" name="矩形 16"/>
          <p:cNvSpPr/>
          <p:nvPr/>
        </p:nvSpPr>
        <p:spPr>
          <a:xfrm>
            <a:off x="7237244" y="2492896"/>
            <a:ext cx="2159566" cy="1343445"/>
          </a:xfrm>
          <a:prstGeom prst="rect">
            <a:avLst/>
          </a:prstGeom>
        </p:spPr>
        <p:txBody>
          <a:bodyPr wrap="none">
            <a:spAutoFit/>
          </a:bodyPr>
          <a:lstStyle/>
          <a:p>
            <a:pPr algn="ctr">
              <a:lnSpc>
                <a:spcPct val="130000"/>
              </a:lnSpc>
              <a:spcAft>
                <a:spcPts val="0"/>
              </a:spcAft>
              <a:defRPr/>
            </a:pPr>
            <a:r>
              <a:rPr lang="en-US" altLang="zh-CN" sz="16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2019</a:t>
            </a:r>
          </a:p>
          <a:p>
            <a:pPr algn="ctr">
              <a:spcBef>
                <a:spcPts val="500"/>
              </a:spcBef>
              <a:spcAft>
                <a:spcPts val="0"/>
              </a:spcAft>
              <a:defRPr/>
            </a:pPr>
            <a:r>
              <a:rPr lang="zh-CN" altLang="en-US" b="1"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输入名称</a:t>
            </a:r>
          </a:p>
          <a:p>
            <a:pPr>
              <a:spcBef>
                <a:spcPts val="500"/>
              </a:spcBef>
              <a:spcAft>
                <a:spcPts val="0"/>
              </a:spcAft>
              <a:defRPr/>
            </a:pPr>
            <a:r>
              <a:rPr lang="zh-CN" altLang="en-US"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spcBef>
                <a:spcPts val="500"/>
              </a:spcBef>
              <a:spcAft>
                <a:spcPts val="0"/>
              </a:spcAft>
              <a:defRPr/>
            </a:pPr>
            <a:r>
              <a:rPr lang="zh-CN" altLang="en-US"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18" name="矩形 17"/>
          <p:cNvSpPr/>
          <p:nvPr/>
        </p:nvSpPr>
        <p:spPr>
          <a:xfrm>
            <a:off x="9467771" y="2348880"/>
            <a:ext cx="2159566" cy="1343445"/>
          </a:xfrm>
          <a:prstGeom prst="rect">
            <a:avLst/>
          </a:prstGeom>
        </p:spPr>
        <p:txBody>
          <a:bodyPr wrap="none">
            <a:spAutoFit/>
          </a:bodyPr>
          <a:lstStyle/>
          <a:p>
            <a:pPr algn="ctr">
              <a:lnSpc>
                <a:spcPct val="130000"/>
              </a:lnSpc>
              <a:spcAft>
                <a:spcPts val="0"/>
              </a:spcAft>
              <a:defRPr/>
            </a:pPr>
            <a:r>
              <a:rPr lang="en-US" altLang="zh-CN" sz="16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2020</a:t>
            </a:r>
          </a:p>
          <a:p>
            <a:pPr algn="ctr">
              <a:spcBef>
                <a:spcPts val="500"/>
              </a:spcBef>
              <a:spcAft>
                <a:spcPts val="0"/>
              </a:spcAft>
              <a:defRPr/>
            </a:pPr>
            <a:r>
              <a:rPr lang="zh-CN" altLang="en-US" b="1"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输入名称</a:t>
            </a:r>
          </a:p>
          <a:p>
            <a:pPr>
              <a:spcBef>
                <a:spcPts val="500"/>
              </a:spcBef>
              <a:spcAft>
                <a:spcPts val="0"/>
              </a:spcAft>
              <a:defRPr/>
            </a:pPr>
            <a:r>
              <a:rPr lang="zh-CN" altLang="en-US"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spcBef>
                <a:spcPts val="500"/>
              </a:spcBef>
              <a:spcAft>
                <a:spcPts val="0"/>
              </a:spcAft>
              <a:defRPr/>
            </a:pPr>
            <a:r>
              <a:rPr lang="zh-CN" altLang="en-US"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和详细信息。</a:t>
            </a:r>
          </a:p>
        </p:txBody>
      </p:sp>
      <p:grpSp>
        <p:nvGrpSpPr>
          <p:cNvPr id="19" name="组合 18"/>
          <p:cNvGrpSpPr/>
          <p:nvPr/>
        </p:nvGrpSpPr>
        <p:grpSpPr>
          <a:xfrm>
            <a:off x="1312185" y="2647567"/>
            <a:ext cx="663125" cy="663125"/>
            <a:chOff x="8077071" y="845254"/>
            <a:chExt cx="2036801" cy="2036802"/>
          </a:xfrm>
        </p:grpSpPr>
        <p:sp>
          <p:nvSpPr>
            <p:cNvPr id="20" name="椭圆 19"/>
            <p:cNvSpPr/>
            <p:nvPr/>
          </p:nvSpPr>
          <p:spPr>
            <a:xfrm>
              <a:off x="8077071" y="845254"/>
              <a:ext cx="2036801" cy="20368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1" name="Freeform 126"/>
            <p:cNvSpPr>
              <a:spLocks noChangeAspect="1" noEditPoints="1"/>
            </p:cNvSpPr>
            <p:nvPr/>
          </p:nvSpPr>
          <p:spPr bwMode="auto">
            <a:xfrm>
              <a:off x="8639337" y="1292885"/>
              <a:ext cx="912278" cy="1141540"/>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22" name="组合 21"/>
          <p:cNvGrpSpPr/>
          <p:nvPr/>
        </p:nvGrpSpPr>
        <p:grpSpPr>
          <a:xfrm>
            <a:off x="3579178" y="2743544"/>
            <a:ext cx="663125" cy="663125"/>
            <a:chOff x="8125599" y="1434035"/>
            <a:chExt cx="2036802" cy="2036802"/>
          </a:xfrm>
        </p:grpSpPr>
        <p:sp>
          <p:nvSpPr>
            <p:cNvPr id="23" name="椭圆 22"/>
            <p:cNvSpPr/>
            <p:nvPr/>
          </p:nvSpPr>
          <p:spPr>
            <a:xfrm>
              <a:off x="8125599" y="1434035"/>
              <a:ext cx="2036802" cy="203680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4" name="Freeform 261"/>
            <p:cNvSpPr/>
            <p:nvPr/>
          </p:nvSpPr>
          <p:spPr bwMode="auto">
            <a:xfrm>
              <a:off x="8628544" y="1966960"/>
              <a:ext cx="1000932" cy="1000932"/>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25" name="组合 24"/>
          <p:cNvGrpSpPr/>
          <p:nvPr/>
        </p:nvGrpSpPr>
        <p:grpSpPr>
          <a:xfrm>
            <a:off x="5855345" y="3253626"/>
            <a:ext cx="663125" cy="663125"/>
            <a:chOff x="8125599" y="1434035"/>
            <a:chExt cx="2036802" cy="2036802"/>
          </a:xfrm>
        </p:grpSpPr>
        <p:sp>
          <p:nvSpPr>
            <p:cNvPr id="26" name="椭圆 25"/>
            <p:cNvSpPr/>
            <p:nvPr/>
          </p:nvSpPr>
          <p:spPr>
            <a:xfrm>
              <a:off x="8125599" y="1434035"/>
              <a:ext cx="2036802" cy="20368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nvGrpSpPr>
            <p:cNvPr id="27" name="组合 26"/>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28"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9"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0"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31" name="组合 30"/>
          <p:cNvGrpSpPr/>
          <p:nvPr/>
        </p:nvGrpSpPr>
        <p:grpSpPr>
          <a:xfrm>
            <a:off x="7985466" y="3849513"/>
            <a:ext cx="663125" cy="663125"/>
            <a:chOff x="8125599" y="1434035"/>
            <a:chExt cx="2036802" cy="2036802"/>
          </a:xfrm>
        </p:grpSpPr>
        <p:sp>
          <p:nvSpPr>
            <p:cNvPr id="32" name="椭圆 31"/>
            <p:cNvSpPr/>
            <p:nvPr/>
          </p:nvSpPr>
          <p:spPr>
            <a:xfrm>
              <a:off x="8125599" y="1434035"/>
              <a:ext cx="2036802" cy="203680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3" name="Freeform 9"/>
            <p:cNvSpPr>
              <a:spLocks noEditPoints="1"/>
            </p:cNvSpPr>
            <p:nvPr/>
          </p:nvSpPr>
          <p:spPr bwMode="auto">
            <a:xfrm rot="19469485">
              <a:off x="8577909" y="1818269"/>
              <a:ext cx="1162163" cy="1238355"/>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34" name="组合 33"/>
          <p:cNvGrpSpPr/>
          <p:nvPr/>
        </p:nvGrpSpPr>
        <p:grpSpPr>
          <a:xfrm>
            <a:off x="10215992" y="3771407"/>
            <a:ext cx="663125" cy="663125"/>
            <a:chOff x="8125599" y="1434035"/>
            <a:chExt cx="2036802" cy="2036802"/>
          </a:xfrm>
        </p:grpSpPr>
        <p:sp>
          <p:nvSpPr>
            <p:cNvPr id="35" name="椭圆 34"/>
            <p:cNvSpPr/>
            <p:nvPr/>
          </p:nvSpPr>
          <p:spPr>
            <a:xfrm>
              <a:off x="8125599" y="1434035"/>
              <a:ext cx="2036802" cy="20368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6" name="Freeform 206"/>
            <p:cNvSpPr>
              <a:spLocks noChangeAspect="1" noEditPoints="1"/>
            </p:cNvSpPr>
            <p:nvPr/>
          </p:nvSpPr>
          <p:spPr bwMode="auto">
            <a:xfrm>
              <a:off x="8691164" y="1871942"/>
              <a:ext cx="935653" cy="113100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ppt_x"/>
                                              </p:val>
                                            </p:tav>
                                            <p:tav tm="100000">
                                              <p:val>
                                                <p:strVal val="#ppt_x"/>
                                              </p:val>
                                            </p:tav>
                                          </p:tavLst>
                                        </p:anim>
                                        <p:anim calcmode="lin" valueType="num">
                                          <p:cBhvr additive="base">
                                            <p:cTn id="16" dur="25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1500"/>
                                </p:stCondLst>
                                <p:childTnLst>
                                  <p:par>
                                    <p:cTn id="22" presetID="2" presetClass="entr" presetSubtype="1" fill="hold" nodeType="afterEffect" p14:presetBounceEnd="53000">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14:bounceEnd="53000">
                                          <p:cBhvr additive="base">
                                            <p:cTn id="24" dur="750" fill="hold"/>
                                            <p:tgtEl>
                                              <p:spTgt spid="19"/>
                                            </p:tgtEl>
                                            <p:attrNameLst>
                                              <p:attrName>ppt_x</p:attrName>
                                            </p:attrNameLst>
                                          </p:cBhvr>
                                          <p:tavLst>
                                            <p:tav tm="0">
                                              <p:val>
                                                <p:strVal val="#ppt_x"/>
                                              </p:val>
                                            </p:tav>
                                            <p:tav tm="100000">
                                              <p:val>
                                                <p:strVal val="#ppt_x"/>
                                              </p:val>
                                            </p:tav>
                                          </p:tavLst>
                                        </p:anim>
                                        <p:anim calcmode="lin" valueType="num" p14:bounceEnd="53000">
                                          <p:cBhvr additive="base">
                                            <p:cTn id="25" dur="750" fill="hold"/>
                                            <p:tgtEl>
                                              <p:spTgt spid="19"/>
                                            </p:tgtEl>
                                            <p:attrNameLst>
                                              <p:attrName>ppt_y</p:attrName>
                                            </p:attrNameLst>
                                          </p:cBhvr>
                                          <p:tavLst>
                                            <p:tav tm="0">
                                              <p:val>
                                                <p:strVal val="0-#ppt_h/2"/>
                                              </p:val>
                                            </p:tav>
                                            <p:tav tm="100000">
                                              <p:val>
                                                <p:strVal val="#ppt_y"/>
                                              </p:val>
                                            </p:tav>
                                          </p:tavLst>
                                        </p:anim>
                                      </p:childTnLst>
                                    </p:cTn>
                                  </p:par>
                                  <p:par>
                                    <p:cTn id="26" presetID="22" presetClass="entr" presetSubtype="1" fill="hold" grpId="0" nodeType="withEffect">
                                      <p:stCondLst>
                                        <p:cond delay="25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childTnLst>
                              </p:cTn>
                            </p:par>
                            <p:par>
                              <p:cTn id="29" fill="hold">
                                <p:stCondLst>
                                  <p:cond delay="2500"/>
                                </p:stCondLst>
                                <p:childTnLst>
                                  <p:par>
                                    <p:cTn id="30" presetID="2" presetClass="entr" presetSubtype="1" fill="hold" nodeType="afterEffect" p14:presetBounceEnd="53000">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14:bounceEnd="53000">
                                          <p:cBhvr additive="base">
                                            <p:cTn id="32" dur="750" fill="hold"/>
                                            <p:tgtEl>
                                              <p:spTgt spid="22"/>
                                            </p:tgtEl>
                                            <p:attrNameLst>
                                              <p:attrName>ppt_x</p:attrName>
                                            </p:attrNameLst>
                                          </p:cBhvr>
                                          <p:tavLst>
                                            <p:tav tm="0">
                                              <p:val>
                                                <p:strVal val="#ppt_x"/>
                                              </p:val>
                                            </p:tav>
                                            <p:tav tm="100000">
                                              <p:val>
                                                <p:strVal val="#ppt_x"/>
                                              </p:val>
                                            </p:tav>
                                          </p:tavLst>
                                        </p:anim>
                                        <p:anim calcmode="lin" valueType="num" p14:bounceEnd="53000">
                                          <p:cBhvr additive="base">
                                            <p:cTn id="33" dur="750" fill="hold"/>
                                            <p:tgtEl>
                                              <p:spTgt spid="22"/>
                                            </p:tgtEl>
                                            <p:attrNameLst>
                                              <p:attrName>ppt_y</p:attrName>
                                            </p:attrNameLst>
                                          </p:cBhvr>
                                          <p:tavLst>
                                            <p:tav tm="0">
                                              <p:val>
                                                <p:strVal val="0-#ppt_h/2"/>
                                              </p:val>
                                            </p:tav>
                                            <p:tav tm="100000">
                                              <p:val>
                                                <p:strVal val="#ppt_y"/>
                                              </p:val>
                                            </p:tav>
                                          </p:tavLst>
                                        </p:anim>
                                      </p:childTnLst>
                                    </p:cTn>
                                  </p:par>
                                  <p:par>
                                    <p:cTn id="34" presetID="22" presetClass="entr" presetSubtype="1" fill="hold" grpId="0" nodeType="withEffect">
                                      <p:stCondLst>
                                        <p:cond delay="25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par>
                              <p:cTn id="37" fill="hold">
                                <p:stCondLst>
                                  <p:cond delay="3500"/>
                                </p:stCondLst>
                                <p:childTnLst>
                                  <p:par>
                                    <p:cTn id="38" presetID="2" presetClass="entr" presetSubtype="1" fill="hold" nodeType="afterEffect" p14:presetBounceEnd="53000">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14:bounceEnd="53000">
                                          <p:cBhvr additive="base">
                                            <p:cTn id="40" dur="750" fill="hold"/>
                                            <p:tgtEl>
                                              <p:spTgt spid="25"/>
                                            </p:tgtEl>
                                            <p:attrNameLst>
                                              <p:attrName>ppt_x</p:attrName>
                                            </p:attrNameLst>
                                          </p:cBhvr>
                                          <p:tavLst>
                                            <p:tav tm="0">
                                              <p:val>
                                                <p:strVal val="#ppt_x"/>
                                              </p:val>
                                            </p:tav>
                                            <p:tav tm="100000">
                                              <p:val>
                                                <p:strVal val="#ppt_x"/>
                                              </p:val>
                                            </p:tav>
                                          </p:tavLst>
                                        </p:anim>
                                        <p:anim calcmode="lin" valueType="num" p14:bounceEnd="53000">
                                          <p:cBhvr additive="base">
                                            <p:cTn id="41" dur="750" fill="hold"/>
                                            <p:tgtEl>
                                              <p:spTgt spid="25"/>
                                            </p:tgtEl>
                                            <p:attrNameLst>
                                              <p:attrName>ppt_y</p:attrName>
                                            </p:attrNameLst>
                                          </p:cBhvr>
                                          <p:tavLst>
                                            <p:tav tm="0">
                                              <p:val>
                                                <p:strVal val="0-#ppt_h/2"/>
                                              </p:val>
                                            </p:tav>
                                            <p:tav tm="100000">
                                              <p:val>
                                                <p:strVal val="#ppt_y"/>
                                              </p:val>
                                            </p:tav>
                                          </p:tavLst>
                                        </p:anim>
                                      </p:childTnLst>
                                    </p:cTn>
                                  </p:par>
                                  <p:par>
                                    <p:cTn id="42" presetID="22" presetClass="entr" presetSubtype="1" fill="hold" grpId="0" nodeType="withEffect">
                                      <p:stCondLst>
                                        <p:cond delay="250"/>
                                      </p:stCondLst>
                                      <p:childTnLst>
                                        <p:set>
                                          <p:cBhvr>
                                            <p:cTn id="43" dur="1" fill="hold">
                                              <p:stCondLst>
                                                <p:cond delay="0"/>
                                              </p:stCondLst>
                                            </p:cTn>
                                            <p:tgtEl>
                                              <p:spTgt spid="16"/>
                                            </p:tgtEl>
                                            <p:attrNameLst>
                                              <p:attrName>style.visibility</p:attrName>
                                            </p:attrNameLst>
                                          </p:cBhvr>
                                          <p:to>
                                            <p:strVal val="visible"/>
                                          </p:to>
                                        </p:set>
                                        <p:animEffect transition="in" filter="wipe(up)">
                                          <p:cBhvr>
                                            <p:cTn id="44" dur="500"/>
                                            <p:tgtEl>
                                              <p:spTgt spid="16"/>
                                            </p:tgtEl>
                                          </p:cBhvr>
                                        </p:animEffect>
                                      </p:childTnLst>
                                    </p:cTn>
                                  </p:par>
                                </p:childTnLst>
                              </p:cTn>
                            </p:par>
                            <p:par>
                              <p:cTn id="45" fill="hold">
                                <p:stCondLst>
                                  <p:cond delay="4500"/>
                                </p:stCondLst>
                                <p:childTnLst>
                                  <p:par>
                                    <p:cTn id="46" presetID="2" presetClass="entr" presetSubtype="1" fill="hold" nodeType="afterEffect" p14:presetBounceEnd="53000">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14:bounceEnd="53000">
                                          <p:cBhvr additive="base">
                                            <p:cTn id="48" dur="750" fill="hold"/>
                                            <p:tgtEl>
                                              <p:spTgt spid="31"/>
                                            </p:tgtEl>
                                            <p:attrNameLst>
                                              <p:attrName>ppt_x</p:attrName>
                                            </p:attrNameLst>
                                          </p:cBhvr>
                                          <p:tavLst>
                                            <p:tav tm="0">
                                              <p:val>
                                                <p:strVal val="#ppt_x"/>
                                              </p:val>
                                            </p:tav>
                                            <p:tav tm="100000">
                                              <p:val>
                                                <p:strVal val="#ppt_x"/>
                                              </p:val>
                                            </p:tav>
                                          </p:tavLst>
                                        </p:anim>
                                        <p:anim calcmode="lin" valueType="num" p14:bounceEnd="53000">
                                          <p:cBhvr additive="base">
                                            <p:cTn id="49" dur="750" fill="hold"/>
                                            <p:tgtEl>
                                              <p:spTgt spid="31"/>
                                            </p:tgtEl>
                                            <p:attrNameLst>
                                              <p:attrName>ppt_y</p:attrName>
                                            </p:attrNameLst>
                                          </p:cBhvr>
                                          <p:tavLst>
                                            <p:tav tm="0">
                                              <p:val>
                                                <p:strVal val="0-#ppt_h/2"/>
                                              </p:val>
                                            </p:tav>
                                            <p:tav tm="100000">
                                              <p:val>
                                                <p:strVal val="#ppt_y"/>
                                              </p:val>
                                            </p:tav>
                                          </p:tavLst>
                                        </p:anim>
                                      </p:childTnLst>
                                    </p:cTn>
                                  </p:par>
                                  <p:par>
                                    <p:cTn id="50" presetID="22" presetClass="entr" presetSubtype="1" fill="hold" grpId="0" nodeType="withEffect">
                                      <p:stCondLst>
                                        <p:cond delay="250"/>
                                      </p:stCondLst>
                                      <p:childTnLst>
                                        <p:set>
                                          <p:cBhvr>
                                            <p:cTn id="51" dur="1" fill="hold">
                                              <p:stCondLst>
                                                <p:cond delay="0"/>
                                              </p:stCondLst>
                                            </p:cTn>
                                            <p:tgtEl>
                                              <p:spTgt spid="17"/>
                                            </p:tgtEl>
                                            <p:attrNameLst>
                                              <p:attrName>style.visibility</p:attrName>
                                            </p:attrNameLst>
                                          </p:cBhvr>
                                          <p:to>
                                            <p:strVal val="visible"/>
                                          </p:to>
                                        </p:set>
                                        <p:animEffect transition="in" filter="wipe(up)">
                                          <p:cBhvr>
                                            <p:cTn id="52" dur="500"/>
                                            <p:tgtEl>
                                              <p:spTgt spid="17"/>
                                            </p:tgtEl>
                                          </p:cBhvr>
                                        </p:animEffect>
                                      </p:childTnLst>
                                    </p:cTn>
                                  </p:par>
                                </p:childTnLst>
                              </p:cTn>
                            </p:par>
                            <p:par>
                              <p:cTn id="53" fill="hold">
                                <p:stCondLst>
                                  <p:cond delay="5500"/>
                                </p:stCondLst>
                                <p:childTnLst>
                                  <p:par>
                                    <p:cTn id="54" presetID="2" presetClass="entr" presetSubtype="1" fill="hold" nodeType="afterEffect" p14:presetBounceEnd="53000">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14:bounceEnd="53000">
                                          <p:cBhvr additive="base">
                                            <p:cTn id="56" dur="750" fill="hold"/>
                                            <p:tgtEl>
                                              <p:spTgt spid="34"/>
                                            </p:tgtEl>
                                            <p:attrNameLst>
                                              <p:attrName>ppt_x</p:attrName>
                                            </p:attrNameLst>
                                          </p:cBhvr>
                                          <p:tavLst>
                                            <p:tav tm="0">
                                              <p:val>
                                                <p:strVal val="#ppt_x"/>
                                              </p:val>
                                            </p:tav>
                                            <p:tav tm="100000">
                                              <p:val>
                                                <p:strVal val="#ppt_x"/>
                                              </p:val>
                                            </p:tav>
                                          </p:tavLst>
                                        </p:anim>
                                        <p:anim calcmode="lin" valueType="num" p14:bounceEnd="53000">
                                          <p:cBhvr additive="base">
                                            <p:cTn id="57" dur="750" fill="hold"/>
                                            <p:tgtEl>
                                              <p:spTgt spid="34"/>
                                            </p:tgtEl>
                                            <p:attrNameLst>
                                              <p:attrName>ppt_y</p:attrName>
                                            </p:attrNameLst>
                                          </p:cBhvr>
                                          <p:tavLst>
                                            <p:tav tm="0">
                                              <p:val>
                                                <p:strVal val="0-#ppt_h/2"/>
                                              </p:val>
                                            </p:tav>
                                            <p:tav tm="100000">
                                              <p:val>
                                                <p:strVal val="#ppt_y"/>
                                              </p:val>
                                            </p:tav>
                                          </p:tavLst>
                                        </p:anim>
                                      </p:childTnLst>
                                    </p:cTn>
                                  </p:par>
                                  <p:par>
                                    <p:cTn id="58" presetID="22" presetClass="entr" presetSubtype="1" fill="hold" grpId="0" nodeType="withEffect">
                                      <p:stCondLst>
                                        <p:cond delay="25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13" grpId="0" animBg="1"/>
          <p:bldP spid="14" grpId="0"/>
          <p:bldP spid="15" grpId="0"/>
          <p:bldP spid="16" grpId="0"/>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ppt_x"/>
                                              </p:val>
                                            </p:tav>
                                            <p:tav tm="100000">
                                              <p:val>
                                                <p:strVal val="#ppt_x"/>
                                              </p:val>
                                            </p:tav>
                                          </p:tavLst>
                                        </p:anim>
                                        <p:anim calcmode="lin" valueType="num">
                                          <p:cBhvr additive="base">
                                            <p:cTn id="16" dur="25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1500"/>
                                </p:stCondLst>
                                <p:childTnLst>
                                  <p:par>
                                    <p:cTn id="22" presetID="2" presetClass="entr" presetSubtype="1"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750" fill="hold"/>
                                            <p:tgtEl>
                                              <p:spTgt spid="19"/>
                                            </p:tgtEl>
                                            <p:attrNameLst>
                                              <p:attrName>ppt_x</p:attrName>
                                            </p:attrNameLst>
                                          </p:cBhvr>
                                          <p:tavLst>
                                            <p:tav tm="0">
                                              <p:val>
                                                <p:strVal val="#ppt_x"/>
                                              </p:val>
                                            </p:tav>
                                            <p:tav tm="100000">
                                              <p:val>
                                                <p:strVal val="#ppt_x"/>
                                              </p:val>
                                            </p:tav>
                                          </p:tavLst>
                                        </p:anim>
                                        <p:anim calcmode="lin" valueType="num">
                                          <p:cBhvr additive="base">
                                            <p:cTn id="25" dur="750" fill="hold"/>
                                            <p:tgtEl>
                                              <p:spTgt spid="19"/>
                                            </p:tgtEl>
                                            <p:attrNameLst>
                                              <p:attrName>ppt_y</p:attrName>
                                            </p:attrNameLst>
                                          </p:cBhvr>
                                          <p:tavLst>
                                            <p:tav tm="0">
                                              <p:val>
                                                <p:strVal val="0-#ppt_h/2"/>
                                              </p:val>
                                            </p:tav>
                                            <p:tav tm="100000">
                                              <p:val>
                                                <p:strVal val="#ppt_y"/>
                                              </p:val>
                                            </p:tav>
                                          </p:tavLst>
                                        </p:anim>
                                      </p:childTnLst>
                                    </p:cTn>
                                  </p:par>
                                  <p:par>
                                    <p:cTn id="26" presetID="22" presetClass="entr" presetSubtype="1" fill="hold" grpId="0" nodeType="withEffect">
                                      <p:stCondLst>
                                        <p:cond delay="25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childTnLst>
                              </p:cTn>
                            </p:par>
                            <p:par>
                              <p:cTn id="29" fill="hold">
                                <p:stCondLst>
                                  <p:cond delay="2500"/>
                                </p:stCondLst>
                                <p:childTnLst>
                                  <p:par>
                                    <p:cTn id="30" presetID="2" presetClass="entr" presetSubtype="1"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750" fill="hold"/>
                                            <p:tgtEl>
                                              <p:spTgt spid="22"/>
                                            </p:tgtEl>
                                            <p:attrNameLst>
                                              <p:attrName>ppt_x</p:attrName>
                                            </p:attrNameLst>
                                          </p:cBhvr>
                                          <p:tavLst>
                                            <p:tav tm="0">
                                              <p:val>
                                                <p:strVal val="#ppt_x"/>
                                              </p:val>
                                            </p:tav>
                                            <p:tav tm="100000">
                                              <p:val>
                                                <p:strVal val="#ppt_x"/>
                                              </p:val>
                                            </p:tav>
                                          </p:tavLst>
                                        </p:anim>
                                        <p:anim calcmode="lin" valueType="num">
                                          <p:cBhvr additive="base">
                                            <p:cTn id="33" dur="750" fill="hold"/>
                                            <p:tgtEl>
                                              <p:spTgt spid="22"/>
                                            </p:tgtEl>
                                            <p:attrNameLst>
                                              <p:attrName>ppt_y</p:attrName>
                                            </p:attrNameLst>
                                          </p:cBhvr>
                                          <p:tavLst>
                                            <p:tav tm="0">
                                              <p:val>
                                                <p:strVal val="0-#ppt_h/2"/>
                                              </p:val>
                                            </p:tav>
                                            <p:tav tm="100000">
                                              <p:val>
                                                <p:strVal val="#ppt_y"/>
                                              </p:val>
                                            </p:tav>
                                          </p:tavLst>
                                        </p:anim>
                                      </p:childTnLst>
                                    </p:cTn>
                                  </p:par>
                                  <p:par>
                                    <p:cTn id="34" presetID="22" presetClass="entr" presetSubtype="1" fill="hold" grpId="0" nodeType="withEffect">
                                      <p:stCondLst>
                                        <p:cond delay="25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par>
                              <p:cTn id="37" fill="hold">
                                <p:stCondLst>
                                  <p:cond delay="3500"/>
                                </p:stCondLst>
                                <p:childTnLst>
                                  <p:par>
                                    <p:cTn id="38" presetID="2" presetClass="entr" presetSubtype="1"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750" fill="hold"/>
                                            <p:tgtEl>
                                              <p:spTgt spid="25"/>
                                            </p:tgtEl>
                                            <p:attrNameLst>
                                              <p:attrName>ppt_x</p:attrName>
                                            </p:attrNameLst>
                                          </p:cBhvr>
                                          <p:tavLst>
                                            <p:tav tm="0">
                                              <p:val>
                                                <p:strVal val="#ppt_x"/>
                                              </p:val>
                                            </p:tav>
                                            <p:tav tm="100000">
                                              <p:val>
                                                <p:strVal val="#ppt_x"/>
                                              </p:val>
                                            </p:tav>
                                          </p:tavLst>
                                        </p:anim>
                                        <p:anim calcmode="lin" valueType="num">
                                          <p:cBhvr additive="base">
                                            <p:cTn id="41" dur="750" fill="hold"/>
                                            <p:tgtEl>
                                              <p:spTgt spid="25"/>
                                            </p:tgtEl>
                                            <p:attrNameLst>
                                              <p:attrName>ppt_y</p:attrName>
                                            </p:attrNameLst>
                                          </p:cBhvr>
                                          <p:tavLst>
                                            <p:tav tm="0">
                                              <p:val>
                                                <p:strVal val="0-#ppt_h/2"/>
                                              </p:val>
                                            </p:tav>
                                            <p:tav tm="100000">
                                              <p:val>
                                                <p:strVal val="#ppt_y"/>
                                              </p:val>
                                            </p:tav>
                                          </p:tavLst>
                                        </p:anim>
                                      </p:childTnLst>
                                    </p:cTn>
                                  </p:par>
                                  <p:par>
                                    <p:cTn id="42" presetID="22" presetClass="entr" presetSubtype="1" fill="hold" grpId="0" nodeType="withEffect">
                                      <p:stCondLst>
                                        <p:cond delay="250"/>
                                      </p:stCondLst>
                                      <p:childTnLst>
                                        <p:set>
                                          <p:cBhvr>
                                            <p:cTn id="43" dur="1" fill="hold">
                                              <p:stCondLst>
                                                <p:cond delay="0"/>
                                              </p:stCondLst>
                                            </p:cTn>
                                            <p:tgtEl>
                                              <p:spTgt spid="16"/>
                                            </p:tgtEl>
                                            <p:attrNameLst>
                                              <p:attrName>style.visibility</p:attrName>
                                            </p:attrNameLst>
                                          </p:cBhvr>
                                          <p:to>
                                            <p:strVal val="visible"/>
                                          </p:to>
                                        </p:set>
                                        <p:animEffect transition="in" filter="wipe(up)">
                                          <p:cBhvr>
                                            <p:cTn id="44" dur="500"/>
                                            <p:tgtEl>
                                              <p:spTgt spid="16"/>
                                            </p:tgtEl>
                                          </p:cBhvr>
                                        </p:animEffect>
                                      </p:childTnLst>
                                    </p:cTn>
                                  </p:par>
                                </p:childTnLst>
                              </p:cTn>
                            </p:par>
                            <p:par>
                              <p:cTn id="45" fill="hold">
                                <p:stCondLst>
                                  <p:cond delay="4500"/>
                                </p:stCondLst>
                                <p:childTnLst>
                                  <p:par>
                                    <p:cTn id="46" presetID="2" presetClass="entr" presetSubtype="1"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750" fill="hold"/>
                                            <p:tgtEl>
                                              <p:spTgt spid="31"/>
                                            </p:tgtEl>
                                            <p:attrNameLst>
                                              <p:attrName>ppt_x</p:attrName>
                                            </p:attrNameLst>
                                          </p:cBhvr>
                                          <p:tavLst>
                                            <p:tav tm="0">
                                              <p:val>
                                                <p:strVal val="#ppt_x"/>
                                              </p:val>
                                            </p:tav>
                                            <p:tav tm="100000">
                                              <p:val>
                                                <p:strVal val="#ppt_x"/>
                                              </p:val>
                                            </p:tav>
                                          </p:tavLst>
                                        </p:anim>
                                        <p:anim calcmode="lin" valueType="num">
                                          <p:cBhvr additive="base">
                                            <p:cTn id="49" dur="750" fill="hold"/>
                                            <p:tgtEl>
                                              <p:spTgt spid="31"/>
                                            </p:tgtEl>
                                            <p:attrNameLst>
                                              <p:attrName>ppt_y</p:attrName>
                                            </p:attrNameLst>
                                          </p:cBhvr>
                                          <p:tavLst>
                                            <p:tav tm="0">
                                              <p:val>
                                                <p:strVal val="0-#ppt_h/2"/>
                                              </p:val>
                                            </p:tav>
                                            <p:tav tm="100000">
                                              <p:val>
                                                <p:strVal val="#ppt_y"/>
                                              </p:val>
                                            </p:tav>
                                          </p:tavLst>
                                        </p:anim>
                                      </p:childTnLst>
                                    </p:cTn>
                                  </p:par>
                                  <p:par>
                                    <p:cTn id="50" presetID="22" presetClass="entr" presetSubtype="1" fill="hold" grpId="0" nodeType="withEffect">
                                      <p:stCondLst>
                                        <p:cond delay="250"/>
                                      </p:stCondLst>
                                      <p:childTnLst>
                                        <p:set>
                                          <p:cBhvr>
                                            <p:cTn id="51" dur="1" fill="hold">
                                              <p:stCondLst>
                                                <p:cond delay="0"/>
                                              </p:stCondLst>
                                            </p:cTn>
                                            <p:tgtEl>
                                              <p:spTgt spid="17"/>
                                            </p:tgtEl>
                                            <p:attrNameLst>
                                              <p:attrName>style.visibility</p:attrName>
                                            </p:attrNameLst>
                                          </p:cBhvr>
                                          <p:to>
                                            <p:strVal val="visible"/>
                                          </p:to>
                                        </p:set>
                                        <p:animEffect transition="in" filter="wipe(up)">
                                          <p:cBhvr>
                                            <p:cTn id="52" dur="500"/>
                                            <p:tgtEl>
                                              <p:spTgt spid="17"/>
                                            </p:tgtEl>
                                          </p:cBhvr>
                                        </p:animEffect>
                                      </p:childTnLst>
                                    </p:cTn>
                                  </p:par>
                                </p:childTnLst>
                              </p:cTn>
                            </p:par>
                            <p:par>
                              <p:cTn id="53" fill="hold">
                                <p:stCondLst>
                                  <p:cond delay="5500"/>
                                </p:stCondLst>
                                <p:childTnLst>
                                  <p:par>
                                    <p:cTn id="54" presetID="2" presetClass="entr" presetSubtype="1" fill="hold"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750" fill="hold"/>
                                            <p:tgtEl>
                                              <p:spTgt spid="34"/>
                                            </p:tgtEl>
                                            <p:attrNameLst>
                                              <p:attrName>ppt_x</p:attrName>
                                            </p:attrNameLst>
                                          </p:cBhvr>
                                          <p:tavLst>
                                            <p:tav tm="0">
                                              <p:val>
                                                <p:strVal val="#ppt_x"/>
                                              </p:val>
                                            </p:tav>
                                            <p:tav tm="100000">
                                              <p:val>
                                                <p:strVal val="#ppt_x"/>
                                              </p:val>
                                            </p:tav>
                                          </p:tavLst>
                                        </p:anim>
                                        <p:anim calcmode="lin" valueType="num">
                                          <p:cBhvr additive="base">
                                            <p:cTn id="57" dur="750" fill="hold"/>
                                            <p:tgtEl>
                                              <p:spTgt spid="34"/>
                                            </p:tgtEl>
                                            <p:attrNameLst>
                                              <p:attrName>ppt_y</p:attrName>
                                            </p:attrNameLst>
                                          </p:cBhvr>
                                          <p:tavLst>
                                            <p:tav tm="0">
                                              <p:val>
                                                <p:strVal val="0-#ppt_h/2"/>
                                              </p:val>
                                            </p:tav>
                                            <p:tav tm="100000">
                                              <p:val>
                                                <p:strVal val="#ppt_y"/>
                                              </p:val>
                                            </p:tav>
                                          </p:tavLst>
                                        </p:anim>
                                      </p:childTnLst>
                                    </p:cTn>
                                  </p:par>
                                  <p:par>
                                    <p:cTn id="58" presetID="22" presetClass="entr" presetSubtype="1" fill="hold" grpId="0" nodeType="withEffect">
                                      <p:stCondLst>
                                        <p:cond delay="25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13" grpId="0" animBg="1"/>
          <p:bldP spid="14" grpId="0"/>
          <p:bldP spid="15" grpId="0"/>
          <p:bldP spid="16" grpId="0"/>
          <p:bldP spid="17" grpId="0"/>
          <p:bldP spid="18"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2442754" y="1593669"/>
            <a:ext cx="8608423" cy="1541417"/>
          </a:xfrm>
          <a:custGeom>
            <a:avLst/>
            <a:gdLst>
              <a:gd name="connsiteX0" fmla="*/ 0 w 8608423"/>
              <a:gd name="connsiteY0" fmla="*/ 1541417 h 1541417"/>
              <a:gd name="connsiteX1" fmla="*/ 1267097 w 8608423"/>
              <a:gd name="connsiteY1" fmla="*/ 744582 h 1541417"/>
              <a:gd name="connsiteX2" fmla="*/ 2690949 w 8608423"/>
              <a:gd name="connsiteY2" fmla="*/ 1267097 h 1541417"/>
              <a:gd name="connsiteX3" fmla="*/ 4153989 w 8608423"/>
              <a:gd name="connsiteY3" fmla="*/ 156754 h 1541417"/>
              <a:gd name="connsiteX4" fmla="*/ 5460275 w 8608423"/>
              <a:gd name="connsiteY4" fmla="*/ 326571 h 1541417"/>
              <a:gd name="connsiteX5" fmla="*/ 6648995 w 8608423"/>
              <a:gd name="connsiteY5" fmla="*/ 1136468 h 1541417"/>
              <a:gd name="connsiteX6" fmla="*/ 8608423 w 8608423"/>
              <a:gd name="connsiteY6" fmla="*/ 0 h 154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8423" h="1541417">
                <a:moveTo>
                  <a:pt x="0" y="1541417"/>
                </a:moveTo>
                <a:cubicBezTo>
                  <a:pt x="409303" y="1165859"/>
                  <a:pt x="818606" y="790302"/>
                  <a:pt x="1267097" y="744582"/>
                </a:cubicBezTo>
                <a:cubicBezTo>
                  <a:pt x="1715589" y="698862"/>
                  <a:pt x="2209800" y="1365068"/>
                  <a:pt x="2690949" y="1267097"/>
                </a:cubicBezTo>
                <a:cubicBezTo>
                  <a:pt x="3172098" y="1169126"/>
                  <a:pt x="3692435" y="313508"/>
                  <a:pt x="4153989" y="156754"/>
                </a:cubicBezTo>
                <a:cubicBezTo>
                  <a:pt x="4615543" y="0"/>
                  <a:pt x="5044441" y="163285"/>
                  <a:pt x="5460275" y="326571"/>
                </a:cubicBezTo>
                <a:cubicBezTo>
                  <a:pt x="5876109" y="489857"/>
                  <a:pt x="6124304" y="1190896"/>
                  <a:pt x="6648995" y="1136468"/>
                </a:cubicBezTo>
                <a:cubicBezTo>
                  <a:pt x="7173686" y="1082040"/>
                  <a:pt x="8336280" y="189411"/>
                  <a:pt x="8608423" y="0"/>
                </a:cubicBezTo>
              </a:path>
            </a:pathLst>
          </a:custGeom>
          <a:noFill/>
          <a:ln w="31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0070C0"/>
                </a:solidFill>
                <a:latin typeface="Impact MT Std" pitchFamily="34" charset="0"/>
                <a:ea typeface="微软雅黑" panose="020B0503020204020204" pitchFamily="34" charset="-122"/>
              </a:rPr>
              <a:t>销售网络布局</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23093" y="6577616"/>
            <a:ext cx="2088232" cy="307768"/>
          </a:xfrm>
          <a:prstGeom prst="rect">
            <a:avLst/>
          </a:prstGeom>
        </p:spPr>
        <p:txBody>
          <a:bodyPr wrap="square" lIns="91431" tIns="45716" rIns="91431" bIns="45716">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第四章：发展前景</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a:solidFill>
                  <a:srgbClr val="34495E"/>
                </a:solidFill>
                <a:latin typeface="Impact MT Std" pitchFamily="34" charset="0"/>
                <a:ea typeface="微软雅黑" panose="020B0503020204020204" pitchFamily="34" charset="-122"/>
              </a:rPr>
              <a:t>31</a:t>
            </a:r>
          </a:p>
        </p:txBody>
      </p:sp>
      <p:sp>
        <p:nvSpPr>
          <p:cNvPr id="12" name="KSO_Shape"/>
          <p:cNvSpPr/>
          <p:nvPr/>
        </p:nvSpPr>
        <p:spPr bwMode="auto">
          <a:xfrm>
            <a:off x="172658" y="227047"/>
            <a:ext cx="554680" cy="471477"/>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3" name="Freeform 192"/>
          <p:cNvSpPr>
            <a:spLocks noEditPoints="1"/>
          </p:cNvSpPr>
          <p:nvPr/>
        </p:nvSpPr>
        <p:spPr bwMode="auto">
          <a:xfrm>
            <a:off x="1201043" y="2748880"/>
            <a:ext cx="1152525" cy="2724150"/>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chemeClr val="tx1">
              <a:lumMod val="65000"/>
              <a:lumOff val="35000"/>
            </a:schemeClr>
          </a:solidFill>
          <a:ln>
            <a:noFill/>
          </a:ln>
          <a:effectLst/>
        </p:spPr>
        <p:txBody>
          <a:bodyPr lIns="121920" tIns="60960" rIns="121920" bIns="60960"/>
          <a:lstStyle/>
          <a:p>
            <a:pPr eaLnBrk="1" fontAlgn="auto" hangingPunct="1">
              <a:spcBef>
                <a:spcPts val="0"/>
              </a:spcBef>
              <a:spcAft>
                <a:spcPts val="0"/>
              </a:spcAft>
              <a:defRPr/>
            </a:pPr>
            <a:endParaRPr lang="id-ID" sz="2400">
              <a:solidFill>
                <a:srgbClr val="F6AC19"/>
              </a:solidFill>
              <a:latin typeface="+mn-lt"/>
            </a:endParaRPr>
          </a:p>
        </p:txBody>
      </p:sp>
      <p:sp>
        <p:nvSpPr>
          <p:cNvPr id="14" name="Oval 12"/>
          <p:cNvSpPr/>
          <p:nvPr/>
        </p:nvSpPr>
        <p:spPr>
          <a:xfrm>
            <a:off x="2244030" y="3042568"/>
            <a:ext cx="219075" cy="219075"/>
          </a:xfrm>
          <a:prstGeom prst="ellipse">
            <a:avLst/>
          </a:prstGeom>
          <a:solidFill>
            <a:schemeClr val="bg1"/>
          </a:solid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5" name="Oval 13"/>
          <p:cNvSpPr/>
          <p:nvPr/>
        </p:nvSpPr>
        <p:spPr>
          <a:xfrm>
            <a:off x="3650555" y="2193255"/>
            <a:ext cx="217488" cy="219075"/>
          </a:xfrm>
          <a:prstGeom prst="ellipse">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6" name="Oval 14"/>
          <p:cNvSpPr/>
          <p:nvPr/>
        </p:nvSpPr>
        <p:spPr>
          <a:xfrm>
            <a:off x="4969768" y="2717130"/>
            <a:ext cx="217487" cy="217488"/>
          </a:xfrm>
          <a:prstGeom prst="ellipse">
            <a:avLst/>
          </a:prstGeom>
          <a:solidFill>
            <a:schemeClr val="bg1"/>
          </a:solid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7" name="Oval 15"/>
          <p:cNvSpPr/>
          <p:nvPr/>
        </p:nvSpPr>
        <p:spPr>
          <a:xfrm>
            <a:off x="6428680" y="1688430"/>
            <a:ext cx="217488" cy="217488"/>
          </a:xfrm>
          <a:prstGeom prst="ellipse">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8" name="Oval 16"/>
          <p:cNvSpPr/>
          <p:nvPr/>
        </p:nvSpPr>
        <p:spPr>
          <a:xfrm>
            <a:off x="7733605" y="1748755"/>
            <a:ext cx="217488" cy="217488"/>
          </a:xfrm>
          <a:prstGeom prst="ellipse">
            <a:avLst/>
          </a:prstGeom>
          <a:solidFill>
            <a:schemeClr val="bg1"/>
          </a:solid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9" name="Oval 17"/>
          <p:cNvSpPr/>
          <p:nvPr/>
        </p:nvSpPr>
        <p:spPr>
          <a:xfrm>
            <a:off x="8986143" y="2607593"/>
            <a:ext cx="217487" cy="217487"/>
          </a:xfrm>
          <a:prstGeom prst="ellipse">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20" name="Oval 18"/>
          <p:cNvSpPr/>
          <p:nvPr/>
        </p:nvSpPr>
        <p:spPr>
          <a:xfrm>
            <a:off x="10897493" y="1469355"/>
            <a:ext cx="217487" cy="219075"/>
          </a:xfrm>
          <a:prstGeom prst="ellipse">
            <a:avLst/>
          </a:prstGeom>
          <a:solidFill>
            <a:schemeClr val="bg1"/>
          </a:solid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27" name="TextBox 26"/>
          <p:cNvSpPr txBox="1"/>
          <p:nvPr/>
        </p:nvSpPr>
        <p:spPr>
          <a:xfrm>
            <a:off x="3322568" y="1885280"/>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2386905" y="3393405"/>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4590355" y="3094955"/>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6088955" y="1340768"/>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7422455" y="1340768"/>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8570218" y="2939380"/>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9698930" y="1453480"/>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3491805" y="2594893"/>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a:solidFill>
                  <a:srgbClr val="0070C0"/>
                </a:solidFill>
                <a:latin typeface="微软雅黑" panose="020B0503020204020204" pitchFamily="34" charset="-122"/>
                <a:ea typeface="微软雅黑" panose="020B0503020204020204" pitchFamily="34" charset="-122"/>
                <a:cs typeface="Open Sans" panose="020B0606030504020204" pitchFamily="34" charset="0"/>
              </a:rPr>
              <a:t>广东地区</a:t>
            </a:r>
            <a:endParaRPr lang="en-US" sz="1400" b="1" dirty="0">
              <a:solidFill>
                <a:srgbClr val="0070C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5" name="TextBox 34"/>
          <p:cNvSpPr txBox="1"/>
          <p:nvPr/>
        </p:nvSpPr>
        <p:spPr>
          <a:xfrm>
            <a:off x="4657427" y="2258343"/>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a:solidFill>
                  <a:srgbClr val="0070C0"/>
                </a:solidFill>
                <a:latin typeface="微软雅黑" panose="020B0503020204020204" pitchFamily="34" charset="-122"/>
                <a:ea typeface="微软雅黑" panose="020B0503020204020204" pitchFamily="34" charset="-122"/>
                <a:cs typeface="Open Sans" panose="020B0606030504020204" pitchFamily="34" charset="0"/>
              </a:rPr>
              <a:t>广西地区</a:t>
            </a:r>
            <a:endParaRPr lang="en-US" sz="1400" b="1" dirty="0">
              <a:solidFill>
                <a:srgbClr val="0070C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6" name="TextBox 35"/>
          <p:cNvSpPr txBox="1"/>
          <p:nvPr/>
        </p:nvSpPr>
        <p:spPr>
          <a:xfrm>
            <a:off x="6169595" y="2071018"/>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a:solidFill>
                  <a:srgbClr val="0070C0"/>
                </a:solidFill>
                <a:latin typeface="微软雅黑" panose="020B0503020204020204" pitchFamily="34" charset="-122"/>
                <a:ea typeface="微软雅黑" panose="020B0503020204020204" pitchFamily="34" charset="-122"/>
                <a:cs typeface="Open Sans" panose="020B0606030504020204" pitchFamily="34" charset="0"/>
              </a:rPr>
              <a:t>湖南地区</a:t>
            </a:r>
            <a:endParaRPr lang="en-US" sz="1400" b="1" dirty="0">
              <a:solidFill>
                <a:srgbClr val="0070C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7" name="TextBox 36"/>
          <p:cNvSpPr txBox="1"/>
          <p:nvPr/>
        </p:nvSpPr>
        <p:spPr>
          <a:xfrm>
            <a:off x="7393731" y="2121818"/>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a:solidFill>
                  <a:srgbClr val="0070C0"/>
                </a:solidFill>
                <a:latin typeface="微软雅黑" panose="020B0503020204020204" pitchFamily="34" charset="-122"/>
                <a:ea typeface="微软雅黑" panose="020B0503020204020204" pitchFamily="34" charset="-122"/>
                <a:cs typeface="Open Sans" panose="020B0606030504020204" pitchFamily="34" charset="0"/>
              </a:rPr>
              <a:t>北京地区</a:t>
            </a:r>
            <a:endParaRPr lang="en-US" sz="1400" b="1" dirty="0">
              <a:solidFill>
                <a:srgbClr val="0070C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8" name="TextBox 37"/>
          <p:cNvSpPr txBox="1"/>
          <p:nvPr/>
        </p:nvSpPr>
        <p:spPr>
          <a:xfrm>
            <a:off x="8761883" y="2136105"/>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a:solidFill>
                  <a:srgbClr val="0070C0"/>
                </a:solidFill>
                <a:latin typeface="微软雅黑" panose="020B0503020204020204" pitchFamily="34" charset="-122"/>
                <a:ea typeface="微软雅黑" panose="020B0503020204020204" pitchFamily="34" charset="-122"/>
                <a:cs typeface="Open Sans" panose="020B0606030504020204" pitchFamily="34" charset="0"/>
              </a:rPr>
              <a:t>河北地区</a:t>
            </a:r>
            <a:endParaRPr lang="en-US" sz="1400" b="1" dirty="0">
              <a:solidFill>
                <a:srgbClr val="0070C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9" name="TextBox 38"/>
          <p:cNvSpPr txBox="1"/>
          <p:nvPr/>
        </p:nvSpPr>
        <p:spPr>
          <a:xfrm>
            <a:off x="10738743" y="1872580"/>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a:solidFill>
                  <a:srgbClr val="0070C0"/>
                </a:solidFill>
                <a:latin typeface="微软雅黑" panose="020B0503020204020204" pitchFamily="34" charset="-122"/>
                <a:ea typeface="微软雅黑" panose="020B0503020204020204" pitchFamily="34" charset="-122"/>
                <a:cs typeface="Open Sans" panose="020B0606030504020204" pitchFamily="34" charset="0"/>
              </a:rPr>
              <a:t>江苏地区</a:t>
            </a:r>
            <a:endParaRPr lang="en-US" sz="1400" b="1" dirty="0">
              <a:solidFill>
                <a:srgbClr val="0070C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0" name="TextBox 39"/>
          <p:cNvSpPr txBox="1"/>
          <p:nvPr/>
        </p:nvSpPr>
        <p:spPr>
          <a:xfrm>
            <a:off x="2085280" y="2563143"/>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a:solidFill>
                  <a:srgbClr val="0070C0"/>
                </a:solidFill>
                <a:latin typeface="微软雅黑" panose="020B0503020204020204" pitchFamily="34" charset="-122"/>
                <a:ea typeface="微软雅黑" panose="020B0503020204020204" pitchFamily="34" charset="-122"/>
                <a:cs typeface="Open Sans" panose="020B0606030504020204" pitchFamily="34" charset="0"/>
              </a:rPr>
              <a:t>湖北地区</a:t>
            </a:r>
            <a:endParaRPr lang="en-US" sz="1400" b="1" dirty="0">
              <a:solidFill>
                <a:srgbClr val="0070C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1" name="TextBox 40"/>
          <p:cNvSpPr txBox="1"/>
          <p:nvPr/>
        </p:nvSpPr>
        <p:spPr>
          <a:xfrm>
            <a:off x="5511105" y="4344318"/>
            <a:ext cx="5695950" cy="1384995"/>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市场占有率</a:t>
            </a:r>
            <a:endParaRPr lang="id-ID"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pPr eaLnBrk="1" hangingPunct="1"/>
            <a:endParaRPr lang="en-US" altLang="zh-CN" sz="1000" dirty="0">
              <a:solidFill>
                <a:schemeClr val="tx1">
                  <a:lumMod val="65000"/>
                  <a:lumOff val="35000"/>
                </a:schemeClr>
              </a:solidFill>
              <a:latin typeface="Open Sans" panose="020B0606030504020204" pitchFamily="34" charset="0"/>
            </a:endParaRPr>
          </a:p>
          <a:p>
            <a:pPr algn="just"/>
            <a:r>
              <a:rPr lang="zh-CN" altLang="en-US" sz="1400" dirty="0">
                <a:solidFill>
                  <a:schemeClr val="tx1">
                    <a:lumMod val="65000"/>
                    <a:lumOff val="35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42" name="Oval 47"/>
          <p:cNvSpPr/>
          <p:nvPr/>
        </p:nvSpPr>
        <p:spPr>
          <a:xfrm>
            <a:off x="3760093" y="4195093"/>
            <a:ext cx="1408112" cy="1408112"/>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85%</a:t>
            </a:r>
          </a:p>
          <a:p>
            <a:pPr algn="ctr"/>
            <a:r>
              <a:rPr lang="zh-CN" altLang="en-US" sz="1200" b="1" dirty="0">
                <a:solidFill>
                  <a:srgbClr val="0070C0"/>
                </a:solidFill>
                <a:latin typeface="微软雅黑" panose="020B0503020204020204" pitchFamily="34" charset="-122"/>
                <a:ea typeface="微软雅黑" panose="020B0503020204020204" pitchFamily="34" charset="-122"/>
              </a:rPr>
              <a:t> 输入标题</a:t>
            </a:r>
            <a:endParaRPr lang="id-ID" altLang="zh-CN" sz="1200" b="1" dirty="0">
              <a:solidFill>
                <a:srgbClr val="0070C0"/>
              </a:solidFill>
              <a:latin typeface="微软雅黑" panose="020B0503020204020204" pitchFamily="34" charset="-122"/>
              <a:ea typeface="微软雅黑" panose="020B0503020204020204" pitchFamily="34" charset="-122"/>
            </a:endParaRPr>
          </a:p>
        </p:txBody>
      </p:sp>
      <p:sp>
        <p:nvSpPr>
          <p:cNvPr id="43" name="Arc 48"/>
          <p:cNvSpPr/>
          <p:nvPr/>
        </p:nvSpPr>
        <p:spPr>
          <a:xfrm>
            <a:off x="3760093" y="4195093"/>
            <a:ext cx="1408112" cy="1408112"/>
          </a:xfrm>
          <a:prstGeom prst="arc">
            <a:avLst>
              <a:gd name="adj1" fmla="val 16200000"/>
              <a:gd name="adj2" fmla="val 11287514"/>
            </a:avLst>
          </a:prstGeom>
          <a:ln w="101600" cap="rnd">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srgbClr val="FD3F03"/>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ppt_x"/>
                                          </p:val>
                                        </p:tav>
                                        <p:tav tm="100000">
                                          <p:val>
                                            <p:strVal val="#ppt_x"/>
                                          </p:val>
                                        </p:tav>
                                      </p:tavLst>
                                    </p:anim>
                                    <p:anim calcmode="lin" valueType="num">
                                      <p:cBhvr additive="base">
                                        <p:cTn id="16" dur="25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par>
                                <p:cTn id="22" presetID="53" presetClass="entr" presetSubtype="16" fill="hold" grpId="0" nodeType="withEffect">
                                  <p:stCondLst>
                                    <p:cond delay="50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16" fill="hold" grpId="0" nodeType="withEffect">
                                  <p:stCondLst>
                                    <p:cond delay="50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par>
                                <p:cTn id="32" presetID="53" presetClass="entr" presetSubtype="16" fill="hold" grpId="0" nodeType="withEffect">
                                  <p:stCondLst>
                                    <p:cond delay="5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par>
                                <p:cTn id="37" presetID="53" presetClass="entr" presetSubtype="16" fill="hold" grpId="0" nodeType="withEffect">
                                  <p:stCondLst>
                                    <p:cond delay="50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5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par>
                                <p:cTn id="47" presetID="53" presetClass="entr" presetSubtype="16" fill="hold" grpId="0" nodeType="withEffect">
                                  <p:stCondLst>
                                    <p:cond delay="50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par>
                                <p:cTn id="52" presetID="53" presetClass="entr" presetSubtype="16" fill="hold" grpId="0" nodeType="withEffect">
                                  <p:stCondLst>
                                    <p:cond delay="50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left)">
                                      <p:cBhvr>
                                        <p:cTn id="60" dur="500"/>
                                        <p:tgtEl>
                                          <p:spTgt spid="6"/>
                                        </p:tgtEl>
                                      </p:cBhvr>
                                    </p:animEffect>
                                  </p:childTnLst>
                                </p:cTn>
                              </p:par>
                              <p:par>
                                <p:cTn id="61" presetID="53" presetClass="entr" presetSubtype="16" fill="hold" grpId="0" nodeType="withEffect">
                                  <p:stCondLst>
                                    <p:cond delay="50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childTnLst>
                                </p:cTn>
                              </p:par>
                              <p:par>
                                <p:cTn id="66" presetID="53" presetClass="entr" presetSubtype="16" fill="hold" grpId="0" nodeType="withEffect">
                                  <p:stCondLst>
                                    <p:cond delay="500"/>
                                  </p:stCondLst>
                                  <p:childTnLst>
                                    <p:set>
                                      <p:cBhvr>
                                        <p:cTn id="67" dur="1" fill="hold">
                                          <p:stCondLst>
                                            <p:cond delay="0"/>
                                          </p:stCondLst>
                                        </p:cTn>
                                        <p:tgtEl>
                                          <p:spTgt spid="34"/>
                                        </p:tgtEl>
                                        <p:attrNameLst>
                                          <p:attrName>style.visibility</p:attrName>
                                        </p:attrNameLst>
                                      </p:cBhvr>
                                      <p:to>
                                        <p:strVal val="visible"/>
                                      </p:to>
                                    </p:set>
                                    <p:anim calcmode="lin" valueType="num">
                                      <p:cBhvr>
                                        <p:cTn id="68" dur="500" fill="hold"/>
                                        <p:tgtEl>
                                          <p:spTgt spid="34"/>
                                        </p:tgtEl>
                                        <p:attrNameLst>
                                          <p:attrName>ppt_w</p:attrName>
                                        </p:attrNameLst>
                                      </p:cBhvr>
                                      <p:tavLst>
                                        <p:tav tm="0">
                                          <p:val>
                                            <p:fltVal val="0"/>
                                          </p:val>
                                        </p:tav>
                                        <p:tav tm="100000">
                                          <p:val>
                                            <p:strVal val="#ppt_w"/>
                                          </p:val>
                                        </p:tav>
                                      </p:tavLst>
                                    </p:anim>
                                    <p:anim calcmode="lin" valueType="num">
                                      <p:cBhvr>
                                        <p:cTn id="69" dur="500" fill="hold"/>
                                        <p:tgtEl>
                                          <p:spTgt spid="34"/>
                                        </p:tgtEl>
                                        <p:attrNameLst>
                                          <p:attrName>ppt_h</p:attrName>
                                        </p:attrNameLst>
                                      </p:cBhvr>
                                      <p:tavLst>
                                        <p:tav tm="0">
                                          <p:val>
                                            <p:fltVal val="0"/>
                                          </p:val>
                                        </p:tav>
                                        <p:tav tm="100000">
                                          <p:val>
                                            <p:strVal val="#ppt_h"/>
                                          </p:val>
                                        </p:tav>
                                      </p:tavLst>
                                    </p:anim>
                                    <p:animEffect transition="in" filter="fade">
                                      <p:cBhvr>
                                        <p:cTn id="70" dur="500"/>
                                        <p:tgtEl>
                                          <p:spTgt spid="34"/>
                                        </p:tgtEl>
                                      </p:cBhvr>
                                    </p:animEffect>
                                  </p:childTnLst>
                                </p:cTn>
                              </p:par>
                              <p:par>
                                <p:cTn id="71" presetID="53" presetClass="entr" presetSubtype="16" fill="hold" grpId="0" nodeType="withEffect">
                                  <p:stCondLst>
                                    <p:cond delay="500"/>
                                  </p:stCondLst>
                                  <p:childTnLst>
                                    <p:set>
                                      <p:cBhvr>
                                        <p:cTn id="72" dur="1" fill="hold">
                                          <p:stCondLst>
                                            <p:cond delay="0"/>
                                          </p:stCondLst>
                                        </p:cTn>
                                        <p:tgtEl>
                                          <p:spTgt spid="35"/>
                                        </p:tgtEl>
                                        <p:attrNameLst>
                                          <p:attrName>style.visibility</p:attrName>
                                        </p:attrNameLst>
                                      </p:cBhvr>
                                      <p:to>
                                        <p:strVal val="visible"/>
                                      </p:to>
                                    </p:set>
                                    <p:anim calcmode="lin" valueType="num">
                                      <p:cBhvr>
                                        <p:cTn id="73" dur="500" fill="hold"/>
                                        <p:tgtEl>
                                          <p:spTgt spid="35"/>
                                        </p:tgtEl>
                                        <p:attrNameLst>
                                          <p:attrName>ppt_w</p:attrName>
                                        </p:attrNameLst>
                                      </p:cBhvr>
                                      <p:tavLst>
                                        <p:tav tm="0">
                                          <p:val>
                                            <p:fltVal val="0"/>
                                          </p:val>
                                        </p:tav>
                                        <p:tav tm="100000">
                                          <p:val>
                                            <p:strVal val="#ppt_w"/>
                                          </p:val>
                                        </p:tav>
                                      </p:tavLst>
                                    </p:anim>
                                    <p:anim calcmode="lin" valueType="num">
                                      <p:cBhvr>
                                        <p:cTn id="74" dur="500" fill="hold"/>
                                        <p:tgtEl>
                                          <p:spTgt spid="35"/>
                                        </p:tgtEl>
                                        <p:attrNameLst>
                                          <p:attrName>ppt_h</p:attrName>
                                        </p:attrNameLst>
                                      </p:cBhvr>
                                      <p:tavLst>
                                        <p:tav tm="0">
                                          <p:val>
                                            <p:fltVal val="0"/>
                                          </p:val>
                                        </p:tav>
                                        <p:tav tm="100000">
                                          <p:val>
                                            <p:strVal val="#ppt_h"/>
                                          </p:val>
                                        </p:tav>
                                      </p:tavLst>
                                    </p:anim>
                                    <p:animEffect transition="in" filter="fade">
                                      <p:cBhvr>
                                        <p:cTn id="75" dur="500"/>
                                        <p:tgtEl>
                                          <p:spTgt spid="35"/>
                                        </p:tgtEl>
                                      </p:cBhvr>
                                    </p:animEffect>
                                  </p:childTnLst>
                                </p:cTn>
                              </p:par>
                              <p:par>
                                <p:cTn id="76" presetID="53" presetClass="entr" presetSubtype="16" fill="hold" grpId="0" nodeType="withEffect">
                                  <p:stCondLst>
                                    <p:cond delay="500"/>
                                  </p:stCondLst>
                                  <p:childTnLst>
                                    <p:set>
                                      <p:cBhvr>
                                        <p:cTn id="77" dur="1" fill="hold">
                                          <p:stCondLst>
                                            <p:cond delay="0"/>
                                          </p:stCondLst>
                                        </p:cTn>
                                        <p:tgtEl>
                                          <p:spTgt spid="36"/>
                                        </p:tgtEl>
                                        <p:attrNameLst>
                                          <p:attrName>style.visibility</p:attrName>
                                        </p:attrNameLst>
                                      </p:cBhvr>
                                      <p:to>
                                        <p:strVal val="visible"/>
                                      </p:to>
                                    </p:set>
                                    <p:anim calcmode="lin" valueType="num">
                                      <p:cBhvr>
                                        <p:cTn id="78" dur="500" fill="hold"/>
                                        <p:tgtEl>
                                          <p:spTgt spid="36"/>
                                        </p:tgtEl>
                                        <p:attrNameLst>
                                          <p:attrName>ppt_w</p:attrName>
                                        </p:attrNameLst>
                                      </p:cBhvr>
                                      <p:tavLst>
                                        <p:tav tm="0">
                                          <p:val>
                                            <p:fltVal val="0"/>
                                          </p:val>
                                        </p:tav>
                                        <p:tav tm="100000">
                                          <p:val>
                                            <p:strVal val="#ppt_w"/>
                                          </p:val>
                                        </p:tav>
                                      </p:tavLst>
                                    </p:anim>
                                    <p:anim calcmode="lin" valueType="num">
                                      <p:cBhvr>
                                        <p:cTn id="79" dur="500" fill="hold"/>
                                        <p:tgtEl>
                                          <p:spTgt spid="36"/>
                                        </p:tgtEl>
                                        <p:attrNameLst>
                                          <p:attrName>ppt_h</p:attrName>
                                        </p:attrNameLst>
                                      </p:cBhvr>
                                      <p:tavLst>
                                        <p:tav tm="0">
                                          <p:val>
                                            <p:fltVal val="0"/>
                                          </p:val>
                                        </p:tav>
                                        <p:tav tm="100000">
                                          <p:val>
                                            <p:strVal val="#ppt_h"/>
                                          </p:val>
                                        </p:tav>
                                      </p:tavLst>
                                    </p:anim>
                                    <p:animEffect transition="in" filter="fade">
                                      <p:cBhvr>
                                        <p:cTn id="80" dur="500"/>
                                        <p:tgtEl>
                                          <p:spTgt spid="36"/>
                                        </p:tgtEl>
                                      </p:cBhvr>
                                    </p:animEffect>
                                  </p:childTnLst>
                                </p:cTn>
                              </p:par>
                              <p:par>
                                <p:cTn id="81" presetID="53" presetClass="entr" presetSubtype="16" fill="hold" grpId="0" nodeType="withEffect">
                                  <p:stCondLst>
                                    <p:cond delay="500"/>
                                  </p:stCondLst>
                                  <p:childTnLst>
                                    <p:set>
                                      <p:cBhvr>
                                        <p:cTn id="82" dur="1" fill="hold">
                                          <p:stCondLst>
                                            <p:cond delay="0"/>
                                          </p:stCondLst>
                                        </p:cTn>
                                        <p:tgtEl>
                                          <p:spTgt spid="37"/>
                                        </p:tgtEl>
                                        <p:attrNameLst>
                                          <p:attrName>style.visibility</p:attrName>
                                        </p:attrNameLst>
                                      </p:cBhvr>
                                      <p:to>
                                        <p:strVal val="visible"/>
                                      </p:to>
                                    </p:set>
                                    <p:anim calcmode="lin" valueType="num">
                                      <p:cBhvr>
                                        <p:cTn id="83" dur="500" fill="hold"/>
                                        <p:tgtEl>
                                          <p:spTgt spid="37"/>
                                        </p:tgtEl>
                                        <p:attrNameLst>
                                          <p:attrName>ppt_w</p:attrName>
                                        </p:attrNameLst>
                                      </p:cBhvr>
                                      <p:tavLst>
                                        <p:tav tm="0">
                                          <p:val>
                                            <p:fltVal val="0"/>
                                          </p:val>
                                        </p:tav>
                                        <p:tav tm="100000">
                                          <p:val>
                                            <p:strVal val="#ppt_w"/>
                                          </p:val>
                                        </p:tav>
                                      </p:tavLst>
                                    </p:anim>
                                    <p:anim calcmode="lin" valueType="num">
                                      <p:cBhvr>
                                        <p:cTn id="84" dur="500" fill="hold"/>
                                        <p:tgtEl>
                                          <p:spTgt spid="37"/>
                                        </p:tgtEl>
                                        <p:attrNameLst>
                                          <p:attrName>ppt_h</p:attrName>
                                        </p:attrNameLst>
                                      </p:cBhvr>
                                      <p:tavLst>
                                        <p:tav tm="0">
                                          <p:val>
                                            <p:fltVal val="0"/>
                                          </p:val>
                                        </p:tav>
                                        <p:tav tm="100000">
                                          <p:val>
                                            <p:strVal val="#ppt_h"/>
                                          </p:val>
                                        </p:tav>
                                      </p:tavLst>
                                    </p:anim>
                                    <p:animEffect transition="in" filter="fade">
                                      <p:cBhvr>
                                        <p:cTn id="85" dur="500"/>
                                        <p:tgtEl>
                                          <p:spTgt spid="37"/>
                                        </p:tgtEl>
                                      </p:cBhvr>
                                    </p:animEffect>
                                  </p:childTnLst>
                                </p:cTn>
                              </p:par>
                              <p:par>
                                <p:cTn id="86" presetID="53" presetClass="entr" presetSubtype="16" fill="hold" grpId="0" nodeType="withEffect">
                                  <p:stCondLst>
                                    <p:cond delay="500"/>
                                  </p:stCondLst>
                                  <p:childTnLst>
                                    <p:set>
                                      <p:cBhvr>
                                        <p:cTn id="87" dur="1" fill="hold">
                                          <p:stCondLst>
                                            <p:cond delay="0"/>
                                          </p:stCondLst>
                                        </p:cTn>
                                        <p:tgtEl>
                                          <p:spTgt spid="38"/>
                                        </p:tgtEl>
                                        <p:attrNameLst>
                                          <p:attrName>style.visibility</p:attrName>
                                        </p:attrNameLst>
                                      </p:cBhvr>
                                      <p:to>
                                        <p:strVal val="visible"/>
                                      </p:to>
                                    </p:set>
                                    <p:anim calcmode="lin" valueType="num">
                                      <p:cBhvr>
                                        <p:cTn id="88" dur="500" fill="hold"/>
                                        <p:tgtEl>
                                          <p:spTgt spid="38"/>
                                        </p:tgtEl>
                                        <p:attrNameLst>
                                          <p:attrName>ppt_w</p:attrName>
                                        </p:attrNameLst>
                                      </p:cBhvr>
                                      <p:tavLst>
                                        <p:tav tm="0">
                                          <p:val>
                                            <p:fltVal val="0"/>
                                          </p:val>
                                        </p:tav>
                                        <p:tav tm="100000">
                                          <p:val>
                                            <p:strVal val="#ppt_w"/>
                                          </p:val>
                                        </p:tav>
                                      </p:tavLst>
                                    </p:anim>
                                    <p:anim calcmode="lin" valueType="num">
                                      <p:cBhvr>
                                        <p:cTn id="89" dur="500" fill="hold"/>
                                        <p:tgtEl>
                                          <p:spTgt spid="38"/>
                                        </p:tgtEl>
                                        <p:attrNameLst>
                                          <p:attrName>ppt_h</p:attrName>
                                        </p:attrNameLst>
                                      </p:cBhvr>
                                      <p:tavLst>
                                        <p:tav tm="0">
                                          <p:val>
                                            <p:fltVal val="0"/>
                                          </p:val>
                                        </p:tav>
                                        <p:tav tm="100000">
                                          <p:val>
                                            <p:strVal val="#ppt_h"/>
                                          </p:val>
                                        </p:tav>
                                      </p:tavLst>
                                    </p:anim>
                                    <p:animEffect transition="in" filter="fade">
                                      <p:cBhvr>
                                        <p:cTn id="90" dur="500"/>
                                        <p:tgtEl>
                                          <p:spTgt spid="38"/>
                                        </p:tgtEl>
                                      </p:cBhvr>
                                    </p:animEffect>
                                  </p:childTnLst>
                                </p:cTn>
                              </p:par>
                              <p:par>
                                <p:cTn id="91" presetID="53" presetClass="entr" presetSubtype="16" fill="hold" grpId="0" nodeType="withEffect">
                                  <p:stCondLst>
                                    <p:cond delay="500"/>
                                  </p:stCondLst>
                                  <p:childTnLst>
                                    <p:set>
                                      <p:cBhvr>
                                        <p:cTn id="92" dur="1" fill="hold">
                                          <p:stCondLst>
                                            <p:cond delay="0"/>
                                          </p:stCondLst>
                                        </p:cTn>
                                        <p:tgtEl>
                                          <p:spTgt spid="39"/>
                                        </p:tgtEl>
                                        <p:attrNameLst>
                                          <p:attrName>style.visibility</p:attrName>
                                        </p:attrNameLst>
                                      </p:cBhvr>
                                      <p:to>
                                        <p:strVal val="visible"/>
                                      </p:to>
                                    </p:set>
                                    <p:anim calcmode="lin" valueType="num">
                                      <p:cBhvr>
                                        <p:cTn id="93" dur="500" fill="hold"/>
                                        <p:tgtEl>
                                          <p:spTgt spid="39"/>
                                        </p:tgtEl>
                                        <p:attrNameLst>
                                          <p:attrName>ppt_w</p:attrName>
                                        </p:attrNameLst>
                                      </p:cBhvr>
                                      <p:tavLst>
                                        <p:tav tm="0">
                                          <p:val>
                                            <p:fltVal val="0"/>
                                          </p:val>
                                        </p:tav>
                                        <p:tav tm="100000">
                                          <p:val>
                                            <p:strVal val="#ppt_w"/>
                                          </p:val>
                                        </p:tav>
                                      </p:tavLst>
                                    </p:anim>
                                    <p:anim calcmode="lin" valueType="num">
                                      <p:cBhvr>
                                        <p:cTn id="94" dur="500" fill="hold"/>
                                        <p:tgtEl>
                                          <p:spTgt spid="39"/>
                                        </p:tgtEl>
                                        <p:attrNameLst>
                                          <p:attrName>ppt_h</p:attrName>
                                        </p:attrNameLst>
                                      </p:cBhvr>
                                      <p:tavLst>
                                        <p:tav tm="0">
                                          <p:val>
                                            <p:fltVal val="0"/>
                                          </p:val>
                                        </p:tav>
                                        <p:tav tm="100000">
                                          <p:val>
                                            <p:strVal val="#ppt_h"/>
                                          </p:val>
                                        </p:tav>
                                      </p:tavLst>
                                    </p:anim>
                                    <p:animEffect transition="in" filter="fade">
                                      <p:cBhvr>
                                        <p:cTn id="95" dur="500"/>
                                        <p:tgtEl>
                                          <p:spTgt spid="39"/>
                                        </p:tgtEl>
                                      </p:cBhvr>
                                    </p:animEffect>
                                  </p:childTnLst>
                                </p:cTn>
                              </p:par>
                              <p:par>
                                <p:cTn id="96" presetID="2" presetClass="entr" presetSubtype="4" fill="hold" grpId="0" nodeType="withEffect">
                                  <p:stCondLst>
                                    <p:cond delay="50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500" fill="hold"/>
                                        <p:tgtEl>
                                          <p:spTgt spid="27"/>
                                        </p:tgtEl>
                                        <p:attrNameLst>
                                          <p:attrName>ppt_x</p:attrName>
                                        </p:attrNameLst>
                                      </p:cBhvr>
                                      <p:tavLst>
                                        <p:tav tm="0">
                                          <p:val>
                                            <p:strVal val="#ppt_x"/>
                                          </p:val>
                                        </p:tav>
                                        <p:tav tm="100000">
                                          <p:val>
                                            <p:strVal val="#ppt_x"/>
                                          </p:val>
                                        </p:tav>
                                      </p:tavLst>
                                    </p:anim>
                                    <p:anim calcmode="lin" valueType="num">
                                      <p:cBhvr additive="base">
                                        <p:cTn id="99" dur="500" fill="hold"/>
                                        <p:tgtEl>
                                          <p:spTgt spid="2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500"/>
                                  </p:stCondLst>
                                  <p:childTnLst>
                                    <p:set>
                                      <p:cBhvr>
                                        <p:cTn id="101" dur="1" fill="hold">
                                          <p:stCondLst>
                                            <p:cond delay="0"/>
                                          </p:stCondLst>
                                        </p:cTn>
                                        <p:tgtEl>
                                          <p:spTgt spid="28"/>
                                        </p:tgtEl>
                                        <p:attrNameLst>
                                          <p:attrName>style.visibility</p:attrName>
                                        </p:attrNameLst>
                                      </p:cBhvr>
                                      <p:to>
                                        <p:strVal val="visible"/>
                                      </p:to>
                                    </p:set>
                                    <p:anim calcmode="lin" valueType="num">
                                      <p:cBhvr additive="base">
                                        <p:cTn id="102" dur="500" fill="hold"/>
                                        <p:tgtEl>
                                          <p:spTgt spid="28"/>
                                        </p:tgtEl>
                                        <p:attrNameLst>
                                          <p:attrName>ppt_x</p:attrName>
                                        </p:attrNameLst>
                                      </p:cBhvr>
                                      <p:tavLst>
                                        <p:tav tm="0">
                                          <p:val>
                                            <p:strVal val="#ppt_x"/>
                                          </p:val>
                                        </p:tav>
                                        <p:tav tm="100000">
                                          <p:val>
                                            <p:strVal val="#ppt_x"/>
                                          </p:val>
                                        </p:tav>
                                      </p:tavLst>
                                    </p:anim>
                                    <p:anim calcmode="lin" valueType="num">
                                      <p:cBhvr additive="base">
                                        <p:cTn id="103" dur="500" fill="hold"/>
                                        <p:tgtEl>
                                          <p:spTgt spid="2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500"/>
                                  </p:stCondLst>
                                  <p:childTnLst>
                                    <p:set>
                                      <p:cBhvr>
                                        <p:cTn id="105" dur="1" fill="hold">
                                          <p:stCondLst>
                                            <p:cond delay="0"/>
                                          </p:stCondLst>
                                        </p:cTn>
                                        <p:tgtEl>
                                          <p:spTgt spid="29"/>
                                        </p:tgtEl>
                                        <p:attrNameLst>
                                          <p:attrName>style.visibility</p:attrName>
                                        </p:attrNameLst>
                                      </p:cBhvr>
                                      <p:to>
                                        <p:strVal val="visible"/>
                                      </p:to>
                                    </p:set>
                                    <p:anim calcmode="lin" valueType="num">
                                      <p:cBhvr additive="base">
                                        <p:cTn id="106" dur="500" fill="hold"/>
                                        <p:tgtEl>
                                          <p:spTgt spid="29"/>
                                        </p:tgtEl>
                                        <p:attrNameLst>
                                          <p:attrName>ppt_x</p:attrName>
                                        </p:attrNameLst>
                                      </p:cBhvr>
                                      <p:tavLst>
                                        <p:tav tm="0">
                                          <p:val>
                                            <p:strVal val="#ppt_x"/>
                                          </p:val>
                                        </p:tav>
                                        <p:tav tm="100000">
                                          <p:val>
                                            <p:strVal val="#ppt_x"/>
                                          </p:val>
                                        </p:tav>
                                      </p:tavLst>
                                    </p:anim>
                                    <p:anim calcmode="lin" valueType="num">
                                      <p:cBhvr additive="base">
                                        <p:cTn id="107" dur="500" fill="hold"/>
                                        <p:tgtEl>
                                          <p:spTgt spid="29"/>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500"/>
                                  </p:stCondLst>
                                  <p:childTnLst>
                                    <p:set>
                                      <p:cBhvr>
                                        <p:cTn id="109" dur="1" fill="hold">
                                          <p:stCondLst>
                                            <p:cond delay="0"/>
                                          </p:stCondLst>
                                        </p:cTn>
                                        <p:tgtEl>
                                          <p:spTgt spid="30"/>
                                        </p:tgtEl>
                                        <p:attrNameLst>
                                          <p:attrName>style.visibility</p:attrName>
                                        </p:attrNameLst>
                                      </p:cBhvr>
                                      <p:to>
                                        <p:strVal val="visible"/>
                                      </p:to>
                                    </p:set>
                                    <p:anim calcmode="lin" valueType="num">
                                      <p:cBhvr additive="base">
                                        <p:cTn id="110" dur="500" fill="hold"/>
                                        <p:tgtEl>
                                          <p:spTgt spid="30"/>
                                        </p:tgtEl>
                                        <p:attrNameLst>
                                          <p:attrName>ppt_x</p:attrName>
                                        </p:attrNameLst>
                                      </p:cBhvr>
                                      <p:tavLst>
                                        <p:tav tm="0">
                                          <p:val>
                                            <p:strVal val="#ppt_x"/>
                                          </p:val>
                                        </p:tav>
                                        <p:tav tm="100000">
                                          <p:val>
                                            <p:strVal val="#ppt_x"/>
                                          </p:val>
                                        </p:tav>
                                      </p:tavLst>
                                    </p:anim>
                                    <p:anim calcmode="lin" valueType="num">
                                      <p:cBhvr additive="base">
                                        <p:cTn id="111" dur="500" fill="hold"/>
                                        <p:tgtEl>
                                          <p:spTgt spid="30"/>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500"/>
                                  </p:stCondLst>
                                  <p:childTnLst>
                                    <p:set>
                                      <p:cBhvr>
                                        <p:cTn id="113" dur="1" fill="hold">
                                          <p:stCondLst>
                                            <p:cond delay="0"/>
                                          </p:stCondLst>
                                        </p:cTn>
                                        <p:tgtEl>
                                          <p:spTgt spid="31"/>
                                        </p:tgtEl>
                                        <p:attrNameLst>
                                          <p:attrName>style.visibility</p:attrName>
                                        </p:attrNameLst>
                                      </p:cBhvr>
                                      <p:to>
                                        <p:strVal val="visible"/>
                                      </p:to>
                                    </p:set>
                                    <p:anim calcmode="lin" valueType="num">
                                      <p:cBhvr additive="base">
                                        <p:cTn id="114" dur="500" fill="hold"/>
                                        <p:tgtEl>
                                          <p:spTgt spid="31"/>
                                        </p:tgtEl>
                                        <p:attrNameLst>
                                          <p:attrName>ppt_x</p:attrName>
                                        </p:attrNameLst>
                                      </p:cBhvr>
                                      <p:tavLst>
                                        <p:tav tm="0">
                                          <p:val>
                                            <p:strVal val="#ppt_x"/>
                                          </p:val>
                                        </p:tav>
                                        <p:tav tm="100000">
                                          <p:val>
                                            <p:strVal val="#ppt_x"/>
                                          </p:val>
                                        </p:tav>
                                      </p:tavLst>
                                    </p:anim>
                                    <p:anim calcmode="lin" valueType="num">
                                      <p:cBhvr additive="base">
                                        <p:cTn id="115" dur="500" fill="hold"/>
                                        <p:tgtEl>
                                          <p:spTgt spid="31"/>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500"/>
                                  </p:stCondLst>
                                  <p:childTnLst>
                                    <p:set>
                                      <p:cBhvr>
                                        <p:cTn id="117" dur="1" fill="hold">
                                          <p:stCondLst>
                                            <p:cond delay="0"/>
                                          </p:stCondLst>
                                        </p:cTn>
                                        <p:tgtEl>
                                          <p:spTgt spid="32"/>
                                        </p:tgtEl>
                                        <p:attrNameLst>
                                          <p:attrName>style.visibility</p:attrName>
                                        </p:attrNameLst>
                                      </p:cBhvr>
                                      <p:to>
                                        <p:strVal val="visible"/>
                                      </p:to>
                                    </p:set>
                                    <p:anim calcmode="lin" valueType="num">
                                      <p:cBhvr additive="base">
                                        <p:cTn id="118" dur="500" fill="hold"/>
                                        <p:tgtEl>
                                          <p:spTgt spid="32"/>
                                        </p:tgtEl>
                                        <p:attrNameLst>
                                          <p:attrName>ppt_x</p:attrName>
                                        </p:attrNameLst>
                                      </p:cBhvr>
                                      <p:tavLst>
                                        <p:tav tm="0">
                                          <p:val>
                                            <p:strVal val="#ppt_x"/>
                                          </p:val>
                                        </p:tav>
                                        <p:tav tm="100000">
                                          <p:val>
                                            <p:strVal val="#ppt_x"/>
                                          </p:val>
                                        </p:tav>
                                      </p:tavLst>
                                    </p:anim>
                                    <p:anim calcmode="lin" valueType="num">
                                      <p:cBhvr additive="base">
                                        <p:cTn id="119" dur="500" fill="hold"/>
                                        <p:tgtEl>
                                          <p:spTgt spid="32"/>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500"/>
                                  </p:stCondLst>
                                  <p:childTnLst>
                                    <p:set>
                                      <p:cBhvr>
                                        <p:cTn id="121" dur="1" fill="hold">
                                          <p:stCondLst>
                                            <p:cond delay="0"/>
                                          </p:stCondLst>
                                        </p:cTn>
                                        <p:tgtEl>
                                          <p:spTgt spid="33"/>
                                        </p:tgtEl>
                                        <p:attrNameLst>
                                          <p:attrName>style.visibility</p:attrName>
                                        </p:attrNameLst>
                                      </p:cBhvr>
                                      <p:to>
                                        <p:strVal val="visible"/>
                                      </p:to>
                                    </p:set>
                                    <p:anim calcmode="lin" valueType="num">
                                      <p:cBhvr additive="base">
                                        <p:cTn id="122" dur="500" fill="hold"/>
                                        <p:tgtEl>
                                          <p:spTgt spid="33"/>
                                        </p:tgtEl>
                                        <p:attrNameLst>
                                          <p:attrName>ppt_x</p:attrName>
                                        </p:attrNameLst>
                                      </p:cBhvr>
                                      <p:tavLst>
                                        <p:tav tm="0">
                                          <p:val>
                                            <p:strVal val="#ppt_x"/>
                                          </p:val>
                                        </p:tav>
                                        <p:tav tm="100000">
                                          <p:val>
                                            <p:strVal val="#ppt_x"/>
                                          </p:val>
                                        </p:tav>
                                      </p:tavLst>
                                    </p:anim>
                                    <p:anim calcmode="lin" valueType="num">
                                      <p:cBhvr additive="base">
                                        <p:cTn id="123" dur="500" fill="hold"/>
                                        <p:tgtEl>
                                          <p:spTgt spid="33"/>
                                        </p:tgtEl>
                                        <p:attrNameLst>
                                          <p:attrName>ppt_y</p:attrName>
                                        </p:attrNameLst>
                                      </p:cBhvr>
                                      <p:tavLst>
                                        <p:tav tm="0">
                                          <p:val>
                                            <p:strVal val="1+#ppt_h/2"/>
                                          </p:val>
                                        </p:tav>
                                        <p:tav tm="100000">
                                          <p:val>
                                            <p:strVal val="#ppt_y"/>
                                          </p:val>
                                        </p:tav>
                                      </p:tavLst>
                                    </p:anim>
                                  </p:childTnLst>
                                </p:cTn>
                              </p:par>
                            </p:childTnLst>
                          </p:cTn>
                        </p:par>
                        <p:par>
                          <p:cTn id="124" fill="hold">
                            <p:stCondLst>
                              <p:cond delay="1500"/>
                            </p:stCondLst>
                            <p:childTnLst>
                              <p:par>
                                <p:cTn id="125" presetID="53" presetClass="entr" presetSubtype="16" fill="hold" grpId="0" nodeType="after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2000"/>
                            </p:stCondLst>
                            <p:childTnLst>
                              <p:par>
                                <p:cTn id="131" presetID="53" presetClass="entr" presetSubtype="16" fill="hold" grpId="0" nodeType="afterEffect">
                                  <p:stCondLst>
                                    <p:cond delay="0"/>
                                  </p:stCondLst>
                                  <p:childTnLst>
                                    <p:set>
                                      <p:cBhvr>
                                        <p:cTn id="132" dur="1" fill="hold">
                                          <p:stCondLst>
                                            <p:cond delay="0"/>
                                          </p:stCondLst>
                                        </p:cTn>
                                        <p:tgtEl>
                                          <p:spTgt spid="43"/>
                                        </p:tgtEl>
                                        <p:attrNameLst>
                                          <p:attrName>style.visibility</p:attrName>
                                        </p:attrNameLst>
                                      </p:cBhvr>
                                      <p:to>
                                        <p:strVal val="visible"/>
                                      </p:to>
                                    </p:set>
                                    <p:anim calcmode="lin" valueType="num">
                                      <p:cBhvr>
                                        <p:cTn id="133" dur="500" fill="hold"/>
                                        <p:tgtEl>
                                          <p:spTgt spid="43"/>
                                        </p:tgtEl>
                                        <p:attrNameLst>
                                          <p:attrName>ppt_w</p:attrName>
                                        </p:attrNameLst>
                                      </p:cBhvr>
                                      <p:tavLst>
                                        <p:tav tm="0">
                                          <p:val>
                                            <p:fltVal val="0"/>
                                          </p:val>
                                        </p:tav>
                                        <p:tav tm="100000">
                                          <p:val>
                                            <p:strVal val="#ppt_w"/>
                                          </p:val>
                                        </p:tav>
                                      </p:tavLst>
                                    </p:anim>
                                    <p:anim calcmode="lin" valueType="num">
                                      <p:cBhvr>
                                        <p:cTn id="134" dur="500" fill="hold"/>
                                        <p:tgtEl>
                                          <p:spTgt spid="43"/>
                                        </p:tgtEl>
                                        <p:attrNameLst>
                                          <p:attrName>ppt_h</p:attrName>
                                        </p:attrNameLst>
                                      </p:cBhvr>
                                      <p:tavLst>
                                        <p:tav tm="0">
                                          <p:val>
                                            <p:fltVal val="0"/>
                                          </p:val>
                                        </p:tav>
                                        <p:tav tm="100000">
                                          <p:val>
                                            <p:strVal val="#ppt_h"/>
                                          </p:val>
                                        </p:tav>
                                      </p:tavLst>
                                    </p:anim>
                                    <p:animEffect transition="in" filter="fade">
                                      <p:cBhvr>
                                        <p:cTn id="135" dur="500"/>
                                        <p:tgtEl>
                                          <p:spTgt spid="43"/>
                                        </p:tgtEl>
                                      </p:cBhvr>
                                    </p:animEffect>
                                  </p:childTnLst>
                                </p:cTn>
                              </p:par>
                            </p:childTnLst>
                          </p:cTn>
                        </p:par>
                        <p:par>
                          <p:cTn id="136" fill="hold">
                            <p:stCondLst>
                              <p:cond delay="2500"/>
                            </p:stCondLst>
                            <p:childTnLst>
                              <p:par>
                                <p:cTn id="137" presetID="42" presetClass="entr" presetSubtype="0" fill="hold" grpId="0" nodeType="afterEffect">
                                  <p:stCondLst>
                                    <p:cond delay="0"/>
                                  </p:stCondLst>
                                  <p:childTnLst>
                                    <p:set>
                                      <p:cBhvr>
                                        <p:cTn id="138" dur="1" fill="hold">
                                          <p:stCondLst>
                                            <p:cond delay="0"/>
                                          </p:stCondLst>
                                        </p:cTn>
                                        <p:tgtEl>
                                          <p:spTgt spid="41"/>
                                        </p:tgtEl>
                                        <p:attrNameLst>
                                          <p:attrName>style.visibility</p:attrName>
                                        </p:attrNameLst>
                                      </p:cBhvr>
                                      <p:to>
                                        <p:strVal val="visible"/>
                                      </p:to>
                                    </p:set>
                                    <p:animEffect transition="in" filter="fade">
                                      <p:cBhvr>
                                        <p:cTn id="139" dur="1000"/>
                                        <p:tgtEl>
                                          <p:spTgt spid="41"/>
                                        </p:tgtEl>
                                      </p:cBhvr>
                                    </p:animEffect>
                                    <p:anim calcmode="lin" valueType="num">
                                      <p:cBhvr>
                                        <p:cTn id="140" dur="1000" fill="hold"/>
                                        <p:tgtEl>
                                          <p:spTgt spid="41"/>
                                        </p:tgtEl>
                                        <p:attrNameLst>
                                          <p:attrName>ppt_x</p:attrName>
                                        </p:attrNameLst>
                                      </p:cBhvr>
                                      <p:tavLst>
                                        <p:tav tm="0">
                                          <p:val>
                                            <p:strVal val="#ppt_x"/>
                                          </p:val>
                                        </p:tav>
                                        <p:tav tm="100000">
                                          <p:val>
                                            <p:strVal val="#ppt_x"/>
                                          </p:val>
                                        </p:tav>
                                      </p:tavLst>
                                    </p:anim>
                                    <p:anim calcmode="lin" valueType="num">
                                      <p:cBhvr>
                                        <p:cTn id="14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4" grpId="0"/>
      <p:bldP spid="12" grpId="0" animBg="1"/>
      <p:bldP spid="13" grpId="0" animBg="1"/>
      <p:bldP spid="14" grpId="0" animBg="1"/>
      <p:bldP spid="15" grpId="0" animBg="1"/>
      <p:bldP spid="16" grpId="0" animBg="1"/>
      <p:bldP spid="17" grpId="0" animBg="1"/>
      <p:bldP spid="18" grpId="0" animBg="1"/>
      <p:bldP spid="19" grpId="0" animBg="1"/>
      <p:bldP spid="20" grpId="0" animBg="1"/>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animBg="1"/>
      <p:bldP spid="4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0070C0"/>
                </a:solidFill>
                <a:latin typeface="Impact MT Std" pitchFamily="34" charset="0"/>
                <a:ea typeface="微软雅黑" panose="020B0503020204020204" pitchFamily="34" charset="-122"/>
              </a:rPr>
              <a:t>短期盈利计划</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a:solidFill>
                <a:srgbClr val="0070C0"/>
              </a:solidFill>
              <a:latin typeface="Impact MT Std" pitchFamily="34" charset="0"/>
              <a:ea typeface="微软雅黑" panose="020B0503020204020204" pitchFamily="34" charset="-122"/>
            </a:endParaRPr>
          </a:p>
        </p:txBody>
      </p:sp>
      <p:sp>
        <p:nvSpPr>
          <p:cNvPr id="12" name="KSO_Shape"/>
          <p:cNvSpPr/>
          <p:nvPr/>
        </p:nvSpPr>
        <p:spPr bwMode="auto">
          <a:xfrm>
            <a:off x="172658" y="227047"/>
            <a:ext cx="554680" cy="471477"/>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23093" y="6577616"/>
            <a:ext cx="2088232" cy="307768"/>
          </a:xfrm>
          <a:prstGeom prst="rect">
            <a:avLst/>
          </a:prstGeom>
        </p:spPr>
        <p:txBody>
          <a:bodyPr wrap="square" lIns="91431" tIns="45716" rIns="91431" bIns="45716">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第四章：发展前景</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a:solidFill>
                  <a:srgbClr val="34495E"/>
                </a:solidFill>
                <a:latin typeface="Impact MT Std" pitchFamily="34" charset="0"/>
                <a:ea typeface="微软雅黑" panose="020B0503020204020204" pitchFamily="34" charset="-122"/>
              </a:rPr>
              <a:t>32</a:t>
            </a:r>
          </a:p>
        </p:txBody>
      </p:sp>
      <p:sp>
        <p:nvSpPr>
          <p:cNvPr id="31" name="矩形 47"/>
          <p:cNvSpPr>
            <a:spLocks noChangeArrowheads="1"/>
          </p:cNvSpPr>
          <p:nvPr/>
        </p:nvSpPr>
        <p:spPr bwMode="auto">
          <a:xfrm>
            <a:off x="6021643" y="1820417"/>
            <a:ext cx="4652394" cy="9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右键点击图片选择设置图片格式可直接替换图片，在此录入上述图表的描述说明。您可以点击文字框输入您的描述说明，或者通过复制粘贴。</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矩形 3"/>
          <p:cNvSpPr>
            <a:spLocks noChangeArrowheads="1"/>
          </p:cNvSpPr>
          <p:nvPr/>
        </p:nvSpPr>
        <p:spPr bwMode="auto">
          <a:xfrm>
            <a:off x="6038166" y="1268760"/>
            <a:ext cx="1061815" cy="34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输入标题</a:t>
            </a:r>
          </a:p>
        </p:txBody>
      </p:sp>
      <p:sp>
        <p:nvSpPr>
          <p:cNvPr id="33" name="矩形 32"/>
          <p:cNvSpPr/>
          <p:nvPr/>
        </p:nvSpPr>
        <p:spPr>
          <a:xfrm>
            <a:off x="6097289" y="1729711"/>
            <a:ext cx="599800" cy="40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6712139" y="1729711"/>
            <a:ext cx="12150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矩形 47"/>
          <p:cNvSpPr>
            <a:spLocks noChangeArrowheads="1"/>
          </p:cNvSpPr>
          <p:nvPr/>
        </p:nvSpPr>
        <p:spPr bwMode="auto">
          <a:xfrm>
            <a:off x="6021643" y="3541021"/>
            <a:ext cx="4652394" cy="11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右键点击图片选择设置图片格式可直接替换图片，在此录入上述图表的描述说明。您可以点击文字框输入您的描述说明，或者通过复制粘贴，在此录入上述图表的综合描述说明。</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
          <p:cNvSpPr>
            <a:spLocks noChangeArrowheads="1"/>
          </p:cNvSpPr>
          <p:nvPr/>
        </p:nvSpPr>
        <p:spPr bwMode="auto">
          <a:xfrm>
            <a:off x="6038166" y="2989364"/>
            <a:ext cx="1061815" cy="34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输入标题</a:t>
            </a:r>
          </a:p>
        </p:txBody>
      </p:sp>
      <p:sp>
        <p:nvSpPr>
          <p:cNvPr id="37" name="矩形 36"/>
          <p:cNvSpPr/>
          <p:nvPr/>
        </p:nvSpPr>
        <p:spPr>
          <a:xfrm>
            <a:off x="6097289" y="3450315"/>
            <a:ext cx="599800" cy="405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6712139" y="3450315"/>
            <a:ext cx="12150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1625659" y="1333155"/>
            <a:ext cx="3915332" cy="3245473"/>
          </a:xfrm>
          <a:prstGeom prst="rect">
            <a:avLst/>
          </a:prstGeom>
          <a:blipFill>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Freeform 12"/>
          <p:cNvSpPr/>
          <p:nvPr/>
        </p:nvSpPr>
        <p:spPr bwMode="auto">
          <a:xfrm>
            <a:off x="1608509" y="4945855"/>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a:lstStyle/>
          <a:p>
            <a:endParaRPr lang="zh-CN" altLang="en-US">
              <a:solidFill>
                <a:schemeClr val="tx1">
                  <a:lumMod val="65000"/>
                  <a:lumOff val="35000"/>
                </a:schemeClr>
              </a:solidFill>
            </a:endParaRPr>
          </a:p>
        </p:txBody>
      </p:sp>
      <p:sp>
        <p:nvSpPr>
          <p:cNvPr id="41" name="Freeform 12"/>
          <p:cNvSpPr/>
          <p:nvPr/>
        </p:nvSpPr>
        <p:spPr bwMode="auto">
          <a:xfrm flipH="1" flipV="1">
            <a:off x="10249469" y="5923111"/>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a:lstStyle/>
          <a:p>
            <a:endParaRPr lang="zh-CN" altLang="en-US">
              <a:solidFill>
                <a:schemeClr val="tx1">
                  <a:lumMod val="50000"/>
                  <a:lumOff val="50000"/>
                </a:schemeClr>
              </a:solidFill>
            </a:endParaRPr>
          </a:p>
        </p:txBody>
      </p:sp>
      <p:sp>
        <p:nvSpPr>
          <p:cNvPr id="42" name="TextBox 41"/>
          <p:cNvSpPr txBox="1"/>
          <p:nvPr/>
        </p:nvSpPr>
        <p:spPr>
          <a:xfrm>
            <a:off x="1968549" y="5260056"/>
            <a:ext cx="8545239" cy="905248"/>
          </a:xfrm>
          <a:prstGeom prst="rect">
            <a:avLst/>
          </a:prstGeom>
          <a:noFill/>
        </p:spPr>
        <p:txBody>
          <a:bodyPr wrap="square" rtlCol="0">
            <a:spAutoFit/>
          </a:bodyPr>
          <a:lstStyle/>
          <a:p>
            <a:pPr>
              <a:lnSpc>
                <a:spcPct val="130000"/>
              </a:lnSpc>
              <a:spcBef>
                <a:spcPct val="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ppt_x"/>
                                          </p:val>
                                        </p:tav>
                                        <p:tav tm="100000">
                                          <p:val>
                                            <p:strVal val="#ppt_x"/>
                                          </p:val>
                                        </p:tav>
                                      </p:tavLst>
                                    </p:anim>
                                    <p:anim calcmode="lin" valueType="num">
                                      <p:cBhvr additive="base">
                                        <p:cTn id="16" dur="25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8" presetClass="entr" presetSubtype="6"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strips(downRight)">
                                      <p:cBhvr>
                                        <p:cTn id="20" dur="500"/>
                                        <p:tgtEl>
                                          <p:spTgt spid="39"/>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500"/>
                                        <p:tgtEl>
                                          <p:spTgt spid="33"/>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750"/>
                                        <p:tgtEl>
                                          <p:spTgt spid="34"/>
                                        </p:tgtEl>
                                      </p:cBhvr>
                                    </p:animEffect>
                                  </p:childTnLst>
                                </p:cTn>
                              </p:par>
                            </p:childTnLst>
                          </p:cTn>
                        </p:par>
                        <p:par>
                          <p:cTn id="33" fill="hold">
                            <p:stCondLst>
                              <p:cond delay="3000"/>
                            </p:stCondLst>
                            <p:childTnLst>
                              <p:par>
                                <p:cTn id="34" presetID="14" presetClass="entr" presetSubtype="1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randombar(horizontal)">
                                      <p:cBhvr>
                                        <p:cTn id="36" dur="750"/>
                                        <p:tgtEl>
                                          <p:spTgt spid="31"/>
                                        </p:tgtEl>
                                      </p:cBhvr>
                                    </p:animEffect>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500"/>
                                        <p:tgtEl>
                                          <p:spTgt spid="36"/>
                                        </p:tgtEl>
                                      </p:cBhvr>
                                    </p:animEffect>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left)">
                                      <p:cBhvr>
                                        <p:cTn id="44" dur="500"/>
                                        <p:tgtEl>
                                          <p:spTgt spid="37"/>
                                        </p:tgtEl>
                                      </p:cBhvr>
                                    </p:animEffect>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left)">
                                      <p:cBhvr>
                                        <p:cTn id="48" dur="750"/>
                                        <p:tgtEl>
                                          <p:spTgt spid="38"/>
                                        </p:tgtEl>
                                      </p:cBhvr>
                                    </p:animEffect>
                                  </p:childTnLst>
                                </p:cTn>
                              </p:par>
                            </p:childTnLst>
                          </p:cTn>
                        </p:par>
                        <p:par>
                          <p:cTn id="49" fill="hold">
                            <p:stCondLst>
                              <p:cond delay="6000"/>
                            </p:stCondLst>
                            <p:childTnLst>
                              <p:par>
                                <p:cTn id="50" presetID="14" presetClass="entr" presetSubtype="1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randombar(horizontal)">
                                      <p:cBhvr>
                                        <p:cTn id="52" dur="750"/>
                                        <p:tgtEl>
                                          <p:spTgt spid="35"/>
                                        </p:tgtEl>
                                      </p:cBhvr>
                                    </p:animEffect>
                                  </p:childTnLst>
                                </p:cTn>
                              </p:par>
                            </p:childTnLst>
                          </p:cTn>
                        </p:par>
                        <p:par>
                          <p:cTn id="53" fill="hold">
                            <p:stCondLst>
                              <p:cond delay="7000"/>
                            </p:stCondLst>
                            <p:childTnLst>
                              <p:par>
                                <p:cTn id="54" presetID="1" presetClass="entr" presetSubtype="0" fill="hold" grpId="0" nodeType="afterEffect">
                                  <p:stCondLst>
                                    <p:cond delay="0"/>
                                  </p:stCondLst>
                                  <p:childTnLst>
                                    <p:set>
                                      <p:cBhvr>
                                        <p:cTn id="55" dur="1" fill="hold">
                                          <p:stCondLst>
                                            <p:cond delay="0"/>
                                          </p:stCondLst>
                                        </p:cTn>
                                        <p:tgtEl>
                                          <p:spTgt spid="40"/>
                                        </p:tgtEl>
                                        <p:attrNameLst>
                                          <p:attrName>style.visibility</p:attrName>
                                        </p:attrNameLst>
                                      </p:cBhvr>
                                      <p:to>
                                        <p:strVal val="visible"/>
                                      </p:to>
                                    </p:set>
                                  </p:childTnLst>
                                </p:cTn>
                              </p:par>
                              <p:par>
                                <p:cTn id="56" presetID="35" presetClass="path" presetSubtype="0" accel="50000" decel="50000" fill="hold" grpId="1" nodeType="withEffect">
                                  <p:stCondLst>
                                    <p:cond delay="0"/>
                                  </p:stCondLst>
                                  <p:childTnLst>
                                    <p:animMotion origin="layout" path="M -3.56836E-6 -3.7037E-7 L 0.36686 0.15278 " pathEditMode="relative" rAng="0" ptsTypes="AA">
                                      <p:cBhvr>
                                        <p:cTn id="57" dur="500" spd="-99900" fill="hold"/>
                                        <p:tgtEl>
                                          <p:spTgt spid="40"/>
                                        </p:tgtEl>
                                        <p:attrNameLst>
                                          <p:attrName>ppt_x</p:attrName>
                                          <p:attrName>ppt_y</p:attrName>
                                        </p:attrNameLst>
                                      </p:cBhvr>
                                      <p:rCtr x="18343" y="7639"/>
                                    </p:animMotion>
                                  </p:childTnLst>
                                </p:cTn>
                              </p:par>
                              <p:par>
                                <p:cTn id="58" presetID="1" presetClass="entr" presetSubtype="0" fill="hold" grpId="0" nodeType="withEffect">
                                  <p:stCondLst>
                                    <p:cond delay="0"/>
                                  </p:stCondLst>
                                  <p:childTnLst>
                                    <p:set>
                                      <p:cBhvr>
                                        <p:cTn id="59" dur="1" fill="hold">
                                          <p:stCondLst>
                                            <p:cond delay="0"/>
                                          </p:stCondLst>
                                        </p:cTn>
                                        <p:tgtEl>
                                          <p:spTgt spid="41"/>
                                        </p:tgtEl>
                                        <p:attrNameLst>
                                          <p:attrName>style.visibility</p:attrName>
                                        </p:attrNameLst>
                                      </p:cBhvr>
                                      <p:to>
                                        <p:strVal val="visible"/>
                                      </p:to>
                                    </p:set>
                                  </p:childTnLst>
                                </p:cTn>
                              </p:par>
                              <p:par>
                                <p:cTn id="60" presetID="35" presetClass="path" presetSubtype="0" accel="50000" decel="50000" fill="hold" grpId="1" nodeType="withEffect">
                                  <p:stCondLst>
                                    <p:cond delay="0"/>
                                  </p:stCondLst>
                                  <p:childTnLst>
                                    <p:animMotion origin="layout" path="M 7.85742E-7 -3.33333E-6 L -0.39495 -0.11018 " pathEditMode="relative" rAng="0" ptsTypes="AA">
                                      <p:cBhvr>
                                        <p:cTn id="61" dur="500" spd="-99900" fill="hold"/>
                                        <p:tgtEl>
                                          <p:spTgt spid="41"/>
                                        </p:tgtEl>
                                        <p:attrNameLst>
                                          <p:attrName>ppt_x</p:attrName>
                                          <p:attrName>ppt_y</p:attrName>
                                        </p:attrNameLst>
                                      </p:cBhvr>
                                      <p:rCtr x="-19748" y="-5509"/>
                                    </p:animMotion>
                                  </p:childTnLst>
                                </p:cTn>
                              </p:par>
                            </p:childTnLst>
                          </p:cTn>
                        </p:par>
                        <p:par>
                          <p:cTn id="62" fill="hold">
                            <p:stCondLst>
                              <p:cond delay="7000"/>
                            </p:stCondLst>
                            <p:childTnLst>
                              <p:par>
                                <p:cTn id="63" presetID="18" presetClass="entr" presetSubtype="3" fill="hold" grpId="0"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strips(upRight)">
                                      <p:cBhvr>
                                        <p:cTn id="6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31" grpId="0"/>
      <p:bldP spid="32" grpId="0"/>
      <p:bldP spid="33" grpId="0" animBg="1"/>
      <p:bldP spid="34" grpId="0" animBg="1"/>
      <p:bldP spid="35" grpId="0"/>
      <p:bldP spid="36" grpId="0"/>
      <p:bldP spid="37" grpId="0" animBg="1"/>
      <p:bldP spid="38" grpId="0" animBg="1"/>
      <p:bldP spid="39" grpId="0" animBg="1"/>
      <p:bldP spid="40" grpId="0" animBg="1"/>
      <p:bldP spid="40" grpId="1" animBg="1"/>
      <p:bldP spid="41" grpId="0" animBg="1"/>
      <p:bldP spid="41" grpId="1" animBg="1"/>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219212"/>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0070C0"/>
                </a:solidFill>
                <a:latin typeface="微软雅黑" panose="020B0503020204020204" pitchFamily="34" charset="-122"/>
                <a:ea typeface="微软雅黑" panose="020B0503020204020204" pitchFamily="34" charset="-122"/>
              </a:rPr>
              <a:t>风险保障措施</a:t>
            </a:r>
            <a:endParaRPr lang="en-US" altLang="zh-CN" sz="2000" b="1" dirty="0">
              <a:solidFill>
                <a:srgbClr val="0070C0"/>
              </a:solidFill>
              <a:latin typeface="微软雅黑" panose="020B0503020204020204" pitchFamily="34" charset="-122"/>
              <a:ea typeface="微软雅黑" panose="020B0503020204020204" pitchFamily="34" charset="-122"/>
            </a:endParaRPr>
          </a:p>
        </p:txBody>
      </p:sp>
      <p:sp>
        <p:nvSpPr>
          <p:cNvPr id="12" name="KSO_Shape"/>
          <p:cNvSpPr/>
          <p:nvPr/>
        </p:nvSpPr>
        <p:spPr bwMode="auto">
          <a:xfrm>
            <a:off x="172658" y="227047"/>
            <a:ext cx="554680" cy="471477"/>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23093" y="6577616"/>
            <a:ext cx="2088232" cy="307768"/>
          </a:xfrm>
          <a:prstGeom prst="rect">
            <a:avLst/>
          </a:prstGeom>
        </p:spPr>
        <p:txBody>
          <a:bodyPr wrap="square" lIns="91431" tIns="45716" rIns="91431" bIns="45716">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第四章：发展前景</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a:solidFill>
                  <a:srgbClr val="34495E"/>
                </a:solidFill>
                <a:latin typeface="Impact MT Std" pitchFamily="34" charset="0"/>
                <a:ea typeface="微软雅黑" panose="020B0503020204020204" pitchFamily="34" charset="-122"/>
              </a:rPr>
              <a:t>33</a:t>
            </a:r>
          </a:p>
        </p:txBody>
      </p:sp>
      <p:sp>
        <p:nvSpPr>
          <p:cNvPr id="24" name="Freeform 6"/>
          <p:cNvSpPr/>
          <p:nvPr/>
        </p:nvSpPr>
        <p:spPr bwMode="auto">
          <a:xfrm flipH="1">
            <a:off x="8206646" y="5547070"/>
            <a:ext cx="893867" cy="192303"/>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00B0F0"/>
          </a:solidFill>
          <a:ln>
            <a:noFill/>
          </a:ln>
        </p:spPr>
        <p:txBody>
          <a:bodyPr vert="horz" wrap="square" lIns="91440" tIns="45720" rIns="91440" bIns="45720" numCol="1" anchor="t" anchorCtr="0" compatLnSpc="1"/>
          <a:lstStyle/>
          <a:p>
            <a:endParaRPr lang="id-ID" sz="1350"/>
          </a:p>
        </p:txBody>
      </p:sp>
      <p:sp>
        <p:nvSpPr>
          <p:cNvPr id="25" name="Freeform 24"/>
          <p:cNvSpPr/>
          <p:nvPr/>
        </p:nvSpPr>
        <p:spPr>
          <a:xfrm flipH="1">
            <a:off x="7972359" y="5149894"/>
            <a:ext cx="1362439" cy="397176"/>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Freeform 25"/>
          <p:cNvSpPr/>
          <p:nvPr/>
        </p:nvSpPr>
        <p:spPr>
          <a:xfrm flipH="1">
            <a:off x="8349697" y="5819538"/>
            <a:ext cx="607766" cy="129742"/>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Freeform 5"/>
          <p:cNvSpPr/>
          <p:nvPr/>
        </p:nvSpPr>
        <p:spPr bwMode="auto">
          <a:xfrm>
            <a:off x="8544246" y="4382478"/>
            <a:ext cx="177800" cy="525463"/>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8" name="Freeform 6"/>
          <p:cNvSpPr/>
          <p:nvPr/>
        </p:nvSpPr>
        <p:spPr bwMode="auto">
          <a:xfrm>
            <a:off x="8595046" y="4288815"/>
            <a:ext cx="139700"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 name="Freeform 7"/>
          <p:cNvSpPr/>
          <p:nvPr/>
        </p:nvSpPr>
        <p:spPr bwMode="auto">
          <a:xfrm>
            <a:off x="8579171" y="4347553"/>
            <a:ext cx="152400" cy="147638"/>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 name="Freeform 8"/>
          <p:cNvSpPr/>
          <p:nvPr/>
        </p:nvSpPr>
        <p:spPr bwMode="auto">
          <a:xfrm>
            <a:off x="8568059" y="4888890"/>
            <a:ext cx="46038" cy="76200"/>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 name="Freeform 9"/>
          <p:cNvSpPr/>
          <p:nvPr/>
        </p:nvSpPr>
        <p:spPr bwMode="auto">
          <a:xfrm>
            <a:off x="8728396" y="4380890"/>
            <a:ext cx="176213" cy="525463"/>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4" name="Freeform 10"/>
          <p:cNvSpPr/>
          <p:nvPr/>
        </p:nvSpPr>
        <p:spPr bwMode="auto">
          <a:xfrm>
            <a:off x="8777609" y="4284053"/>
            <a:ext cx="139700"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 name="Freeform 11"/>
          <p:cNvSpPr/>
          <p:nvPr/>
        </p:nvSpPr>
        <p:spPr bwMode="auto">
          <a:xfrm>
            <a:off x="8763321" y="4345965"/>
            <a:ext cx="152400" cy="146050"/>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6" name="Freeform 12"/>
          <p:cNvSpPr/>
          <p:nvPr/>
        </p:nvSpPr>
        <p:spPr bwMode="auto">
          <a:xfrm>
            <a:off x="8752209" y="4884128"/>
            <a:ext cx="46038" cy="76200"/>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7" name="Freeform 13"/>
          <p:cNvSpPr/>
          <p:nvPr/>
        </p:nvSpPr>
        <p:spPr bwMode="auto">
          <a:xfrm>
            <a:off x="8888734" y="4384065"/>
            <a:ext cx="41275" cy="266700"/>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48" name="Group 123"/>
          <p:cNvGrpSpPr/>
          <p:nvPr/>
        </p:nvGrpSpPr>
        <p:grpSpPr>
          <a:xfrm>
            <a:off x="7653659" y="4261433"/>
            <a:ext cx="817563" cy="620713"/>
            <a:chOff x="7170738" y="4168775"/>
            <a:chExt cx="817563" cy="620713"/>
          </a:xfrm>
          <a:solidFill>
            <a:srgbClr val="0070C0"/>
          </a:solidFill>
        </p:grpSpPr>
        <p:sp>
          <p:nvSpPr>
            <p:cNvPr id="49"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51"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2"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3"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4"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55" name="Freeform 20"/>
          <p:cNvSpPr>
            <a:spLocks noEditPoints="1"/>
          </p:cNvSpPr>
          <p:nvPr/>
        </p:nvSpPr>
        <p:spPr bwMode="auto">
          <a:xfrm>
            <a:off x="6988496" y="2142515"/>
            <a:ext cx="477838" cy="503238"/>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6" name="Oval 21"/>
          <p:cNvSpPr>
            <a:spLocks noChangeArrowheads="1"/>
          </p:cNvSpPr>
          <p:nvPr/>
        </p:nvSpPr>
        <p:spPr bwMode="auto">
          <a:xfrm>
            <a:off x="10038084" y="2025040"/>
            <a:ext cx="141288" cy="141288"/>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7" name="Freeform 22"/>
          <p:cNvSpPr/>
          <p:nvPr/>
        </p:nvSpPr>
        <p:spPr bwMode="auto">
          <a:xfrm>
            <a:off x="10088884" y="2129815"/>
            <a:ext cx="222250" cy="463550"/>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8" name="Freeform 23"/>
          <p:cNvSpPr/>
          <p:nvPr/>
        </p:nvSpPr>
        <p:spPr bwMode="auto">
          <a:xfrm>
            <a:off x="9893621" y="2129815"/>
            <a:ext cx="238125" cy="457200"/>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9" name="Freeform 24"/>
          <p:cNvSpPr/>
          <p:nvPr/>
        </p:nvSpPr>
        <p:spPr bwMode="auto">
          <a:xfrm>
            <a:off x="10101584" y="1974240"/>
            <a:ext cx="25400" cy="79375"/>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0" name="Freeform 25"/>
          <p:cNvSpPr>
            <a:spLocks noEditPoints="1"/>
          </p:cNvSpPr>
          <p:nvPr/>
        </p:nvSpPr>
        <p:spPr bwMode="auto">
          <a:xfrm>
            <a:off x="8964934" y="1632928"/>
            <a:ext cx="225425" cy="609600"/>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1" name="Freeform 26"/>
          <p:cNvSpPr>
            <a:spLocks noEditPoints="1"/>
          </p:cNvSpPr>
          <p:nvPr/>
        </p:nvSpPr>
        <p:spPr bwMode="auto">
          <a:xfrm>
            <a:off x="8771259" y="1825015"/>
            <a:ext cx="611188" cy="223838"/>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9" name="Freeform 27"/>
          <p:cNvSpPr>
            <a:spLocks noEditPoints="1"/>
          </p:cNvSpPr>
          <p:nvPr/>
        </p:nvSpPr>
        <p:spPr bwMode="auto">
          <a:xfrm>
            <a:off x="8817296" y="1686903"/>
            <a:ext cx="519113" cy="498475"/>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0" name="Freeform 28"/>
          <p:cNvSpPr>
            <a:spLocks noEditPoints="1"/>
          </p:cNvSpPr>
          <p:nvPr/>
        </p:nvSpPr>
        <p:spPr bwMode="auto">
          <a:xfrm>
            <a:off x="8817296" y="1686903"/>
            <a:ext cx="519113" cy="498475"/>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1" name="Oval 29"/>
          <p:cNvSpPr>
            <a:spLocks noChangeArrowheads="1"/>
          </p:cNvSpPr>
          <p:nvPr/>
        </p:nvSpPr>
        <p:spPr bwMode="auto">
          <a:xfrm>
            <a:off x="9031609" y="1890103"/>
            <a:ext cx="93663" cy="93663"/>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2" name="Freeform 30"/>
          <p:cNvSpPr>
            <a:spLocks noEditPoints="1"/>
          </p:cNvSpPr>
          <p:nvPr/>
        </p:nvSpPr>
        <p:spPr bwMode="auto">
          <a:xfrm>
            <a:off x="9750746" y="1459890"/>
            <a:ext cx="257175" cy="487363"/>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3" name="Rectangle 31"/>
          <p:cNvSpPr>
            <a:spLocks noChangeArrowheads="1"/>
          </p:cNvSpPr>
          <p:nvPr/>
        </p:nvSpPr>
        <p:spPr bwMode="auto">
          <a:xfrm>
            <a:off x="9622159" y="1458303"/>
            <a:ext cx="65088" cy="474663"/>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74" name="Freeform 32"/>
          <p:cNvSpPr>
            <a:spLocks noEditPoints="1"/>
          </p:cNvSpPr>
          <p:nvPr/>
        </p:nvSpPr>
        <p:spPr bwMode="auto">
          <a:xfrm>
            <a:off x="7513959" y="3849078"/>
            <a:ext cx="561975" cy="411163"/>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75" name="Group 127"/>
          <p:cNvGrpSpPr/>
          <p:nvPr/>
        </p:nvGrpSpPr>
        <p:grpSpPr>
          <a:xfrm>
            <a:off x="9093521" y="4260240"/>
            <a:ext cx="508001" cy="654050"/>
            <a:chOff x="8610600" y="4127500"/>
            <a:chExt cx="508001" cy="654050"/>
          </a:xfrm>
          <a:solidFill>
            <a:srgbClr val="0070C0"/>
          </a:solidFill>
        </p:grpSpPr>
        <p:sp>
          <p:nvSpPr>
            <p:cNvPr id="76"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7"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8"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9"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0"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1"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2"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3"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84" name="Freeform 41"/>
          <p:cNvSpPr>
            <a:spLocks noEditPoints="1"/>
          </p:cNvSpPr>
          <p:nvPr/>
        </p:nvSpPr>
        <p:spPr bwMode="auto">
          <a:xfrm>
            <a:off x="9514209" y="3599840"/>
            <a:ext cx="428625" cy="390525"/>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5" name="Freeform 42"/>
          <p:cNvSpPr/>
          <p:nvPr/>
        </p:nvSpPr>
        <p:spPr bwMode="auto">
          <a:xfrm>
            <a:off x="9625334" y="3960203"/>
            <a:ext cx="92075" cy="198438"/>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6" name="Freeform 43"/>
          <p:cNvSpPr/>
          <p:nvPr/>
        </p:nvSpPr>
        <p:spPr bwMode="auto">
          <a:xfrm>
            <a:off x="9587234" y="4020528"/>
            <a:ext cx="130175" cy="268288"/>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7" name="Freeform 44"/>
          <p:cNvSpPr/>
          <p:nvPr/>
        </p:nvSpPr>
        <p:spPr bwMode="auto">
          <a:xfrm>
            <a:off x="8398196" y="1015390"/>
            <a:ext cx="523875" cy="479425"/>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0070C0"/>
          </a:solidFill>
          <a:ln>
            <a:noFill/>
          </a:ln>
        </p:spPr>
        <p:txBody>
          <a:bodyPr vert="horz" wrap="square" lIns="91440" tIns="45720" rIns="91440" bIns="45720" numCol="1" anchor="t" anchorCtr="0" compatLnSpc="1"/>
          <a:lstStyle/>
          <a:p>
            <a:endParaRPr lang="id-ID"/>
          </a:p>
        </p:txBody>
      </p:sp>
      <p:sp>
        <p:nvSpPr>
          <p:cNvPr id="88" name="Freeform 45"/>
          <p:cNvSpPr>
            <a:spLocks noEditPoints="1"/>
          </p:cNvSpPr>
          <p:nvPr/>
        </p:nvSpPr>
        <p:spPr bwMode="auto">
          <a:xfrm>
            <a:off x="8242621" y="3676040"/>
            <a:ext cx="638175" cy="528638"/>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9" name="Freeform 46"/>
          <p:cNvSpPr>
            <a:spLocks noEditPoints="1"/>
          </p:cNvSpPr>
          <p:nvPr/>
        </p:nvSpPr>
        <p:spPr bwMode="auto">
          <a:xfrm>
            <a:off x="9371334" y="2623528"/>
            <a:ext cx="819150" cy="955675"/>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0070C0"/>
          </a:solidFill>
          <a:ln>
            <a:noFill/>
          </a:ln>
        </p:spPr>
        <p:txBody>
          <a:bodyPr vert="horz" wrap="square" lIns="91440" tIns="45720" rIns="91440" bIns="45720" numCol="1" anchor="t" anchorCtr="0" compatLnSpc="1"/>
          <a:lstStyle/>
          <a:p>
            <a:endParaRPr lang="id-ID"/>
          </a:p>
        </p:txBody>
      </p:sp>
      <p:sp>
        <p:nvSpPr>
          <p:cNvPr id="90" name="Freeform 47"/>
          <p:cNvSpPr>
            <a:spLocks noEditPoints="1"/>
          </p:cNvSpPr>
          <p:nvPr/>
        </p:nvSpPr>
        <p:spPr bwMode="auto">
          <a:xfrm>
            <a:off x="9992046" y="2902928"/>
            <a:ext cx="354013" cy="695325"/>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0070C0"/>
          </a:solidFill>
          <a:ln>
            <a:noFill/>
          </a:ln>
        </p:spPr>
        <p:txBody>
          <a:bodyPr vert="horz" wrap="square" lIns="91440" tIns="45720" rIns="91440" bIns="45720" numCol="1" anchor="t" anchorCtr="0" compatLnSpc="1"/>
          <a:lstStyle/>
          <a:p>
            <a:endParaRPr lang="id-ID"/>
          </a:p>
        </p:txBody>
      </p:sp>
      <p:sp>
        <p:nvSpPr>
          <p:cNvPr id="91" name="Freeform 48"/>
          <p:cNvSpPr>
            <a:spLocks noEditPoints="1"/>
          </p:cNvSpPr>
          <p:nvPr/>
        </p:nvSpPr>
        <p:spPr bwMode="auto">
          <a:xfrm>
            <a:off x="8756971" y="2991828"/>
            <a:ext cx="579438" cy="579438"/>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2" name="Freeform 49"/>
          <p:cNvSpPr/>
          <p:nvPr/>
        </p:nvSpPr>
        <p:spPr bwMode="auto">
          <a:xfrm>
            <a:off x="8863334" y="3175978"/>
            <a:ext cx="288925" cy="152400"/>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93" name="Group 126"/>
          <p:cNvGrpSpPr/>
          <p:nvPr/>
        </p:nvGrpSpPr>
        <p:grpSpPr>
          <a:xfrm>
            <a:off x="8988746" y="3737953"/>
            <a:ext cx="454025" cy="431800"/>
            <a:chOff x="8505825" y="3605213"/>
            <a:chExt cx="454025" cy="431800"/>
          </a:xfrm>
        </p:grpSpPr>
        <p:sp>
          <p:nvSpPr>
            <p:cNvPr id="94"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5"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96" name="Freeform 52"/>
          <p:cNvSpPr/>
          <p:nvPr/>
        </p:nvSpPr>
        <p:spPr bwMode="auto">
          <a:xfrm>
            <a:off x="7588571" y="1167790"/>
            <a:ext cx="679450" cy="552450"/>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7" name="Freeform 53"/>
          <p:cNvSpPr/>
          <p:nvPr/>
        </p:nvSpPr>
        <p:spPr bwMode="auto">
          <a:xfrm>
            <a:off x="8104509" y="1137628"/>
            <a:ext cx="187325" cy="257175"/>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8" name="Freeform 54"/>
          <p:cNvSpPr/>
          <p:nvPr/>
        </p:nvSpPr>
        <p:spPr bwMode="auto">
          <a:xfrm>
            <a:off x="7677471" y="1313840"/>
            <a:ext cx="514350" cy="336550"/>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9" name="Freeform 55"/>
          <p:cNvSpPr>
            <a:spLocks noEditPoints="1"/>
          </p:cNvSpPr>
          <p:nvPr/>
        </p:nvSpPr>
        <p:spPr bwMode="auto">
          <a:xfrm>
            <a:off x="7258371" y="1609115"/>
            <a:ext cx="296863" cy="520700"/>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0070C0"/>
          </a:solidFill>
          <a:ln>
            <a:noFill/>
          </a:ln>
        </p:spPr>
        <p:txBody>
          <a:bodyPr vert="horz" wrap="square" lIns="91440" tIns="45720" rIns="91440" bIns="45720" numCol="1" anchor="t" anchorCtr="0" compatLnSpc="1"/>
          <a:lstStyle/>
          <a:p>
            <a:endParaRPr lang="id-ID"/>
          </a:p>
        </p:txBody>
      </p:sp>
      <p:sp>
        <p:nvSpPr>
          <p:cNvPr id="100" name="Freeform 56"/>
          <p:cNvSpPr>
            <a:spLocks noEditPoints="1"/>
          </p:cNvSpPr>
          <p:nvPr/>
        </p:nvSpPr>
        <p:spPr bwMode="auto">
          <a:xfrm>
            <a:off x="6988496" y="2699728"/>
            <a:ext cx="555625" cy="604838"/>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1" name="Freeform 57"/>
          <p:cNvSpPr>
            <a:spLocks noEditPoints="1"/>
          </p:cNvSpPr>
          <p:nvPr/>
        </p:nvSpPr>
        <p:spPr bwMode="auto">
          <a:xfrm>
            <a:off x="9037959" y="1136040"/>
            <a:ext cx="528638" cy="519113"/>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2" name="Freeform 58"/>
          <p:cNvSpPr>
            <a:spLocks noEditPoints="1"/>
          </p:cNvSpPr>
          <p:nvPr/>
        </p:nvSpPr>
        <p:spPr bwMode="auto">
          <a:xfrm>
            <a:off x="7170551" y="3301664"/>
            <a:ext cx="514350" cy="520700"/>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0070C0"/>
          </a:solidFill>
          <a:ln>
            <a:noFill/>
          </a:ln>
        </p:spPr>
        <p:txBody>
          <a:bodyPr vert="horz" wrap="square" lIns="91440" tIns="45720" rIns="91440" bIns="45720" numCol="1" anchor="t" anchorCtr="0" compatLnSpc="1"/>
          <a:lstStyle/>
          <a:p>
            <a:endParaRPr lang="id-ID"/>
          </a:p>
        </p:txBody>
      </p:sp>
      <p:sp>
        <p:nvSpPr>
          <p:cNvPr id="103" name="Rectangle 59"/>
          <p:cNvSpPr>
            <a:spLocks noChangeArrowheads="1"/>
          </p:cNvSpPr>
          <p:nvPr/>
        </p:nvSpPr>
        <p:spPr bwMode="auto">
          <a:xfrm>
            <a:off x="9166546" y="2807678"/>
            <a:ext cx="627063"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4" name="Rectangle 60"/>
          <p:cNvSpPr>
            <a:spLocks noChangeArrowheads="1"/>
          </p:cNvSpPr>
          <p:nvPr/>
        </p:nvSpPr>
        <p:spPr bwMode="auto">
          <a:xfrm>
            <a:off x="9191946" y="2744178"/>
            <a:ext cx="576263"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5" name="Rectangle 61"/>
          <p:cNvSpPr>
            <a:spLocks noChangeArrowheads="1"/>
          </p:cNvSpPr>
          <p:nvPr/>
        </p:nvSpPr>
        <p:spPr bwMode="auto">
          <a:xfrm>
            <a:off x="9418959" y="2679090"/>
            <a:ext cx="122238"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6" name="Rectangle 62"/>
          <p:cNvSpPr>
            <a:spLocks noChangeArrowheads="1"/>
          </p:cNvSpPr>
          <p:nvPr/>
        </p:nvSpPr>
        <p:spPr bwMode="auto">
          <a:xfrm>
            <a:off x="9441184" y="2445728"/>
            <a:ext cx="77788" cy="25400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7" name="Rectangle 63"/>
          <p:cNvSpPr>
            <a:spLocks noChangeArrowheads="1"/>
          </p:cNvSpPr>
          <p:nvPr/>
        </p:nvSpPr>
        <p:spPr bwMode="auto">
          <a:xfrm>
            <a:off x="9418959" y="2433028"/>
            <a:ext cx="122238"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8" name="Rectangle 64"/>
          <p:cNvSpPr>
            <a:spLocks noChangeArrowheads="1"/>
          </p:cNvSpPr>
          <p:nvPr/>
        </p:nvSpPr>
        <p:spPr bwMode="auto">
          <a:xfrm>
            <a:off x="9604696" y="2679090"/>
            <a:ext cx="119063"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9" name="Rectangle 65"/>
          <p:cNvSpPr>
            <a:spLocks noChangeArrowheads="1"/>
          </p:cNvSpPr>
          <p:nvPr/>
        </p:nvSpPr>
        <p:spPr bwMode="auto">
          <a:xfrm>
            <a:off x="9625334" y="2445728"/>
            <a:ext cx="76200" cy="25400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10" name="Rectangle 66"/>
          <p:cNvSpPr>
            <a:spLocks noChangeArrowheads="1"/>
          </p:cNvSpPr>
          <p:nvPr/>
        </p:nvSpPr>
        <p:spPr bwMode="auto">
          <a:xfrm>
            <a:off x="9604696" y="2433028"/>
            <a:ext cx="119063"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11" name="Rectangle 67"/>
          <p:cNvSpPr>
            <a:spLocks noChangeArrowheads="1"/>
          </p:cNvSpPr>
          <p:nvPr/>
        </p:nvSpPr>
        <p:spPr bwMode="auto">
          <a:xfrm>
            <a:off x="9236396" y="2679090"/>
            <a:ext cx="122238"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12" name="Rectangle 68"/>
          <p:cNvSpPr>
            <a:spLocks noChangeArrowheads="1"/>
          </p:cNvSpPr>
          <p:nvPr/>
        </p:nvSpPr>
        <p:spPr bwMode="auto">
          <a:xfrm>
            <a:off x="9257034" y="2445728"/>
            <a:ext cx="79375" cy="25400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13" name="Rectangle 69"/>
          <p:cNvSpPr>
            <a:spLocks noChangeArrowheads="1"/>
          </p:cNvSpPr>
          <p:nvPr/>
        </p:nvSpPr>
        <p:spPr bwMode="auto">
          <a:xfrm>
            <a:off x="9236396" y="2433028"/>
            <a:ext cx="122238"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14" name="Rectangle 70"/>
          <p:cNvSpPr>
            <a:spLocks noChangeArrowheads="1"/>
          </p:cNvSpPr>
          <p:nvPr/>
        </p:nvSpPr>
        <p:spPr bwMode="auto">
          <a:xfrm>
            <a:off x="9191946" y="2363178"/>
            <a:ext cx="576263"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15" name="Freeform 71"/>
          <p:cNvSpPr/>
          <p:nvPr/>
        </p:nvSpPr>
        <p:spPr bwMode="auto">
          <a:xfrm>
            <a:off x="9191946" y="2179028"/>
            <a:ext cx="576263" cy="184150"/>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6" name="Freeform 72"/>
          <p:cNvSpPr>
            <a:spLocks noEditPoints="1"/>
          </p:cNvSpPr>
          <p:nvPr/>
        </p:nvSpPr>
        <p:spPr bwMode="auto">
          <a:xfrm>
            <a:off x="7607621" y="2345715"/>
            <a:ext cx="800100" cy="522288"/>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7" name="Freeform 73"/>
          <p:cNvSpPr>
            <a:spLocks noEditPoints="1"/>
          </p:cNvSpPr>
          <p:nvPr/>
        </p:nvSpPr>
        <p:spPr bwMode="auto">
          <a:xfrm>
            <a:off x="9372921" y="2918803"/>
            <a:ext cx="187325" cy="327025"/>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8" name="Freeform 74"/>
          <p:cNvSpPr>
            <a:spLocks noEditPoints="1"/>
          </p:cNvSpPr>
          <p:nvPr/>
        </p:nvSpPr>
        <p:spPr bwMode="auto">
          <a:xfrm>
            <a:off x="7737796" y="1798028"/>
            <a:ext cx="376238" cy="460375"/>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0070C0"/>
          </a:solidFill>
          <a:ln>
            <a:noFill/>
          </a:ln>
        </p:spPr>
        <p:txBody>
          <a:bodyPr vert="horz" wrap="square" lIns="91440" tIns="45720" rIns="91440" bIns="45720" numCol="1" anchor="t" anchorCtr="0" compatLnSpc="1"/>
          <a:lstStyle/>
          <a:p>
            <a:endParaRPr lang="id-ID"/>
          </a:p>
        </p:txBody>
      </p:sp>
      <p:sp>
        <p:nvSpPr>
          <p:cNvPr id="119" name="Freeform 75"/>
          <p:cNvSpPr>
            <a:spLocks noEditPoints="1"/>
          </p:cNvSpPr>
          <p:nvPr/>
        </p:nvSpPr>
        <p:spPr bwMode="auto">
          <a:xfrm>
            <a:off x="8461696" y="2282215"/>
            <a:ext cx="569913" cy="571500"/>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0070C0"/>
          </a:solidFill>
          <a:ln>
            <a:noFill/>
          </a:ln>
        </p:spPr>
        <p:txBody>
          <a:bodyPr vert="horz" wrap="square" lIns="91440" tIns="45720" rIns="91440" bIns="45720" numCol="1" anchor="t" anchorCtr="0" compatLnSpc="1"/>
          <a:lstStyle/>
          <a:p>
            <a:endParaRPr lang="id-ID"/>
          </a:p>
        </p:txBody>
      </p:sp>
      <p:sp>
        <p:nvSpPr>
          <p:cNvPr id="120" name="Freeform 76"/>
          <p:cNvSpPr>
            <a:spLocks noEditPoints="1"/>
          </p:cNvSpPr>
          <p:nvPr/>
        </p:nvSpPr>
        <p:spPr bwMode="auto">
          <a:xfrm>
            <a:off x="7893371" y="3018815"/>
            <a:ext cx="642938" cy="487363"/>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0070C0"/>
          </a:solidFill>
          <a:ln>
            <a:noFill/>
          </a:ln>
        </p:spPr>
        <p:txBody>
          <a:bodyPr vert="horz" wrap="square" lIns="91440" tIns="45720" rIns="91440" bIns="45720" numCol="1" anchor="t" anchorCtr="0" compatLnSpc="1"/>
          <a:lstStyle/>
          <a:p>
            <a:endParaRPr lang="id-ID"/>
          </a:p>
        </p:txBody>
      </p:sp>
      <p:sp>
        <p:nvSpPr>
          <p:cNvPr id="121" name="Freeform 77"/>
          <p:cNvSpPr/>
          <p:nvPr/>
        </p:nvSpPr>
        <p:spPr bwMode="auto">
          <a:xfrm>
            <a:off x="8174359" y="2304440"/>
            <a:ext cx="214313" cy="160338"/>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2" name="Freeform 78"/>
          <p:cNvSpPr/>
          <p:nvPr/>
        </p:nvSpPr>
        <p:spPr bwMode="auto">
          <a:xfrm>
            <a:off x="8269609" y="2263165"/>
            <a:ext cx="58738" cy="73025"/>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3" name="Freeform 79"/>
          <p:cNvSpPr>
            <a:spLocks noEditPoints="1"/>
          </p:cNvSpPr>
          <p:nvPr/>
        </p:nvSpPr>
        <p:spPr bwMode="auto">
          <a:xfrm>
            <a:off x="7936234" y="3599840"/>
            <a:ext cx="225425" cy="312738"/>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4" name="Freeform 80"/>
          <p:cNvSpPr>
            <a:spLocks noEditPoints="1"/>
          </p:cNvSpPr>
          <p:nvPr/>
        </p:nvSpPr>
        <p:spPr bwMode="auto">
          <a:xfrm>
            <a:off x="9668196" y="1996465"/>
            <a:ext cx="282575" cy="309563"/>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5" name="Freeform 81"/>
          <p:cNvSpPr>
            <a:spLocks noEditPoints="1"/>
          </p:cNvSpPr>
          <p:nvPr/>
        </p:nvSpPr>
        <p:spPr bwMode="auto">
          <a:xfrm>
            <a:off x="8255321" y="1580540"/>
            <a:ext cx="427038" cy="614363"/>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6" name="Freeform 82"/>
          <p:cNvSpPr>
            <a:spLocks noEditPoints="1"/>
          </p:cNvSpPr>
          <p:nvPr/>
        </p:nvSpPr>
        <p:spPr bwMode="auto">
          <a:xfrm>
            <a:off x="8102921" y="1493228"/>
            <a:ext cx="246063" cy="217488"/>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7" name="Freeform 83"/>
          <p:cNvSpPr/>
          <p:nvPr/>
        </p:nvSpPr>
        <p:spPr bwMode="auto">
          <a:xfrm>
            <a:off x="8033071" y="1623403"/>
            <a:ext cx="107950" cy="68263"/>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8" name="Freeform 84"/>
          <p:cNvSpPr/>
          <p:nvPr/>
        </p:nvSpPr>
        <p:spPr bwMode="auto">
          <a:xfrm>
            <a:off x="7964809" y="1632928"/>
            <a:ext cx="146050" cy="88900"/>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9" name="Freeform 85"/>
          <p:cNvSpPr>
            <a:spLocks noEditPoints="1"/>
          </p:cNvSpPr>
          <p:nvPr/>
        </p:nvSpPr>
        <p:spPr bwMode="auto">
          <a:xfrm>
            <a:off x="7880671" y="2791803"/>
            <a:ext cx="446088" cy="158750"/>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0" name="Freeform 86"/>
          <p:cNvSpPr/>
          <p:nvPr/>
        </p:nvSpPr>
        <p:spPr bwMode="auto">
          <a:xfrm>
            <a:off x="9728521" y="3201378"/>
            <a:ext cx="246063" cy="315913"/>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1" name="Freeform 87"/>
          <p:cNvSpPr/>
          <p:nvPr/>
        </p:nvSpPr>
        <p:spPr bwMode="auto">
          <a:xfrm>
            <a:off x="9868221" y="3190265"/>
            <a:ext cx="119063" cy="82550"/>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2" name="Freeform 88"/>
          <p:cNvSpPr/>
          <p:nvPr/>
        </p:nvSpPr>
        <p:spPr bwMode="auto">
          <a:xfrm>
            <a:off x="9776146" y="3255353"/>
            <a:ext cx="163513" cy="227013"/>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3" name="Freeform 89"/>
          <p:cNvSpPr>
            <a:spLocks noEditPoints="1"/>
          </p:cNvSpPr>
          <p:nvPr/>
        </p:nvSpPr>
        <p:spPr bwMode="auto">
          <a:xfrm>
            <a:off x="9395146" y="1963128"/>
            <a:ext cx="222250" cy="161925"/>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4" name="Freeform 90"/>
          <p:cNvSpPr/>
          <p:nvPr/>
        </p:nvSpPr>
        <p:spPr bwMode="auto">
          <a:xfrm>
            <a:off x="7542534" y="3023578"/>
            <a:ext cx="206375" cy="266700"/>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5" name="Freeform 91"/>
          <p:cNvSpPr/>
          <p:nvPr/>
        </p:nvSpPr>
        <p:spPr bwMode="auto">
          <a:xfrm>
            <a:off x="7529834" y="3014053"/>
            <a:ext cx="101600" cy="69850"/>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6" name="Freeform 92"/>
          <p:cNvSpPr/>
          <p:nvPr/>
        </p:nvSpPr>
        <p:spPr bwMode="auto">
          <a:xfrm>
            <a:off x="7571109" y="3071203"/>
            <a:ext cx="139700" cy="192088"/>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7" name="Freeform 93"/>
          <p:cNvSpPr>
            <a:spLocks noEditPoints="1"/>
          </p:cNvSpPr>
          <p:nvPr/>
        </p:nvSpPr>
        <p:spPr bwMode="auto">
          <a:xfrm>
            <a:off x="8903021" y="4674578"/>
            <a:ext cx="219075" cy="239713"/>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8" name="Freeform 94"/>
          <p:cNvSpPr/>
          <p:nvPr/>
        </p:nvSpPr>
        <p:spPr bwMode="auto">
          <a:xfrm>
            <a:off x="8637909" y="3095015"/>
            <a:ext cx="63500" cy="60325"/>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9" name="Freeform 95"/>
          <p:cNvSpPr/>
          <p:nvPr/>
        </p:nvSpPr>
        <p:spPr bwMode="auto">
          <a:xfrm>
            <a:off x="8623621" y="2912453"/>
            <a:ext cx="58738" cy="196850"/>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0" name="Freeform 96"/>
          <p:cNvSpPr/>
          <p:nvPr/>
        </p:nvSpPr>
        <p:spPr bwMode="auto">
          <a:xfrm>
            <a:off x="8664896" y="2944203"/>
            <a:ext cx="127000" cy="169863"/>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1" name="Freeform 97"/>
          <p:cNvSpPr/>
          <p:nvPr/>
        </p:nvSpPr>
        <p:spPr bwMode="auto">
          <a:xfrm>
            <a:off x="8653784" y="3141053"/>
            <a:ext cx="15875" cy="31750"/>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2" name="Freeform 98"/>
          <p:cNvSpPr>
            <a:spLocks noEditPoints="1"/>
          </p:cNvSpPr>
          <p:nvPr/>
        </p:nvSpPr>
        <p:spPr bwMode="auto">
          <a:xfrm>
            <a:off x="8602984" y="1532915"/>
            <a:ext cx="220663" cy="236538"/>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3" name="燕尾形 142"/>
          <p:cNvSpPr/>
          <p:nvPr/>
        </p:nvSpPr>
        <p:spPr>
          <a:xfrm rot="5400000">
            <a:off x="2533191" y="2023502"/>
            <a:ext cx="360040" cy="57606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144" name="直接连接符 143"/>
          <p:cNvCxnSpPr/>
          <p:nvPr/>
        </p:nvCxnSpPr>
        <p:spPr>
          <a:xfrm>
            <a:off x="2713211" y="2599566"/>
            <a:ext cx="3636404"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5" name="矩形 144"/>
          <p:cNvSpPr/>
          <p:nvPr/>
        </p:nvSpPr>
        <p:spPr>
          <a:xfrm>
            <a:off x="3050209" y="1503430"/>
            <a:ext cx="1107977"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6" name="矩形 47"/>
          <p:cNvSpPr>
            <a:spLocks noChangeArrowheads="1"/>
          </p:cNvSpPr>
          <p:nvPr/>
        </p:nvSpPr>
        <p:spPr bwMode="auto">
          <a:xfrm>
            <a:off x="3037247" y="1918168"/>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a:t>
            </a:r>
          </a:p>
        </p:txBody>
      </p:sp>
      <p:sp>
        <p:nvSpPr>
          <p:cNvPr id="147" name="燕尾形 146"/>
          <p:cNvSpPr/>
          <p:nvPr/>
        </p:nvSpPr>
        <p:spPr>
          <a:xfrm rot="5400000">
            <a:off x="2533191" y="3391654"/>
            <a:ext cx="360040" cy="576064"/>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148" name="直接连接符 147"/>
          <p:cNvCxnSpPr/>
          <p:nvPr/>
        </p:nvCxnSpPr>
        <p:spPr>
          <a:xfrm>
            <a:off x="2713211" y="3967718"/>
            <a:ext cx="3636404"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9" name="矩形 148"/>
          <p:cNvSpPr/>
          <p:nvPr/>
        </p:nvSpPr>
        <p:spPr>
          <a:xfrm>
            <a:off x="3050209" y="2871582"/>
            <a:ext cx="1107977"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0" name="矩形 47"/>
          <p:cNvSpPr>
            <a:spLocks noChangeArrowheads="1"/>
          </p:cNvSpPr>
          <p:nvPr/>
        </p:nvSpPr>
        <p:spPr bwMode="auto">
          <a:xfrm>
            <a:off x="3037247" y="3286320"/>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a:t>
            </a:r>
          </a:p>
        </p:txBody>
      </p:sp>
      <p:sp>
        <p:nvSpPr>
          <p:cNvPr id="151" name="燕尾形 150"/>
          <p:cNvSpPr/>
          <p:nvPr/>
        </p:nvSpPr>
        <p:spPr>
          <a:xfrm rot="5400000">
            <a:off x="2533191" y="4831814"/>
            <a:ext cx="360040" cy="576064"/>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152" name="直接连接符 151"/>
          <p:cNvCxnSpPr/>
          <p:nvPr/>
        </p:nvCxnSpPr>
        <p:spPr>
          <a:xfrm>
            <a:off x="2713211" y="5407878"/>
            <a:ext cx="3636404"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3" name="矩形 152"/>
          <p:cNvSpPr/>
          <p:nvPr/>
        </p:nvSpPr>
        <p:spPr>
          <a:xfrm>
            <a:off x="3050209" y="4311742"/>
            <a:ext cx="1107977"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4" name="矩形 47"/>
          <p:cNvSpPr>
            <a:spLocks noChangeArrowheads="1"/>
          </p:cNvSpPr>
          <p:nvPr/>
        </p:nvSpPr>
        <p:spPr bwMode="auto">
          <a:xfrm>
            <a:off x="3037247" y="4726480"/>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ppt_x"/>
                                          </p:val>
                                        </p:tav>
                                        <p:tav tm="100000">
                                          <p:val>
                                            <p:strVal val="#ppt_x"/>
                                          </p:val>
                                        </p:tav>
                                      </p:tavLst>
                                    </p:anim>
                                    <p:anim calcmode="lin" valueType="num">
                                      <p:cBhvr additive="base">
                                        <p:cTn id="16" dur="25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ppt_x"/>
                                          </p:val>
                                        </p:tav>
                                        <p:tav tm="100000">
                                          <p:val>
                                            <p:strVal val="#ppt_x"/>
                                          </p:val>
                                        </p:tav>
                                      </p:tavLst>
                                    </p:anim>
                                    <p:anim calcmode="lin" valueType="num">
                                      <p:cBhvr additive="base">
                                        <p:cTn id="21" dur="500" fill="hold"/>
                                        <p:tgtEl>
                                          <p:spTgt spid="26"/>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2"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1+#ppt_w/2"/>
                                          </p:val>
                                        </p:tav>
                                        <p:tav tm="100000">
                                          <p:val>
                                            <p:strVal val="#ppt_x"/>
                                          </p:val>
                                        </p:tav>
                                      </p:tavLst>
                                    </p:anim>
                                    <p:anim calcmode="lin" valueType="num">
                                      <p:cBhvr additive="base">
                                        <p:cTn id="36" dur="500" fill="hold"/>
                                        <p:tgtEl>
                                          <p:spTgt spid="27"/>
                                        </p:tgtEl>
                                        <p:attrNameLst>
                                          <p:attrName>ppt_y</p:attrName>
                                        </p:attrNameLst>
                                      </p:cBhvr>
                                      <p:tavLst>
                                        <p:tav tm="0">
                                          <p:val>
                                            <p:strVal val="#ppt_y"/>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3"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1+#ppt_w/2"/>
                                          </p:val>
                                        </p:tav>
                                        <p:tav tm="100000">
                                          <p:val>
                                            <p:strVal val="#ppt_x"/>
                                          </p:val>
                                        </p:tav>
                                      </p:tavLst>
                                    </p:anim>
                                    <p:anim calcmode="lin" valueType="num">
                                      <p:cBhvr additive="base">
                                        <p:cTn id="52" dur="500" fill="hold"/>
                                        <p:tgtEl>
                                          <p:spTgt spid="43"/>
                                        </p:tgtEl>
                                        <p:attrNameLst>
                                          <p:attrName>ppt_y</p:attrName>
                                        </p:attrNameLst>
                                      </p:cBhvr>
                                      <p:tavLst>
                                        <p:tav tm="0">
                                          <p:val>
                                            <p:strVal val="0-#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500" fill="hold"/>
                                        <p:tgtEl>
                                          <p:spTgt spid="44"/>
                                        </p:tgtEl>
                                        <p:attrNameLst>
                                          <p:attrName>ppt_x</p:attrName>
                                        </p:attrNameLst>
                                      </p:cBhvr>
                                      <p:tavLst>
                                        <p:tav tm="0">
                                          <p:val>
                                            <p:strVal val="#ppt_x"/>
                                          </p:val>
                                        </p:tav>
                                        <p:tav tm="100000">
                                          <p:val>
                                            <p:strVal val="#ppt_x"/>
                                          </p:val>
                                        </p:tav>
                                      </p:tavLst>
                                    </p:anim>
                                    <p:anim calcmode="lin" valueType="num">
                                      <p:cBhvr additive="base">
                                        <p:cTn id="56" dur="500" fill="hold"/>
                                        <p:tgtEl>
                                          <p:spTgt spid="4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fill="hold"/>
                                        <p:tgtEl>
                                          <p:spTgt spid="45"/>
                                        </p:tgtEl>
                                        <p:attrNameLst>
                                          <p:attrName>ppt_x</p:attrName>
                                        </p:attrNameLst>
                                      </p:cBhvr>
                                      <p:tavLst>
                                        <p:tav tm="0">
                                          <p:val>
                                            <p:strVal val="#ppt_x"/>
                                          </p:val>
                                        </p:tav>
                                        <p:tav tm="100000">
                                          <p:val>
                                            <p:strVal val="#ppt_x"/>
                                          </p:val>
                                        </p:tav>
                                      </p:tavLst>
                                    </p:anim>
                                    <p:anim calcmode="lin" valueType="num">
                                      <p:cBhvr additive="base">
                                        <p:cTn id="60" dur="500" fill="hold"/>
                                        <p:tgtEl>
                                          <p:spTgt spid="4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 calcmode="lin" valueType="num">
                                      <p:cBhvr additive="base">
                                        <p:cTn id="63" dur="500" fill="hold"/>
                                        <p:tgtEl>
                                          <p:spTgt spid="46"/>
                                        </p:tgtEl>
                                        <p:attrNameLst>
                                          <p:attrName>ppt_x</p:attrName>
                                        </p:attrNameLst>
                                      </p:cBhvr>
                                      <p:tavLst>
                                        <p:tav tm="0">
                                          <p:val>
                                            <p:strVal val="#ppt_x"/>
                                          </p:val>
                                        </p:tav>
                                        <p:tav tm="100000">
                                          <p:val>
                                            <p:strVal val="#ppt_x"/>
                                          </p:val>
                                        </p:tav>
                                      </p:tavLst>
                                    </p:anim>
                                    <p:anim calcmode="lin" valueType="num">
                                      <p:cBhvr additive="base">
                                        <p:cTn id="64" dur="500" fill="hold"/>
                                        <p:tgtEl>
                                          <p:spTgt spid="4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additive="base">
                                        <p:cTn id="67" dur="500" fill="hold"/>
                                        <p:tgtEl>
                                          <p:spTgt spid="47"/>
                                        </p:tgtEl>
                                        <p:attrNameLst>
                                          <p:attrName>ppt_x</p:attrName>
                                        </p:attrNameLst>
                                      </p:cBhvr>
                                      <p:tavLst>
                                        <p:tav tm="0">
                                          <p:val>
                                            <p:strVal val="#ppt_x"/>
                                          </p:val>
                                        </p:tav>
                                        <p:tav tm="100000">
                                          <p:val>
                                            <p:strVal val="#ppt_x"/>
                                          </p:val>
                                        </p:tav>
                                      </p:tavLst>
                                    </p:anim>
                                    <p:anim calcmode="lin" valueType="num">
                                      <p:cBhvr additive="base">
                                        <p:cTn id="68" dur="500" fill="hold"/>
                                        <p:tgtEl>
                                          <p:spTgt spid="47"/>
                                        </p:tgtEl>
                                        <p:attrNameLst>
                                          <p:attrName>ppt_y</p:attrName>
                                        </p:attrNameLst>
                                      </p:cBhvr>
                                      <p:tavLst>
                                        <p:tav tm="0">
                                          <p:val>
                                            <p:strVal val="1+#ppt_h/2"/>
                                          </p:val>
                                        </p:tav>
                                        <p:tav tm="100000">
                                          <p:val>
                                            <p:strVal val="#ppt_y"/>
                                          </p:val>
                                        </p:tav>
                                      </p:tavLst>
                                    </p:anim>
                                  </p:childTnLst>
                                </p:cTn>
                              </p:par>
                              <p:par>
                                <p:cTn id="69" presetID="2" presetClass="entr" presetSubtype="6" fill="hold" nodeType="with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1+#ppt_w/2"/>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par>
                                <p:cTn id="73" presetID="2" presetClass="entr" presetSubtype="6" fill="hold" grpId="0" nodeType="withEffect">
                                  <p:stCondLst>
                                    <p:cond delay="0"/>
                                  </p:stCondLst>
                                  <p:childTnLst>
                                    <p:set>
                                      <p:cBhvr>
                                        <p:cTn id="74" dur="1" fill="hold">
                                          <p:stCondLst>
                                            <p:cond delay="0"/>
                                          </p:stCondLst>
                                        </p:cTn>
                                        <p:tgtEl>
                                          <p:spTgt spid="55"/>
                                        </p:tgtEl>
                                        <p:attrNameLst>
                                          <p:attrName>style.visibility</p:attrName>
                                        </p:attrNameLst>
                                      </p:cBhvr>
                                      <p:to>
                                        <p:strVal val="visible"/>
                                      </p:to>
                                    </p:set>
                                    <p:anim calcmode="lin" valueType="num">
                                      <p:cBhvr additive="base">
                                        <p:cTn id="75" dur="500" fill="hold"/>
                                        <p:tgtEl>
                                          <p:spTgt spid="55"/>
                                        </p:tgtEl>
                                        <p:attrNameLst>
                                          <p:attrName>ppt_x</p:attrName>
                                        </p:attrNameLst>
                                      </p:cBhvr>
                                      <p:tavLst>
                                        <p:tav tm="0">
                                          <p:val>
                                            <p:strVal val="1+#ppt_w/2"/>
                                          </p:val>
                                        </p:tav>
                                        <p:tav tm="100000">
                                          <p:val>
                                            <p:strVal val="#ppt_x"/>
                                          </p:val>
                                        </p:tav>
                                      </p:tavLst>
                                    </p:anim>
                                    <p:anim calcmode="lin" valueType="num">
                                      <p:cBhvr additive="base">
                                        <p:cTn id="76" dur="500" fill="hold"/>
                                        <p:tgtEl>
                                          <p:spTgt spid="5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56"/>
                                        </p:tgtEl>
                                        <p:attrNameLst>
                                          <p:attrName>style.visibility</p:attrName>
                                        </p:attrNameLst>
                                      </p:cBhvr>
                                      <p:to>
                                        <p:strVal val="visible"/>
                                      </p:to>
                                    </p:set>
                                    <p:anim calcmode="lin" valueType="num">
                                      <p:cBhvr additive="base">
                                        <p:cTn id="79" dur="500" fill="hold"/>
                                        <p:tgtEl>
                                          <p:spTgt spid="56"/>
                                        </p:tgtEl>
                                        <p:attrNameLst>
                                          <p:attrName>ppt_x</p:attrName>
                                        </p:attrNameLst>
                                      </p:cBhvr>
                                      <p:tavLst>
                                        <p:tav tm="0">
                                          <p:val>
                                            <p:strVal val="#ppt_x"/>
                                          </p:val>
                                        </p:tav>
                                        <p:tav tm="100000">
                                          <p:val>
                                            <p:strVal val="#ppt_x"/>
                                          </p:val>
                                        </p:tav>
                                      </p:tavLst>
                                    </p:anim>
                                    <p:anim calcmode="lin" valueType="num">
                                      <p:cBhvr additive="base">
                                        <p:cTn id="80" dur="500" fill="hold"/>
                                        <p:tgtEl>
                                          <p:spTgt spid="5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58"/>
                                        </p:tgtEl>
                                        <p:attrNameLst>
                                          <p:attrName>style.visibility</p:attrName>
                                        </p:attrNameLst>
                                      </p:cBhvr>
                                      <p:to>
                                        <p:strVal val="visible"/>
                                      </p:to>
                                    </p:set>
                                    <p:anim calcmode="lin" valueType="num">
                                      <p:cBhvr additive="base">
                                        <p:cTn id="87" dur="500" fill="hold"/>
                                        <p:tgtEl>
                                          <p:spTgt spid="58"/>
                                        </p:tgtEl>
                                        <p:attrNameLst>
                                          <p:attrName>ppt_x</p:attrName>
                                        </p:attrNameLst>
                                      </p:cBhvr>
                                      <p:tavLst>
                                        <p:tav tm="0">
                                          <p:val>
                                            <p:strVal val="#ppt_x"/>
                                          </p:val>
                                        </p:tav>
                                        <p:tav tm="100000">
                                          <p:val>
                                            <p:strVal val="#ppt_x"/>
                                          </p:val>
                                        </p:tav>
                                      </p:tavLst>
                                    </p:anim>
                                    <p:anim calcmode="lin" valueType="num">
                                      <p:cBhvr additive="base">
                                        <p:cTn id="88" dur="500" fill="hold"/>
                                        <p:tgtEl>
                                          <p:spTgt spid="5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ppt_x"/>
                                          </p:val>
                                        </p:tav>
                                        <p:tav tm="100000">
                                          <p:val>
                                            <p:strVal val="#ppt_x"/>
                                          </p:val>
                                        </p:tav>
                                      </p:tavLst>
                                    </p:anim>
                                    <p:anim calcmode="lin" valueType="num">
                                      <p:cBhvr additive="base">
                                        <p:cTn id="92" dur="500" fill="hold"/>
                                        <p:tgtEl>
                                          <p:spTgt spid="5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61"/>
                                        </p:tgtEl>
                                        <p:attrNameLst>
                                          <p:attrName>style.visibility</p:attrName>
                                        </p:attrNameLst>
                                      </p:cBhvr>
                                      <p:to>
                                        <p:strVal val="visible"/>
                                      </p:to>
                                    </p:set>
                                    <p:anim calcmode="lin" valueType="num">
                                      <p:cBhvr additive="base">
                                        <p:cTn id="99" dur="500" fill="hold"/>
                                        <p:tgtEl>
                                          <p:spTgt spid="61"/>
                                        </p:tgtEl>
                                        <p:attrNameLst>
                                          <p:attrName>ppt_x</p:attrName>
                                        </p:attrNameLst>
                                      </p:cBhvr>
                                      <p:tavLst>
                                        <p:tav tm="0">
                                          <p:val>
                                            <p:strVal val="#ppt_x"/>
                                          </p:val>
                                        </p:tav>
                                        <p:tav tm="100000">
                                          <p:val>
                                            <p:strVal val="#ppt_x"/>
                                          </p:val>
                                        </p:tav>
                                      </p:tavLst>
                                    </p:anim>
                                    <p:anim calcmode="lin" valueType="num">
                                      <p:cBhvr additive="base">
                                        <p:cTn id="100" dur="500" fill="hold"/>
                                        <p:tgtEl>
                                          <p:spTgt spid="61"/>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additive="base">
                                        <p:cTn id="103" dur="500" fill="hold"/>
                                        <p:tgtEl>
                                          <p:spTgt spid="69"/>
                                        </p:tgtEl>
                                        <p:attrNameLst>
                                          <p:attrName>ppt_x</p:attrName>
                                        </p:attrNameLst>
                                      </p:cBhvr>
                                      <p:tavLst>
                                        <p:tav tm="0">
                                          <p:val>
                                            <p:strVal val="#ppt_x"/>
                                          </p:val>
                                        </p:tav>
                                        <p:tav tm="100000">
                                          <p:val>
                                            <p:strVal val="#ppt_x"/>
                                          </p:val>
                                        </p:tav>
                                      </p:tavLst>
                                    </p:anim>
                                    <p:anim calcmode="lin" valueType="num">
                                      <p:cBhvr additive="base">
                                        <p:cTn id="104" dur="500" fill="hold"/>
                                        <p:tgtEl>
                                          <p:spTgt spid="69"/>
                                        </p:tgtEl>
                                        <p:attrNameLst>
                                          <p:attrName>ppt_y</p:attrName>
                                        </p:attrNameLst>
                                      </p:cBhvr>
                                      <p:tavLst>
                                        <p:tav tm="0">
                                          <p:val>
                                            <p:strVal val="1+#ppt_h/2"/>
                                          </p:val>
                                        </p:tav>
                                        <p:tav tm="100000">
                                          <p:val>
                                            <p:strVal val="#ppt_y"/>
                                          </p:val>
                                        </p:tav>
                                      </p:tavLst>
                                    </p:anim>
                                  </p:childTnLst>
                                </p:cTn>
                              </p:par>
                              <p:par>
                                <p:cTn id="105" presetID="2" presetClass="entr" presetSubtype="1"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additive="base">
                                        <p:cTn id="107" dur="500" fill="hold"/>
                                        <p:tgtEl>
                                          <p:spTgt spid="70"/>
                                        </p:tgtEl>
                                        <p:attrNameLst>
                                          <p:attrName>ppt_x</p:attrName>
                                        </p:attrNameLst>
                                      </p:cBhvr>
                                      <p:tavLst>
                                        <p:tav tm="0">
                                          <p:val>
                                            <p:strVal val="#ppt_x"/>
                                          </p:val>
                                        </p:tav>
                                        <p:tav tm="100000">
                                          <p:val>
                                            <p:strVal val="#ppt_x"/>
                                          </p:val>
                                        </p:tav>
                                      </p:tavLst>
                                    </p:anim>
                                    <p:anim calcmode="lin" valueType="num">
                                      <p:cBhvr additive="base">
                                        <p:cTn id="108" dur="500" fill="hold"/>
                                        <p:tgtEl>
                                          <p:spTgt spid="70"/>
                                        </p:tgtEl>
                                        <p:attrNameLst>
                                          <p:attrName>ppt_y</p:attrName>
                                        </p:attrNameLst>
                                      </p:cBhvr>
                                      <p:tavLst>
                                        <p:tav tm="0">
                                          <p:val>
                                            <p:strVal val="0-#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71"/>
                                        </p:tgtEl>
                                        <p:attrNameLst>
                                          <p:attrName>style.visibility</p:attrName>
                                        </p:attrNameLst>
                                      </p:cBhvr>
                                      <p:to>
                                        <p:strVal val="visible"/>
                                      </p:to>
                                    </p:set>
                                    <p:anim calcmode="lin" valueType="num">
                                      <p:cBhvr additive="base">
                                        <p:cTn id="111" dur="500" fill="hold"/>
                                        <p:tgtEl>
                                          <p:spTgt spid="71"/>
                                        </p:tgtEl>
                                        <p:attrNameLst>
                                          <p:attrName>ppt_x</p:attrName>
                                        </p:attrNameLst>
                                      </p:cBhvr>
                                      <p:tavLst>
                                        <p:tav tm="0">
                                          <p:val>
                                            <p:strVal val="#ppt_x"/>
                                          </p:val>
                                        </p:tav>
                                        <p:tav tm="100000">
                                          <p:val>
                                            <p:strVal val="#ppt_x"/>
                                          </p:val>
                                        </p:tav>
                                      </p:tavLst>
                                    </p:anim>
                                    <p:anim calcmode="lin" valueType="num">
                                      <p:cBhvr additive="base">
                                        <p:cTn id="112" dur="500" fill="hold"/>
                                        <p:tgtEl>
                                          <p:spTgt spid="71"/>
                                        </p:tgtEl>
                                        <p:attrNameLst>
                                          <p:attrName>ppt_y</p:attrName>
                                        </p:attrNameLst>
                                      </p:cBhvr>
                                      <p:tavLst>
                                        <p:tav tm="0">
                                          <p:val>
                                            <p:strVal val="1+#ppt_h/2"/>
                                          </p:val>
                                        </p:tav>
                                        <p:tav tm="100000">
                                          <p:val>
                                            <p:strVal val="#ppt_y"/>
                                          </p:val>
                                        </p:tav>
                                      </p:tavLst>
                                    </p:anim>
                                  </p:childTnLst>
                                </p:cTn>
                              </p:par>
                              <p:par>
                                <p:cTn id="113" presetID="2" presetClass="entr" presetSubtype="9" fill="hold" grpId="0" nodeType="withEffect">
                                  <p:stCondLst>
                                    <p:cond delay="0"/>
                                  </p:stCondLst>
                                  <p:childTnLst>
                                    <p:set>
                                      <p:cBhvr>
                                        <p:cTn id="114" dur="1" fill="hold">
                                          <p:stCondLst>
                                            <p:cond delay="0"/>
                                          </p:stCondLst>
                                        </p:cTn>
                                        <p:tgtEl>
                                          <p:spTgt spid="72"/>
                                        </p:tgtEl>
                                        <p:attrNameLst>
                                          <p:attrName>style.visibility</p:attrName>
                                        </p:attrNameLst>
                                      </p:cBhvr>
                                      <p:to>
                                        <p:strVal val="visible"/>
                                      </p:to>
                                    </p:set>
                                    <p:anim calcmode="lin" valueType="num">
                                      <p:cBhvr additive="base">
                                        <p:cTn id="115" dur="500" fill="hold"/>
                                        <p:tgtEl>
                                          <p:spTgt spid="72"/>
                                        </p:tgtEl>
                                        <p:attrNameLst>
                                          <p:attrName>ppt_x</p:attrName>
                                        </p:attrNameLst>
                                      </p:cBhvr>
                                      <p:tavLst>
                                        <p:tav tm="0">
                                          <p:val>
                                            <p:strVal val="0-#ppt_w/2"/>
                                          </p:val>
                                        </p:tav>
                                        <p:tav tm="100000">
                                          <p:val>
                                            <p:strVal val="#ppt_x"/>
                                          </p:val>
                                        </p:tav>
                                      </p:tavLst>
                                    </p:anim>
                                    <p:anim calcmode="lin" valueType="num">
                                      <p:cBhvr additive="base">
                                        <p:cTn id="116" dur="500" fill="hold"/>
                                        <p:tgtEl>
                                          <p:spTgt spid="72"/>
                                        </p:tgtEl>
                                        <p:attrNameLst>
                                          <p:attrName>ppt_y</p:attrName>
                                        </p:attrNameLst>
                                      </p:cBhvr>
                                      <p:tavLst>
                                        <p:tav tm="0">
                                          <p:val>
                                            <p:strVal val="0-#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73"/>
                                        </p:tgtEl>
                                        <p:attrNameLst>
                                          <p:attrName>style.visibility</p:attrName>
                                        </p:attrNameLst>
                                      </p:cBhvr>
                                      <p:to>
                                        <p:strVal val="visible"/>
                                      </p:to>
                                    </p:set>
                                    <p:anim calcmode="lin" valueType="num">
                                      <p:cBhvr additive="base">
                                        <p:cTn id="119" dur="500" fill="hold"/>
                                        <p:tgtEl>
                                          <p:spTgt spid="73"/>
                                        </p:tgtEl>
                                        <p:attrNameLst>
                                          <p:attrName>ppt_x</p:attrName>
                                        </p:attrNameLst>
                                      </p:cBhvr>
                                      <p:tavLst>
                                        <p:tav tm="0">
                                          <p:val>
                                            <p:strVal val="#ppt_x"/>
                                          </p:val>
                                        </p:tav>
                                        <p:tav tm="100000">
                                          <p:val>
                                            <p:strVal val="#ppt_x"/>
                                          </p:val>
                                        </p:tav>
                                      </p:tavLst>
                                    </p:anim>
                                    <p:anim calcmode="lin" valueType="num">
                                      <p:cBhvr additive="base">
                                        <p:cTn id="120" dur="500" fill="hold"/>
                                        <p:tgtEl>
                                          <p:spTgt spid="73"/>
                                        </p:tgtEl>
                                        <p:attrNameLst>
                                          <p:attrName>ppt_y</p:attrName>
                                        </p:attrNameLst>
                                      </p:cBhvr>
                                      <p:tavLst>
                                        <p:tav tm="0">
                                          <p:val>
                                            <p:strVal val="1+#ppt_h/2"/>
                                          </p:val>
                                        </p:tav>
                                        <p:tav tm="100000">
                                          <p:val>
                                            <p:strVal val="#ppt_y"/>
                                          </p:val>
                                        </p:tav>
                                      </p:tavLst>
                                    </p:anim>
                                  </p:childTnLst>
                                </p:cTn>
                              </p:par>
                              <p:par>
                                <p:cTn id="121" presetID="2" presetClass="entr" presetSubtype="9" fill="hold" grpId="0" nodeType="withEffect">
                                  <p:stCondLst>
                                    <p:cond delay="0"/>
                                  </p:stCondLst>
                                  <p:childTnLst>
                                    <p:set>
                                      <p:cBhvr>
                                        <p:cTn id="122" dur="1" fill="hold">
                                          <p:stCondLst>
                                            <p:cond delay="0"/>
                                          </p:stCondLst>
                                        </p:cTn>
                                        <p:tgtEl>
                                          <p:spTgt spid="74"/>
                                        </p:tgtEl>
                                        <p:attrNameLst>
                                          <p:attrName>style.visibility</p:attrName>
                                        </p:attrNameLst>
                                      </p:cBhvr>
                                      <p:to>
                                        <p:strVal val="visible"/>
                                      </p:to>
                                    </p:set>
                                    <p:anim calcmode="lin" valueType="num">
                                      <p:cBhvr additive="base">
                                        <p:cTn id="123" dur="500" fill="hold"/>
                                        <p:tgtEl>
                                          <p:spTgt spid="74"/>
                                        </p:tgtEl>
                                        <p:attrNameLst>
                                          <p:attrName>ppt_x</p:attrName>
                                        </p:attrNameLst>
                                      </p:cBhvr>
                                      <p:tavLst>
                                        <p:tav tm="0">
                                          <p:val>
                                            <p:strVal val="0-#ppt_w/2"/>
                                          </p:val>
                                        </p:tav>
                                        <p:tav tm="100000">
                                          <p:val>
                                            <p:strVal val="#ppt_x"/>
                                          </p:val>
                                        </p:tav>
                                      </p:tavLst>
                                    </p:anim>
                                    <p:anim calcmode="lin" valueType="num">
                                      <p:cBhvr additive="base">
                                        <p:cTn id="124" dur="500" fill="hold"/>
                                        <p:tgtEl>
                                          <p:spTgt spid="74"/>
                                        </p:tgtEl>
                                        <p:attrNameLst>
                                          <p:attrName>ppt_y</p:attrName>
                                        </p:attrNameLst>
                                      </p:cBhvr>
                                      <p:tavLst>
                                        <p:tav tm="0">
                                          <p:val>
                                            <p:strVal val="0-#ppt_h/2"/>
                                          </p:val>
                                        </p:tav>
                                        <p:tav tm="100000">
                                          <p:val>
                                            <p:strVal val="#ppt_y"/>
                                          </p:val>
                                        </p:tav>
                                      </p:tavLst>
                                    </p:anim>
                                  </p:childTnLst>
                                </p:cTn>
                              </p:par>
                              <p:par>
                                <p:cTn id="125" presetID="2" presetClass="entr" presetSubtype="12" fill="hold" nodeType="withEffect">
                                  <p:stCondLst>
                                    <p:cond delay="0"/>
                                  </p:stCondLst>
                                  <p:childTnLst>
                                    <p:set>
                                      <p:cBhvr>
                                        <p:cTn id="126" dur="1" fill="hold">
                                          <p:stCondLst>
                                            <p:cond delay="0"/>
                                          </p:stCondLst>
                                        </p:cTn>
                                        <p:tgtEl>
                                          <p:spTgt spid="75"/>
                                        </p:tgtEl>
                                        <p:attrNameLst>
                                          <p:attrName>style.visibility</p:attrName>
                                        </p:attrNameLst>
                                      </p:cBhvr>
                                      <p:to>
                                        <p:strVal val="visible"/>
                                      </p:to>
                                    </p:set>
                                    <p:anim calcmode="lin" valueType="num">
                                      <p:cBhvr additive="base">
                                        <p:cTn id="127" dur="500" fill="hold"/>
                                        <p:tgtEl>
                                          <p:spTgt spid="75"/>
                                        </p:tgtEl>
                                        <p:attrNameLst>
                                          <p:attrName>ppt_x</p:attrName>
                                        </p:attrNameLst>
                                      </p:cBhvr>
                                      <p:tavLst>
                                        <p:tav tm="0">
                                          <p:val>
                                            <p:strVal val="0-#ppt_w/2"/>
                                          </p:val>
                                        </p:tav>
                                        <p:tav tm="100000">
                                          <p:val>
                                            <p:strVal val="#ppt_x"/>
                                          </p:val>
                                        </p:tav>
                                      </p:tavLst>
                                    </p:anim>
                                    <p:anim calcmode="lin" valueType="num">
                                      <p:cBhvr additive="base">
                                        <p:cTn id="128" dur="500" fill="hold"/>
                                        <p:tgtEl>
                                          <p:spTgt spid="7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84"/>
                                        </p:tgtEl>
                                        <p:attrNameLst>
                                          <p:attrName>style.visibility</p:attrName>
                                        </p:attrNameLst>
                                      </p:cBhvr>
                                      <p:to>
                                        <p:strVal val="visible"/>
                                      </p:to>
                                    </p:set>
                                    <p:anim calcmode="lin" valueType="num">
                                      <p:cBhvr additive="base">
                                        <p:cTn id="131" dur="500" fill="hold"/>
                                        <p:tgtEl>
                                          <p:spTgt spid="84"/>
                                        </p:tgtEl>
                                        <p:attrNameLst>
                                          <p:attrName>ppt_x</p:attrName>
                                        </p:attrNameLst>
                                      </p:cBhvr>
                                      <p:tavLst>
                                        <p:tav tm="0">
                                          <p:val>
                                            <p:strVal val="#ppt_x"/>
                                          </p:val>
                                        </p:tav>
                                        <p:tav tm="100000">
                                          <p:val>
                                            <p:strVal val="#ppt_x"/>
                                          </p:val>
                                        </p:tav>
                                      </p:tavLst>
                                    </p:anim>
                                    <p:anim calcmode="lin" valueType="num">
                                      <p:cBhvr additive="base">
                                        <p:cTn id="132" dur="500" fill="hold"/>
                                        <p:tgtEl>
                                          <p:spTgt spid="84"/>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85"/>
                                        </p:tgtEl>
                                        <p:attrNameLst>
                                          <p:attrName>style.visibility</p:attrName>
                                        </p:attrNameLst>
                                      </p:cBhvr>
                                      <p:to>
                                        <p:strVal val="visible"/>
                                      </p:to>
                                    </p:set>
                                    <p:anim calcmode="lin" valueType="num">
                                      <p:cBhvr additive="base">
                                        <p:cTn id="135" dur="500" fill="hold"/>
                                        <p:tgtEl>
                                          <p:spTgt spid="85"/>
                                        </p:tgtEl>
                                        <p:attrNameLst>
                                          <p:attrName>ppt_x</p:attrName>
                                        </p:attrNameLst>
                                      </p:cBhvr>
                                      <p:tavLst>
                                        <p:tav tm="0">
                                          <p:val>
                                            <p:strVal val="#ppt_x"/>
                                          </p:val>
                                        </p:tav>
                                        <p:tav tm="100000">
                                          <p:val>
                                            <p:strVal val="#ppt_x"/>
                                          </p:val>
                                        </p:tav>
                                      </p:tavLst>
                                    </p:anim>
                                    <p:anim calcmode="lin" valueType="num">
                                      <p:cBhvr additive="base">
                                        <p:cTn id="136" dur="500" fill="hold"/>
                                        <p:tgtEl>
                                          <p:spTgt spid="8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86"/>
                                        </p:tgtEl>
                                        <p:attrNameLst>
                                          <p:attrName>style.visibility</p:attrName>
                                        </p:attrNameLst>
                                      </p:cBhvr>
                                      <p:to>
                                        <p:strVal val="visible"/>
                                      </p:to>
                                    </p:set>
                                    <p:anim calcmode="lin" valueType="num">
                                      <p:cBhvr additive="base">
                                        <p:cTn id="139" dur="500" fill="hold"/>
                                        <p:tgtEl>
                                          <p:spTgt spid="86"/>
                                        </p:tgtEl>
                                        <p:attrNameLst>
                                          <p:attrName>ppt_x</p:attrName>
                                        </p:attrNameLst>
                                      </p:cBhvr>
                                      <p:tavLst>
                                        <p:tav tm="0">
                                          <p:val>
                                            <p:strVal val="#ppt_x"/>
                                          </p:val>
                                        </p:tav>
                                        <p:tav tm="100000">
                                          <p:val>
                                            <p:strVal val="#ppt_x"/>
                                          </p:val>
                                        </p:tav>
                                      </p:tavLst>
                                    </p:anim>
                                    <p:anim calcmode="lin" valueType="num">
                                      <p:cBhvr additive="base">
                                        <p:cTn id="140" dur="500" fill="hold"/>
                                        <p:tgtEl>
                                          <p:spTgt spid="86"/>
                                        </p:tgtEl>
                                        <p:attrNameLst>
                                          <p:attrName>ppt_y</p:attrName>
                                        </p:attrNameLst>
                                      </p:cBhvr>
                                      <p:tavLst>
                                        <p:tav tm="0">
                                          <p:val>
                                            <p:strVal val="1+#ppt_h/2"/>
                                          </p:val>
                                        </p:tav>
                                        <p:tav tm="100000">
                                          <p:val>
                                            <p:strVal val="#ppt_y"/>
                                          </p:val>
                                        </p:tav>
                                      </p:tavLst>
                                    </p:anim>
                                  </p:childTnLst>
                                </p:cTn>
                              </p:par>
                              <p:par>
                                <p:cTn id="141" presetID="2" presetClass="entr" presetSubtype="12" fill="hold" grpId="0" nodeType="withEffect">
                                  <p:stCondLst>
                                    <p:cond delay="0"/>
                                  </p:stCondLst>
                                  <p:childTnLst>
                                    <p:set>
                                      <p:cBhvr>
                                        <p:cTn id="142" dur="1" fill="hold">
                                          <p:stCondLst>
                                            <p:cond delay="0"/>
                                          </p:stCondLst>
                                        </p:cTn>
                                        <p:tgtEl>
                                          <p:spTgt spid="87"/>
                                        </p:tgtEl>
                                        <p:attrNameLst>
                                          <p:attrName>style.visibility</p:attrName>
                                        </p:attrNameLst>
                                      </p:cBhvr>
                                      <p:to>
                                        <p:strVal val="visible"/>
                                      </p:to>
                                    </p:set>
                                    <p:anim calcmode="lin" valueType="num">
                                      <p:cBhvr additive="base">
                                        <p:cTn id="143" dur="500" fill="hold"/>
                                        <p:tgtEl>
                                          <p:spTgt spid="87"/>
                                        </p:tgtEl>
                                        <p:attrNameLst>
                                          <p:attrName>ppt_x</p:attrName>
                                        </p:attrNameLst>
                                      </p:cBhvr>
                                      <p:tavLst>
                                        <p:tav tm="0">
                                          <p:val>
                                            <p:strVal val="0-#ppt_w/2"/>
                                          </p:val>
                                        </p:tav>
                                        <p:tav tm="100000">
                                          <p:val>
                                            <p:strVal val="#ppt_x"/>
                                          </p:val>
                                        </p:tav>
                                      </p:tavLst>
                                    </p:anim>
                                    <p:anim calcmode="lin" valueType="num">
                                      <p:cBhvr additive="base">
                                        <p:cTn id="144" dur="500" fill="hold"/>
                                        <p:tgtEl>
                                          <p:spTgt spid="87"/>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additive="base">
                                        <p:cTn id="147" dur="500" fill="hold"/>
                                        <p:tgtEl>
                                          <p:spTgt spid="88"/>
                                        </p:tgtEl>
                                        <p:attrNameLst>
                                          <p:attrName>ppt_x</p:attrName>
                                        </p:attrNameLst>
                                      </p:cBhvr>
                                      <p:tavLst>
                                        <p:tav tm="0">
                                          <p:val>
                                            <p:strVal val="#ppt_x"/>
                                          </p:val>
                                        </p:tav>
                                        <p:tav tm="100000">
                                          <p:val>
                                            <p:strVal val="#ppt_x"/>
                                          </p:val>
                                        </p:tav>
                                      </p:tavLst>
                                    </p:anim>
                                    <p:anim calcmode="lin" valueType="num">
                                      <p:cBhvr additive="base">
                                        <p:cTn id="148" dur="500" fill="hold"/>
                                        <p:tgtEl>
                                          <p:spTgt spid="88"/>
                                        </p:tgtEl>
                                        <p:attrNameLst>
                                          <p:attrName>ppt_y</p:attrName>
                                        </p:attrNameLst>
                                      </p:cBhvr>
                                      <p:tavLst>
                                        <p:tav tm="0">
                                          <p:val>
                                            <p:strVal val="1+#ppt_h/2"/>
                                          </p:val>
                                        </p:tav>
                                        <p:tav tm="100000">
                                          <p:val>
                                            <p:strVal val="#ppt_y"/>
                                          </p:val>
                                        </p:tav>
                                      </p:tavLst>
                                    </p:anim>
                                  </p:childTnLst>
                                </p:cTn>
                              </p:par>
                              <p:par>
                                <p:cTn id="149" presetID="2" presetClass="entr" presetSubtype="12" fill="hold" grpId="0" nodeType="withEffect">
                                  <p:stCondLst>
                                    <p:cond delay="0"/>
                                  </p:stCondLst>
                                  <p:childTnLst>
                                    <p:set>
                                      <p:cBhvr>
                                        <p:cTn id="150" dur="1" fill="hold">
                                          <p:stCondLst>
                                            <p:cond delay="0"/>
                                          </p:stCondLst>
                                        </p:cTn>
                                        <p:tgtEl>
                                          <p:spTgt spid="89"/>
                                        </p:tgtEl>
                                        <p:attrNameLst>
                                          <p:attrName>style.visibility</p:attrName>
                                        </p:attrNameLst>
                                      </p:cBhvr>
                                      <p:to>
                                        <p:strVal val="visible"/>
                                      </p:to>
                                    </p:set>
                                    <p:anim calcmode="lin" valueType="num">
                                      <p:cBhvr additive="base">
                                        <p:cTn id="151" dur="500" fill="hold"/>
                                        <p:tgtEl>
                                          <p:spTgt spid="89"/>
                                        </p:tgtEl>
                                        <p:attrNameLst>
                                          <p:attrName>ppt_x</p:attrName>
                                        </p:attrNameLst>
                                      </p:cBhvr>
                                      <p:tavLst>
                                        <p:tav tm="0">
                                          <p:val>
                                            <p:strVal val="0-#ppt_w/2"/>
                                          </p:val>
                                        </p:tav>
                                        <p:tav tm="100000">
                                          <p:val>
                                            <p:strVal val="#ppt_x"/>
                                          </p:val>
                                        </p:tav>
                                      </p:tavLst>
                                    </p:anim>
                                    <p:anim calcmode="lin" valueType="num">
                                      <p:cBhvr additive="base">
                                        <p:cTn id="152" dur="500" fill="hold"/>
                                        <p:tgtEl>
                                          <p:spTgt spid="89"/>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90"/>
                                        </p:tgtEl>
                                        <p:attrNameLst>
                                          <p:attrName>style.visibility</p:attrName>
                                        </p:attrNameLst>
                                      </p:cBhvr>
                                      <p:to>
                                        <p:strVal val="visible"/>
                                      </p:to>
                                    </p:set>
                                    <p:anim calcmode="lin" valueType="num">
                                      <p:cBhvr additive="base">
                                        <p:cTn id="155" dur="500" fill="hold"/>
                                        <p:tgtEl>
                                          <p:spTgt spid="90"/>
                                        </p:tgtEl>
                                        <p:attrNameLst>
                                          <p:attrName>ppt_x</p:attrName>
                                        </p:attrNameLst>
                                      </p:cBhvr>
                                      <p:tavLst>
                                        <p:tav tm="0">
                                          <p:val>
                                            <p:strVal val="#ppt_x"/>
                                          </p:val>
                                        </p:tav>
                                        <p:tav tm="100000">
                                          <p:val>
                                            <p:strVal val="#ppt_x"/>
                                          </p:val>
                                        </p:tav>
                                      </p:tavLst>
                                    </p:anim>
                                    <p:anim calcmode="lin" valueType="num">
                                      <p:cBhvr additive="base">
                                        <p:cTn id="156" dur="500" fill="hold"/>
                                        <p:tgtEl>
                                          <p:spTgt spid="90"/>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91"/>
                                        </p:tgtEl>
                                        <p:attrNameLst>
                                          <p:attrName>style.visibility</p:attrName>
                                        </p:attrNameLst>
                                      </p:cBhvr>
                                      <p:to>
                                        <p:strVal val="visible"/>
                                      </p:to>
                                    </p:set>
                                    <p:anim calcmode="lin" valueType="num">
                                      <p:cBhvr additive="base">
                                        <p:cTn id="159" dur="500" fill="hold"/>
                                        <p:tgtEl>
                                          <p:spTgt spid="91"/>
                                        </p:tgtEl>
                                        <p:attrNameLst>
                                          <p:attrName>ppt_x</p:attrName>
                                        </p:attrNameLst>
                                      </p:cBhvr>
                                      <p:tavLst>
                                        <p:tav tm="0">
                                          <p:val>
                                            <p:strVal val="#ppt_x"/>
                                          </p:val>
                                        </p:tav>
                                        <p:tav tm="100000">
                                          <p:val>
                                            <p:strVal val="#ppt_x"/>
                                          </p:val>
                                        </p:tav>
                                      </p:tavLst>
                                    </p:anim>
                                    <p:anim calcmode="lin" valueType="num">
                                      <p:cBhvr additive="base">
                                        <p:cTn id="160" dur="500" fill="hold"/>
                                        <p:tgtEl>
                                          <p:spTgt spid="91"/>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92"/>
                                        </p:tgtEl>
                                        <p:attrNameLst>
                                          <p:attrName>style.visibility</p:attrName>
                                        </p:attrNameLst>
                                      </p:cBhvr>
                                      <p:to>
                                        <p:strVal val="visible"/>
                                      </p:to>
                                    </p:set>
                                    <p:anim calcmode="lin" valueType="num">
                                      <p:cBhvr additive="base">
                                        <p:cTn id="163" dur="500" fill="hold"/>
                                        <p:tgtEl>
                                          <p:spTgt spid="92"/>
                                        </p:tgtEl>
                                        <p:attrNameLst>
                                          <p:attrName>ppt_x</p:attrName>
                                        </p:attrNameLst>
                                      </p:cBhvr>
                                      <p:tavLst>
                                        <p:tav tm="0">
                                          <p:val>
                                            <p:strVal val="#ppt_x"/>
                                          </p:val>
                                        </p:tav>
                                        <p:tav tm="100000">
                                          <p:val>
                                            <p:strVal val="#ppt_x"/>
                                          </p:val>
                                        </p:tav>
                                      </p:tavLst>
                                    </p:anim>
                                    <p:anim calcmode="lin" valueType="num">
                                      <p:cBhvr additive="base">
                                        <p:cTn id="164" dur="500" fill="hold"/>
                                        <p:tgtEl>
                                          <p:spTgt spid="92"/>
                                        </p:tgtEl>
                                        <p:attrNameLst>
                                          <p:attrName>ppt_y</p:attrName>
                                        </p:attrNameLst>
                                      </p:cBhvr>
                                      <p:tavLst>
                                        <p:tav tm="0">
                                          <p:val>
                                            <p:strVal val="1+#ppt_h/2"/>
                                          </p:val>
                                        </p:tav>
                                        <p:tav tm="100000">
                                          <p:val>
                                            <p:strVal val="#ppt_y"/>
                                          </p:val>
                                        </p:tav>
                                      </p:tavLst>
                                    </p:anim>
                                  </p:childTnLst>
                                </p:cTn>
                              </p:par>
                              <p:par>
                                <p:cTn id="165" presetID="2" presetClass="entr" presetSubtype="8" fill="hold" nodeType="withEffect">
                                  <p:stCondLst>
                                    <p:cond delay="0"/>
                                  </p:stCondLst>
                                  <p:childTnLst>
                                    <p:set>
                                      <p:cBhvr>
                                        <p:cTn id="166" dur="1" fill="hold">
                                          <p:stCondLst>
                                            <p:cond delay="0"/>
                                          </p:stCondLst>
                                        </p:cTn>
                                        <p:tgtEl>
                                          <p:spTgt spid="93"/>
                                        </p:tgtEl>
                                        <p:attrNameLst>
                                          <p:attrName>style.visibility</p:attrName>
                                        </p:attrNameLst>
                                      </p:cBhvr>
                                      <p:to>
                                        <p:strVal val="visible"/>
                                      </p:to>
                                    </p:set>
                                    <p:anim calcmode="lin" valueType="num">
                                      <p:cBhvr additive="base">
                                        <p:cTn id="167" dur="500" fill="hold"/>
                                        <p:tgtEl>
                                          <p:spTgt spid="93"/>
                                        </p:tgtEl>
                                        <p:attrNameLst>
                                          <p:attrName>ppt_x</p:attrName>
                                        </p:attrNameLst>
                                      </p:cBhvr>
                                      <p:tavLst>
                                        <p:tav tm="0">
                                          <p:val>
                                            <p:strVal val="0-#ppt_w/2"/>
                                          </p:val>
                                        </p:tav>
                                        <p:tav tm="100000">
                                          <p:val>
                                            <p:strVal val="#ppt_x"/>
                                          </p:val>
                                        </p:tav>
                                      </p:tavLst>
                                    </p:anim>
                                    <p:anim calcmode="lin" valueType="num">
                                      <p:cBhvr additive="base">
                                        <p:cTn id="168" dur="500" fill="hold"/>
                                        <p:tgtEl>
                                          <p:spTgt spid="93"/>
                                        </p:tgtEl>
                                        <p:attrNameLst>
                                          <p:attrName>ppt_y</p:attrName>
                                        </p:attrNameLst>
                                      </p:cBhvr>
                                      <p:tavLst>
                                        <p:tav tm="0">
                                          <p:val>
                                            <p:strVal val="#ppt_y"/>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96"/>
                                        </p:tgtEl>
                                        <p:attrNameLst>
                                          <p:attrName>style.visibility</p:attrName>
                                        </p:attrNameLst>
                                      </p:cBhvr>
                                      <p:to>
                                        <p:strVal val="visible"/>
                                      </p:to>
                                    </p:set>
                                    <p:anim calcmode="lin" valueType="num">
                                      <p:cBhvr additive="base">
                                        <p:cTn id="171" dur="500" fill="hold"/>
                                        <p:tgtEl>
                                          <p:spTgt spid="96"/>
                                        </p:tgtEl>
                                        <p:attrNameLst>
                                          <p:attrName>ppt_x</p:attrName>
                                        </p:attrNameLst>
                                      </p:cBhvr>
                                      <p:tavLst>
                                        <p:tav tm="0">
                                          <p:val>
                                            <p:strVal val="#ppt_x"/>
                                          </p:val>
                                        </p:tav>
                                        <p:tav tm="100000">
                                          <p:val>
                                            <p:strVal val="#ppt_x"/>
                                          </p:val>
                                        </p:tav>
                                      </p:tavLst>
                                    </p:anim>
                                    <p:anim calcmode="lin" valueType="num">
                                      <p:cBhvr additive="base">
                                        <p:cTn id="172" dur="500" fill="hold"/>
                                        <p:tgtEl>
                                          <p:spTgt spid="9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97"/>
                                        </p:tgtEl>
                                        <p:attrNameLst>
                                          <p:attrName>style.visibility</p:attrName>
                                        </p:attrNameLst>
                                      </p:cBhvr>
                                      <p:to>
                                        <p:strVal val="visible"/>
                                      </p:to>
                                    </p:set>
                                    <p:anim calcmode="lin" valueType="num">
                                      <p:cBhvr additive="base">
                                        <p:cTn id="175" dur="500" fill="hold"/>
                                        <p:tgtEl>
                                          <p:spTgt spid="97"/>
                                        </p:tgtEl>
                                        <p:attrNameLst>
                                          <p:attrName>ppt_x</p:attrName>
                                        </p:attrNameLst>
                                      </p:cBhvr>
                                      <p:tavLst>
                                        <p:tav tm="0">
                                          <p:val>
                                            <p:strVal val="#ppt_x"/>
                                          </p:val>
                                        </p:tav>
                                        <p:tav tm="100000">
                                          <p:val>
                                            <p:strVal val="#ppt_x"/>
                                          </p:val>
                                        </p:tav>
                                      </p:tavLst>
                                    </p:anim>
                                    <p:anim calcmode="lin" valueType="num">
                                      <p:cBhvr additive="base">
                                        <p:cTn id="176" dur="500" fill="hold"/>
                                        <p:tgtEl>
                                          <p:spTgt spid="9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98"/>
                                        </p:tgtEl>
                                        <p:attrNameLst>
                                          <p:attrName>style.visibility</p:attrName>
                                        </p:attrNameLst>
                                      </p:cBhvr>
                                      <p:to>
                                        <p:strVal val="visible"/>
                                      </p:to>
                                    </p:set>
                                    <p:anim calcmode="lin" valueType="num">
                                      <p:cBhvr additive="base">
                                        <p:cTn id="179" dur="500" fill="hold"/>
                                        <p:tgtEl>
                                          <p:spTgt spid="98"/>
                                        </p:tgtEl>
                                        <p:attrNameLst>
                                          <p:attrName>ppt_x</p:attrName>
                                        </p:attrNameLst>
                                      </p:cBhvr>
                                      <p:tavLst>
                                        <p:tav tm="0">
                                          <p:val>
                                            <p:strVal val="#ppt_x"/>
                                          </p:val>
                                        </p:tav>
                                        <p:tav tm="100000">
                                          <p:val>
                                            <p:strVal val="#ppt_x"/>
                                          </p:val>
                                        </p:tav>
                                      </p:tavLst>
                                    </p:anim>
                                    <p:anim calcmode="lin" valueType="num">
                                      <p:cBhvr additive="base">
                                        <p:cTn id="180" dur="500" fill="hold"/>
                                        <p:tgtEl>
                                          <p:spTgt spid="9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99"/>
                                        </p:tgtEl>
                                        <p:attrNameLst>
                                          <p:attrName>style.visibility</p:attrName>
                                        </p:attrNameLst>
                                      </p:cBhvr>
                                      <p:to>
                                        <p:strVal val="visible"/>
                                      </p:to>
                                    </p:set>
                                    <p:anim calcmode="lin" valueType="num">
                                      <p:cBhvr additive="base">
                                        <p:cTn id="183" dur="500" fill="hold"/>
                                        <p:tgtEl>
                                          <p:spTgt spid="99"/>
                                        </p:tgtEl>
                                        <p:attrNameLst>
                                          <p:attrName>ppt_x</p:attrName>
                                        </p:attrNameLst>
                                      </p:cBhvr>
                                      <p:tavLst>
                                        <p:tav tm="0">
                                          <p:val>
                                            <p:strVal val="#ppt_x"/>
                                          </p:val>
                                        </p:tav>
                                        <p:tav tm="100000">
                                          <p:val>
                                            <p:strVal val="#ppt_x"/>
                                          </p:val>
                                        </p:tav>
                                      </p:tavLst>
                                    </p:anim>
                                    <p:anim calcmode="lin" valueType="num">
                                      <p:cBhvr additive="base">
                                        <p:cTn id="184" dur="500" fill="hold"/>
                                        <p:tgtEl>
                                          <p:spTgt spid="9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100"/>
                                        </p:tgtEl>
                                        <p:attrNameLst>
                                          <p:attrName>style.visibility</p:attrName>
                                        </p:attrNameLst>
                                      </p:cBhvr>
                                      <p:to>
                                        <p:strVal val="visible"/>
                                      </p:to>
                                    </p:set>
                                    <p:anim calcmode="lin" valueType="num">
                                      <p:cBhvr additive="base">
                                        <p:cTn id="187" dur="500" fill="hold"/>
                                        <p:tgtEl>
                                          <p:spTgt spid="100"/>
                                        </p:tgtEl>
                                        <p:attrNameLst>
                                          <p:attrName>ppt_x</p:attrName>
                                        </p:attrNameLst>
                                      </p:cBhvr>
                                      <p:tavLst>
                                        <p:tav tm="0">
                                          <p:val>
                                            <p:strVal val="#ppt_x"/>
                                          </p:val>
                                        </p:tav>
                                        <p:tav tm="100000">
                                          <p:val>
                                            <p:strVal val="#ppt_x"/>
                                          </p:val>
                                        </p:tav>
                                      </p:tavLst>
                                    </p:anim>
                                    <p:anim calcmode="lin" valueType="num">
                                      <p:cBhvr additive="base">
                                        <p:cTn id="188" dur="500" fill="hold"/>
                                        <p:tgtEl>
                                          <p:spTgt spid="100"/>
                                        </p:tgtEl>
                                        <p:attrNameLst>
                                          <p:attrName>ppt_y</p:attrName>
                                        </p:attrNameLst>
                                      </p:cBhvr>
                                      <p:tavLst>
                                        <p:tav tm="0">
                                          <p:val>
                                            <p:strVal val="1+#ppt_h/2"/>
                                          </p:val>
                                        </p:tav>
                                        <p:tav tm="100000">
                                          <p:val>
                                            <p:strVal val="#ppt_y"/>
                                          </p:val>
                                        </p:tav>
                                      </p:tavLst>
                                    </p:anim>
                                  </p:childTnLst>
                                </p:cTn>
                              </p:par>
                              <p:par>
                                <p:cTn id="189" presetID="2" presetClass="entr" presetSubtype="8" fill="hold" grpId="0" nodeType="withEffect">
                                  <p:stCondLst>
                                    <p:cond delay="0"/>
                                  </p:stCondLst>
                                  <p:childTnLst>
                                    <p:set>
                                      <p:cBhvr>
                                        <p:cTn id="190" dur="1" fill="hold">
                                          <p:stCondLst>
                                            <p:cond delay="0"/>
                                          </p:stCondLst>
                                        </p:cTn>
                                        <p:tgtEl>
                                          <p:spTgt spid="101"/>
                                        </p:tgtEl>
                                        <p:attrNameLst>
                                          <p:attrName>style.visibility</p:attrName>
                                        </p:attrNameLst>
                                      </p:cBhvr>
                                      <p:to>
                                        <p:strVal val="visible"/>
                                      </p:to>
                                    </p:set>
                                    <p:anim calcmode="lin" valueType="num">
                                      <p:cBhvr additive="base">
                                        <p:cTn id="191" dur="500" fill="hold"/>
                                        <p:tgtEl>
                                          <p:spTgt spid="101"/>
                                        </p:tgtEl>
                                        <p:attrNameLst>
                                          <p:attrName>ppt_x</p:attrName>
                                        </p:attrNameLst>
                                      </p:cBhvr>
                                      <p:tavLst>
                                        <p:tav tm="0">
                                          <p:val>
                                            <p:strVal val="0-#ppt_w/2"/>
                                          </p:val>
                                        </p:tav>
                                        <p:tav tm="100000">
                                          <p:val>
                                            <p:strVal val="#ppt_x"/>
                                          </p:val>
                                        </p:tav>
                                      </p:tavLst>
                                    </p:anim>
                                    <p:anim calcmode="lin" valueType="num">
                                      <p:cBhvr additive="base">
                                        <p:cTn id="192" dur="500" fill="hold"/>
                                        <p:tgtEl>
                                          <p:spTgt spid="101"/>
                                        </p:tgtEl>
                                        <p:attrNameLst>
                                          <p:attrName>ppt_y</p:attrName>
                                        </p:attrNameLst>
                                      </p:cBhvr>
                                      <p:tavLst>
                                        <p:tav tm="0">
                                          <p:val>
                                            <p:strVal val="#ppt_y"/>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102"/>
                                        </p:tgtEl>
                                        <p:attrNameLst>
                                          <p:attrName>style.visibility</p:attrName>
                                        </p:attrNameLst>
                                      </p:cBhvr>
                                      <p:to>
                                        <p:strVal val="visible"/>
                                      </p:to>
                                    </p:set>
                                    <p:anim calcmode="lin" valueType="num">
                                      <p:cBhvr additive="base">
                                        <p:cTn id="195" dur="500" fill="hold"/>
                                        <p:tgtEl>
                                          <p:spTgt spid="102"/>
                                        </p:tgtEl>
                                        <p:attrNameLst>
                                          <p:attrName>ppt_x</p:attrName>
                                        </p:attrNameLst>
                                      </p:cBhvr>
                                      <p:tavLst>
                                        <p:tav tm="0">
                                          <p:val>
                                            <p:strVal val="#ppt_x"/>
                                          </p:val>
                                        </p:tav>
                                        <p:tav tm="100000">
                                          <p:val>
                                            <p:strVal val="#ppt_x"/>
                                          </p:val>
                                        </p:tav>
                                      </p:tavLst>
                                    </p:anim>
                                    <p:anim calcmode="lin" valueType="num">
                                      <p:cBhvr additive="base">
                                        <p:cTn id="196" dur="500" fill="hold"/>
                                        <p:tgtEl>
                                          <p:spTgt spid="10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103"/>
                                        </p:tgtEl>
                                        <p:attrNameLst>
                                          <p:attrName>style.visibility</p:attrName>
                                        </p:attrNameLst>
                                      </p:cBhvr>
                                      <p:to>
                                        <p:strVal val="visible"/>
                                      </p:to>
                                    </p:set>
                                    <p:anim calcmode="lin" valueType="num">
                                      <p:cBhvr additive="base">
                                        <p:cTn id="199" dur="500" fill="hold"/>
                                        <p:tgtEl>
                                          <p:spTgt spid="103"/>
                                        </p:tgtEl>
                                        <p:attrNameLst>
                                          <p:attrName>ppt_x</p:attrName>
                                        </p:attrNameLst>
                                      </p:cBhvr>
                                      <p:tavLst>
                                        <p:tav tm="0">
                                          <p:val>
                                            <p:strVal val="#ppt_x"/>
                                          </p:val>
                                        </p:tav>
                                        <p:tav tm="100000">
                                          <p:val>
                                            <p:strVal val="#ppt_x"/>
                                          </p:val>
                                        </p:tav>
                                      </p:tavLst>
                                    </p:anim>
                                    <p:anim calcmode="lin" valueType="num">
                                      <p:cBhvr additive="base">
                                        <p:cTn id="200" dur="500" fill="hold"/>
                                        <p:tgtEl>
                                          <p:spTgt spid="10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104"/>
                                        </p:tgtEl>
                                        <p:attrNameLst>
                                          <p:attrName>style.visibility</p:attrName>
                                        </p:attrNameLst>
                                      </p:cBhvr>
                                      <p:to>
                                        <p:strVal val="visible"/>
                                      </p:to>
                                    </p:set>
                                    <p:anim calcmode="lin" valueType="num">
                                      <p:cBhvr additive="base">
                                        <p:cTn id="203" dur="500" fill="hold"/>
                                        <p:tgtEl>
                                          <p:spTgt spid="104"/>
                                        </p:tgtEl>
                                        <p:attrNameLst>
                                          <p:attrName>ppt_x</p:attrName>
                                        </p:attrNameLst>
                                      </p:cBhvr>
                                      <p:tavLst>
                                        <p:tav tm="0">
                                          <p:val>
                                            <p:strVal val="#ppt_x"/>
                                          </p:val>
                                        </p:tav>
                                        <p:tav tm="100000">
                                          <p:val>
                                            <p:strVal val="#ppt_x"/>
                                          </p:val>
                                        </p:tav>
                                      </p:tavLst>
                                    </p:anim>
                                    <p:anim calcmode="lin" valueType="num">
                                      <p:cBhvr additive="base">
                                        <p:cTn id="204" dur="500" fill="hold"/>
                                        <p:tgtEl>
                                          <p:spTgt spid="10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105"/>
                                        </p:tgtEl>
                                        <p:attrNameLst>
                                          <p:attrName>style.visibility</p:attrName>
                                        </p:attrNameLst>
                                      </p:cBhvr>
                                      <p:to>
                                        <p:strVal val="visible"/>
                                      </p:to>
                                    </p:set>
                                    <p:anim calcmode="lin" valueType="num">
                                      <p:cBhvr additive="base">
                                        <p:cTn id="207" dur="500" fill="hold"/>
                                        <p:tgtEl>
                                          <p:spTgt spid="105"/>
                                        </p:tgtEl>
                                        <p:attrNameLst>
                                          <p:attrName>ppt_x</p:attrName>
                                        </p:attrNameLst>
                                      </p:cBhvr>
                                      <p:tavLst>
                                        <p:tav tm="0">
                                          <p:val>
                                            <p:strVal val="#ppt_x"/>
                                          </p:val>
                                        </p:tav>
                                        <p:tav tm="100000">
                                          <p:val>
                                            <p:strVal val="#ppt_x"/>
                                          </p:val>
                                        </p:tav>
                                      </p:tavLst>
                                    </p:anim>
                                    <p:anim calcmode="lin" valueType="num">
                                      <p:cBhvr additive="base">
                                        <p:cTn id="208" dur="500" fill="hold"/>
                                        <p:tgtEl>
                                          <p:spTgt spid="10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500" fill="hold"/>
                                        <p:tgtEl>
                                          <p:spTgt spid="106"/>
                                        </p:tgtEl>
                                        <p:attrNameLst>
                                          <p:attrName>ppt_x</p:attrName>
                                        </p:attrNameLst>
                                      </p:cBhvr>
                                      <p:tavLst>
                                        <p:tav tm="0">
                                          <p:val>
                                            <p:strVal val="#ppt_x"/>
                                          </p:val>
                                        </p:tav>
                                        <p:tav tm="100000">
                                          <p:val>
                                            <p:strVal val="#ppt_x"/>
                                          </p:val>
                                        </p:tav>
                                      </p:tavLst>
                                    </p:anim>
                                    <p:anim calcmode="lin" valueType="num">
                                      <p:cBhvr additive="base">
                                        <p:cTn id="212" dur="500" fill="hold"/>
                                        <p:tgtEl>
                                          <p:spTgt spid="10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107"/>
                                        </p:tgtEl>
                                        <p:attrNameLst>
                                          <p:attrName>style.visibility</p:attrName>
                                        </p:attrNameLst>
                                      </p:cBhvr>
                                      <p:to>
                                        <p:strVal val="visible"/>
                                      </p:to>
                                    </p:set>
                                    <p:anim calcmode="lin" valueType="num">
                                      <p:cBhvr additive="base">
                                        <p:cTn id="215" dur="500" fill="hold"/>
                                        <p:tgtEl>
                                          <p:spTgt spid="107"/>
                                        </p:tgtEl>
                                        <p:attrNameLst>
                                          <p:attrName>ppt_x</p:attrName>
                                        </p:attrNameLst>
                                      </p:cBhvr>
                                      <p:tavLst>
                                        <p:tav tm="0">
                                          <p:val>
                                            <p:strVal val="#ppt_x"/>
                                          </p:val>
                                        </p:tav>
                                        <p:tav tm="100000">
                                          <p:val>
                                            <p:strVal val="#ppt_x"/>
                                          </p:val>
                                        </p:tav>
                                      </p:tavLst>
                                    </p:anim>
                                    <p:anim calcmode="lin" valueType="num">
                                      <p:cBhvr additive="base">
                                        <p:cTn id="216" dur="500" fill="hold"/>
                                        <p:tgtEl>
                                          <p:spTgt spid="10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108"/>
                                        </p:tgtEl>
                                        <p:attrNameLst>
                                          <p:attrName>style.visibility</p:attrName>
                                        </p:attrNameLst>
                                      </p:cBhvr>
                                      <p:to>
                                        <p:strVal val="visible"/>
                                      </p:to>
                                    </p:set>
                                    <p:anim calcmode="lin" valueType="num">
                                      <p:cBhvr additive="base">
                                        <p:cTn id="219" dur="500" fill="hold"/>
                                        <p:tgtEl>
                                          <p:spTgt spid="108"/>
                                        </p:tgtEl>
                                        <p:attrNameLst>
                                          <p:attrName>ppt_x</p:attrName>
                                        </p:attrNameLst>
                                      </p:cBhvr>
                                      <p:tavLst>
                                        <p:tav tm="0">
                                          <p:val>
                                            <p:strVal val="#ppt_x"/>
                                          </p:val>
                                        </p:tav>
                                        <p:tav tm="100000">
                                          <p:val>
                                            <p:strVal val="#ppt_x"/>
                                          </p:val>
                                        </p:tav>
                                      </p:tavLst>
                                    </p:anim>
                                    <p:anim calcmode="lin" valueType="num">
                                      <p:cBhvr additive="base">
                                        <p:cTn id="220" dur="500" fill="hold"/>
                                        <p:tgtEl>
                                          <p:spTgt spid="10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109"/>
                                        </p:tgtEl>
                                        <p:attrNameLst>
                                          <p:attrName>style.visibility</p:attrName>
                                        </p:attrNameLst>
                                      </p:cBhvr>
                                      <p:to>
                                        <p:strVal val="visible"/>
                                      </p:to>
                                    </p:set>
                                    <p:anim calcmode="lin" valueType="num">
                                      <p:cBhvr additive="base">
                                        <p:cTn id="223" dur="500" fill="hold"/>
                                        <p:tgtEl>
                                          <p:spTgt spid="109"/>
                                        </p:tgtEl>
                                        <p:attrNameLst>
                                          <p:attrName>ppt_x</p:attrName>
                                        </p:attrNameLst>
                                      </p:cBhvr>
                                      <p:tavLst>
                                        <p:tav tm="0">
                                          <p:val>
                                            <p:strVal val="#ppt_x"/>
                                          </p:val>
                                        </p:tav>
                                        <p:tav tm="100000">
                                          <p:val>
                                            <p:strVal val="#ppt_x"/>
                                          </p:val>
                                        </p:tav>
                                      </p:tavLst>
                                    </p:anim>
                                    <p:anim calcmode="lin" valueType="num">
                                      <p:cBhvr additive="base">
                                        <p:cTn id="224" dur="500" fill="hold"/>
                                        <p:tgtEl>
                                          <p:spTgt spid="10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110"/>
                                        </p:tgtEl>
                                        <p:attrNameLst>
                                          <p:attrName>style.visibility</p:attrName>
                                        </p:attrNameLst>
                                      </p:cBhvr>
                                      <p:to>
                                        <p:strVal val="visible"/>
                                      </p:to>
                                    </p:set>
                                    <p:anim calcmode="lin" valueType="num">
                                      <p:cBhvr additive="base">
                                        <p:cTn id="227" dur="500" fill="hold"/>
                                        <p:tgtEl>
                                          <p:spTgt spid="110"/>
                                        </p:tgtEl>
                                        <p:attrNameLst>
                                          <p:attrName>ppt_x</p:attrName>
                                        </p:attrNameLst>
                                      </p:cBhvr>
                                      <p:tavLst>
                                        <p:tav tm="0">
                                          <p:val>
                                            <p:strVal val="#ppt_x"/>
                                          </p:val>
                                        </p:tav>
                                        <p:tav tm="100000">
                                          <p:val>
                                            <p:strVal val="#ppt_x"/>
                                          </p:val>
                                        </p:tav>
                                      </p:tavLst>
                                    </p:anim>
                                    <p:anim calcmode="lin" valueType="num">
                                      <p:cBhvr additive="base">
                                        <p:cTn id="228" dur="500" fill="hold"/>
                                        <p:tgtEl>
                                          <p:spTgt spid="11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111"/>
                                        </p:tgtEl>
                                        <p:attrNameLst>
                                          <p:attrName>style.visibility</p:attrName>
                                        </p:attrNameLst>
                                      </p:cBhvr>
                                      <p:to>
                                        <p:strVal val="visible"/>
                                      </p:to>
                                    </p:set>
                                    <p:anim calcmode="lin" valueType="num">
                                      <p:cBhvr additive="base">
                                        <p:cTn id="231" dur="500" fill="hold"/>
                                        <p:tgtEl>
                                          <p:spTgt spid="111"/>
                                        </p:tgtEl>
                                        <p:attrNameLst>
                                          <p:attrName>ppt_x</p:attrName>
                                        </p:attrNameLst>
                                      </p:cBhvr>
                                      <p:tavLst>
                                        <p:tav tm="0">
                                          <p:val>
                                            <p:strVal val="#ppt_x"/>
                                          </p:val>
                                        </p:tav>
                                        <p:tav tm="100000">
                                          <p:val>
                                            <p:strVal val="#ppt_x"/>
                                          </p:val>
                                        </p:tav>
                                      </p:tavLst>
                                    </p:anim>
                                    <p:anim calcmode="lin" valueType="num">
                                      <p:cBhvr additive="base">
                                        <p:cTn id="232" dur="500" fill="hold"/>
                                        <p:tgtEl>
                                          <p:spTgt spid="11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112"/>
                                        </p:tgtEl>
                                        <p:attrNameLst>
                                          <p:attrName>style.visibility</p:attrName>
                                        </p:attrNameLst>
                                      </p:cBhvr>
                                      <p:to>
                                        <p:strVal val="visible"/>
                                      </p:to>
                                    </p:set>
                                    <p:anim calcmode="lin" valueType="num">
                                      <p:cBhvr additive="base">
                                        <p:cTn id="235" dur="500" fill="hold"/>
                                        <p:tgtEl>
                                          <p:spTgt spid="112"/>
                                        </p:tgtEl>
                                        <p:attrNameLst>
                                          <p:attrName>ppt_x</p:attrName>
                                        </p:attrNameLst>
                                      </p:cBhvr>
                                      <p:tavLst>
                                        <p:tav tm="0">
                                          <p:val>
                                            <p:strVal val="#ppt_x"/>
                                          </p:val>
                                        </p:tav>
                                        <p:tav tm="100000">
                                          <p:val>
                                            <p:strVal val="#ppt_x"/>
                                          </p:val>
                                        </p:tav>
                                      </p:tavLst>
                                    </p:anim>
                                    <p:anim calcmode="lin" valueType="num">
                                      <p:cBhvr additive="base">
                                        <p:cTn id="236" dur="500" fill="hold"/>
                                        <p:tgtEl>
                                          <p:spTgt spid="11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113"/>
                                        </p:tgtEl>
                                        <p:attrNameLst>
                                          <p:attrName>style.visibility</p:attrName>
                                        </p:attrNameLst>
                                      </p:cBhvr>
                                      <p:to>
                                        <p:strVal val="visible"/>
                                      </p:to>
                                    </p:set>
                                    <p:anim calcmode="lin" valueType="num">
                                      <p:cBhvr additive="base">
                                        <p:cTn id="239" dur="500" fill="hold"/>
                                        <p:tgtEl>
                                          <p:spTgt spid="113"/>
                                        </p:tgtEl>
                                        <p:attrNameLst>
                                          <p:attrName>ppt_x</p:attrName>
                                        </p:attrNameLst>
                                      </p:cBhvr>
                                      <p:tavLst>
                                        <p:tav tm="0">
                                          <p:val>
                                            <p:strVal val="#ppt_x"/>
                                          </p:val>
                                        </p:tav>
                                        <p:tav tm="100000">
                                          <p:val>
                                            <p:strVal val="#ppt_x"/>
                                          </p:val>
                                        </p:tav>
                                      </p:tavLst>
                                    </p:anim>
                                    <p:anim calcmode="lin" valueType="num">
                                      <p:cBhvr additive="base">
                                        <p:cTn id="240" dur="500" fill="hold"/>
                                        <p:tgtEl>
                                          <p:spTgt spid="11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114"/>
                                        </p:tgtEl>
                                        <p:attrNameLst>
                                          <p:attrName>style.visibility</p:attrName>
                                        </p:attrNameLst>
                                      </p:cBhvr>
                                      <p:to>
                                        <p:strVal val="visible"/>
                                      </p:to>
                                    </p:set>
                                    <p:anim calcmode="lin" valueType="num">
                                      <p:cBhvr additive="base">
                                        <p:cTn id="243" dur="500" fill="hold"/>
                                        <p:tgtEl>
                                          <p:spTgt spid="114"/>
                                        </p:tgtEl>
                                        <p:attrNameLst>
                                          <p:attrName>ppt_x</p:attrName>
                                        </p:attrNameLst>
                                      </p:cBhvr>
                                      <p:tavLst>
                                        <p:tav tm="0">
                                          <p:val>
                                            <p:strVal val="#ppt_x"/>
                                          </p:val>
                                        </p:tav>
                                        <p:tav tm="100000">
                                          <p:val>
                                            <p:strVal val="#ppt_x"/>
                                          </p:val>
                                        </p:tav>
                                      </p:tavLst>
                                    </p:anim>
                                    <p:anim calcmode="lin" valueType="num">
                                      <p:cBhvr additive="base">
                                        <p:cTn id="244" dur="500" fill="hold"/>
                                        <p:tgtEl>
                                          <p:spTgt spid="11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115"/>
                                        </p:tgtEl>
                                        <p:attrNameLst>
                                          <p:attrName>style.visibility</p:attrName>
                                        </p:attrNameLst>
                                      </p:cBhvr>
                                      <p:to>
                                        <p:strVal val="visible"/>
                                      </p:to>
                                    </p:set>
                                    <p:anim calcmode="lin" valueType="num">
                                      <p:cBhvr additive="base">
                                        <p:cTn id="247" dur="500" fill="hold"/>
                                        <p:tgtEl>
                                          <p:spTgt spid="115"/>
                                        </p:tgtEl>
                                        <p:attrNameLst>
                                          <p:attrName>ppt_x</p:attrName>
                                        </p:attrNameLst>
                                      </p:cBhvr>
                                      <p:tavLst>
                                        <p:tav tm="0">
                                          <p:val>
                                            <p:strVal val="#ppt_x"/>
                                          </p:val>
                                        </p:tav>
                                        <p:tav tm="100000">
                                          <p:val>
                                            <p:strVal val="#ppt_x"/>
                                          </p:val>
                                        </p:tav>
                                      </p:tavLst>
                                    </p:anim>
                                    <p:anim calcmode="lin" valueType="num">
                                      <p:cBhvr additive="base">
                                        <p:cTn id="248" dur="500" fill="hold"/>
                                        <p:tgtEl>
                                          <p:spTgt spid="115"/>
                                        </p:tgtEl>
                                        <p:attrNameLst>
                                          <p:attrName>ppt_y</p:attrName>
                                        </p:attrNameLst>
                                      </p:cBhvr>
                                      <p:tavLst>
                                        <p:tav tm="0">
                                          <p:val>
                                            <p:strVal val="1+#ppt_h/2"/>
                                          </p:val>
                                        </p:tav>
                                        <p:tav tm="100000">
                                          <p:val>
                                            <p:strVal val="#ppt_y"/>
                                          </p:val>
                                        </p:tav>
                                      </p:tavLst>
                                    </p:anim>
                                  </p:childTnLst>
                                </p:cTn>
                              </p:par>
                              <p:par>
                                <p:cTn id="249" presetID="2" presetClass="entr" presetSubtype="1" fill="hold" grpId="0" nodeType="withEffect">
                                  <p:stCondLst>
                                    <p:cond delay="0"/>
                                  </p:stCondLst>
                                  <p:childTnLst>
                                    <p:set>
                                      <p:cBhvr>
                                        <p:cTn id="250" dur="1" fill="hold">
                                          <p:stCondLst>
                                            <p:cond delay="0"/>
                                          </p:stCondLst>
                                        </p:cTn>
                                        <p:tgtEl>
                                          <p:spTgt spid="116"/>
                                        </p:tgtEl>
                                        <p:attrNameLst>
                                          <p:attrName>style.visibility</p:attrName>
                                        </p:attrNameLst>
                                      </p:cBhvr>
                                      <p:to>
                                        <p:strVal val="visible"/>
                                      </p:to>
                                    </p:set>
                                    <p:anim calcmode="lin" valueType="num">
                                      <p:cBhvr additive="base">
                                        <p:cTn id="251" dur="500" fill="hold"/>
                                        <p:tgtEl>
                                          <p:spTgt spid="116"/>
                                        </p:tgtEl>
                                        <p:attrNameLst>
                                          <p:attrName>ppt_x</p:attrName>
                                        </p:attrNameLst>
                                      </p:cBhvr>
                                      <p:tavLst>
                                        <p:tav tm="0">
                                          <p:val>
                                            <p:strVal val="#ppt_x"/>
                                          </p:val>
                                        </p:tav>
                                        <p:tav tm="100000">
                                          <p:val>
                                            <p:strVal val="#ppt_x"/>
                                          </p:val>
                                        </p:tav>
                                      </p:tavLst>
                                    </p:anim>
                                    <p:anim calcmode="lin" valueType="num">
                                      <p:cBhvr additive="base">
                                        <p:cTn id="252" dur="500" fill="hold"/>
                                        <p:tgtEl>
                                          <p:spTgt spid="116"/>
                                        </p:tgtEl>
                                        <p:attrNameLst>
                                          <p:attrName>ppt_y</p:attrName>
                                        </p:attrNameLst>
                                      </p:cBhvr>
                                      <p:tavLst>
                                        <p:tav tm="0">
                                          <p:val>
                                            <p:strVal val="0-#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117"/>
                                        </p:tgtEl>
                                        <p:attrNameLst>
                                          <p:attrName>style.visibility</p:attrName>
                                        </p:attrNameLst>
                                      </p:cBhvr>
                                      <p:to>
                                        <p:strVal val="visible"/>
                                      </p:to>
                                    </p:set>
                                    <p:anim calcmode="lin" valueType="num">
                                      <p:cBhvr additive="base">
                                        <p:cTn id="255" dur="500" fill="hold"/>
                                        <p:tgtEl>
                                          <p:spTgt spid="117"/>
                                        </p:tgtEl>
                                        <p:attrNameLst>
                                          <p:attrName>ppt_x</p:attrName>
                                        </p:attrNameLst>
                                      </p:cBhvr>
                                      <p:tavLst>
                                        <p:tav tm="0">
                                          <p:val>
                                            <p:strVal val="#ppt_x"/>
                                          </p:val>
                                        </p:tav>
                                        <p:tav tm="100000">
                                          <p:val>
                                            <p:strVal val="#ppt_x"/>
                                          </p:val>
                                        </p:tav>
                                      </p:tavLst>
                                    </p:anim>
                                    <p:anim calcmode="lin" valueType="num">
                                      <p:cBhvr additive="base">
                                        <p:cTn id="256" dur="500" fill="hold"/>
                                        <p:tgtEl>
                                          <p:spTgt spid="11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118"/>
                                        </p:tgtEl>
                                        <p:attrNameLst>
                                          <p:attrName>style.visibility</p:attrName>
                                        </p:attrNameLst>
                                      </p:cBhvr>
                                      <p:to>
                                        <p:strVal val="visible"/>
                                      </p:to>
                                    </p:set>
                                    <p:anim calcmode="lin" valueType="num">
                                      <p:cBhvr additive="base">
                                        <p:cTn id="259" dur="500" fill="hold"/>
                                        <p:tgtEl>
                                          <p:spTgt spid="118"/>
                                        </p:tgtEl>
                                        <p:attrNameLst>
                                          <p:attrName>ppt_x</p:attrName>
                                        </p:attrNameLst>
                                      </p:cBhvr>
                                      <p:tavLst>
                                        <p:tav tm="0">
                                          <p:val>
                                            <p:strVal val="#ppt_x"/>
                                          </p:val>
                                        </p:tav>
                                        <p:tav tm="100000">
                                          <p:val>
                                            <p:strVal val="#ppt_x"/>
                                          </p:val>
                                        </p:tav>
                                      </p:tavLst>
                                    </p:anim>
                                    <p:anim calcmode="lin" valueType="num">
                                      <p:cBhvr additive="base">
                                        <p:cTn id="260" dur="500" fill="hold"/>
                                        <p:tgtEl>
                                          <p:spTgt spid="118"/>
                                        </p:tgtEl>
                                        <p:attrNameLst>
                                          <p:attrName>ppt_y</p:attrName>
                                        </p:attrNameLst>
                                      </p:cBhvr>
                                      <p:tavLst>
                                        <p:tav tm="0">
                                          <p:val>
                                            <p:strVal val="1+#ppt_h/2"/>
                                          </p:val>
                                        </p:tav>
                                        <p:tav tm="100000">
                                          <p:val>
                                            <p:strVal val="#ppt_y"/>
                                          </p:val>
                                        </p:tav>
                                      </p:tavLst>
                                    </p:anim>
                                  </p:childTnLst>
                                </p:cTn>
                              </p:par>
                              <p:par>
                                <p:cTn id="261" presetID="2" presetClass="entr" presetSubtype="3" fill="hold" grpId="0" nodeType="withEffect">
                                  <p:stCondLst>
                                    <p:cond delay="0"/>
                                  </p:stCondLst>
                                  <p:childTnLst>
                                    <p:set>
                                      <p:cBhvr>
                                        <p:cTn id="262" dur="1" fill="hold">
                                          <p:stCondLst>
                                            <p:cond delay="0"/>
                                          </p:stCondLst>
                                        </p:cTn>
                                        <p:tgtEl>
                                          <p:spTgt spid="119"/>
                                        </p:tgtEl>
                                        <p:attrNameLst>
                                          <p:attrName>style.visibility</p:attrName>
                                        </p:attrNameLst>
                                      </p:cBhvr>
                                      <p:to>
                                        <p:strVal val="visible"/>
                                      </p:to>
                                    </p:set>
                                    <p:anim calcmode="lin" valueType="num">
                                      <p:cBhvr additive="base">
                                        <p:cTn id="263" dur="500" fill="hold"/>
                                        <p:tgtEl>
                                          <p:spTgt spid="119"/>
                                        </p:tgtEl>
                                        <p:attrNameLst>
                                          <p:attrName>ppt_x</p:attrName>
                                        </p:attrNameLst>
                                      </p:cBhvr>
                                      <p:tavLst>
                                        <p:tav tm="0">
                                          <p:val>
                                            <p:strVal val="1+#ppt_w/2"/>
                                          </p:val>
                                        </p:tav>
                                        <p:tav tm="100000">
                                          <p:val>
                                            <p:strVal val="#ppt_x"/>
                                          </p:val>
                                        </p:tav>
                                      </p:tavLst>
                                    </p:anim>
                                    <p:anim calcmode="lin" valueType="num">
                                      <p:cBhvr additive="base">
                                        <p:cTn id="264" dur="500" fill="hold"/>
                                        <p:tgtEl>
                                          <p:spTgt spid="119"/>
                                        </p:tgtEl>
                                        <p:attrNameLst>
                                          <p:attrName>ppt_y</p:attrName>
                                        </p:attrNameLst>
                                      </p:cBhvr>
                                      <p:tavLst>
                                        <p:tav tm="0">
                                          <p:val>
                                            <p:strVal val="0-#ppt_h/2"/>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120"/>
                                        </p:tgtEl>
                                        <p:attrNameLst>
                                          <p:attrName>style.visibility</p:attrName>
                                        </p:attrNameLst>
                                      </p:cBhvr>
                                      <p:to>
                                        <p:strVal val="visible"/>
                                      </p:to>
                                    </p:set>
                                    <p:anim calcmode="lin" valueType="num">
                                      <p:cBhvr additive="base">
                                        <p:cTn id="267" dur="500" fill="hold"/>
                                        <p:tgtEl>
                                          <p:spTgt spid="120"/>
                                        </p:tgtEl>
                                        <p:attrNameLst>
                                          <p:attrName>ppt_x</p:attrName>
                                        </p:attrNameLst>
                                      </p:cBhvr>
                                      <p:tavLst>
                                        <p:tav tm="0">
                                          <p:val>
                                            <p:strVal val="1+#ppt_w/2"/>
                                          </p:val>
                                        </p:tav>
                                        <p:tav tm="100000">
                                          <p:val>
                                            <p:strVal val="#ppt_x"/>
                                          </p:val>
                                        </p:tav>
                                      </p:tavLst>
                                    </p:anim>
                                    <p:anim calcmode="lin" valueType="num">
                                      <p:cBhvr additive="base">
                                        <p:cTn id="268" dur="500" fill="hold"/>
                                        <p:tgtEl>
                                          <p:spTgt spid="120"/>
                                        </p:tgtEl>
                                        <p:attrNameLst>
                                          <p:attrName>ppt_y</p:attrName>
                                        </p:attrNameLst>
                                      </p:cBhvr>
                                      <p:tavLst>
                                        <p:tav tm="0">
                                          <p:val>
                                            <p:strVal val="#ppt_y"/>
                                          </p:val>
                                        </p:tav>
                                        <p:tav tm="100000">
                                          <p:val>
                                            <p:strVal val="#ppt_y"/>
                                          </p:val>
                                        </p:tav>
                                      </p:tavLst>
                                    </p:anim>
                                  </p:childTnLst>
                                </p:cTn>
                              </p:par>
                              <p:par>
                                <p:cTn id="269" presetID="2" presetClass="entr" presetSubtype="12" fill="hold" grpId="0" nodeType="withEffect">
                                  <p:stCondLst>
                                    <p:cond delay="0"/>
                                  </p:stCondLst>
                                  <p:childTnLst>
                                    <p:set>
                                      <p:cBhvr>
                                        <p:cTn id="270" dur="1" fill="hold">
                                          <p:stCondLst>
                                            <p:cond delay="0"/>
                                          </p:stCondLst>
                                        </p:cTn>
                                        <p:tgtEl>
                                          <p:spTgt spid="121"/>
                                        </p:tgtEl>
                                        <p:attrNameLst>
                                          <p:attrName>style.visibility</p:attrName>
                                        </p:attrNameLst>
                                      </p:cBhvr>
                                      <p:to>
                                        <p:strVal val="visible"/>
                                      </p:to>
                                    </p:set>
                                    <p:anim calcmode="lin" valueType="num">
                                      <p:cBhvr additive="base">
                                        <p:cTn id="271" dur="500" fill="hold"/>
                                        <p:tgtEl>
                                          <p:spTgt spid="121"/>
                                        </p:tgtEl>
                                        <p:attrNameLst>
                                          <p:attrName>ppt_x</p:attrName>
                                        </p:attrNameLst>
                                      </p:cBhvr>
                                      <p:tavLst>
                                        <p:tav tm="0">
                                          <p:val>
                                            <p:strVal val="0-#ppt_w/2"/>
                                          </p:val>
                                        </p:tav>
                                        <p:tav tm="100000">
                                          <p:val>
                                            <p:strVal val="#ppt_x"/>
                                          </p:val>
                                        </p:tav>
                                      </p:tavLst>
                                    </p:anim>
                                    <p:anim calcmode="lin" valueType="num">
                                      <p:cBhvr additive="base">
                                        <p:cTn id="272" dur="500" fill="hold"/>
                                        <p:tgtEl>
                                          <p:spTgt spid="12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122"/>
                                        </p:tgtEl>
                                        <p:attrNameLst>
                                          <p:attrName>style.visibility</p:attrName>
                                        </p:attrNameLst>
                                      </p:cBhvr>
                                      <p:to>
                                        <p:strVal val="visible"/>
                                      </p:to>
                                    </p:set>
                                    <p:anim calcmode="lin" valueType="num">
                                      <p:cBhvr additive="base">
                                        <p:cTn id="275" dur="500" fill="hold"/>
                                        <p:tgtEl>
                                          <p:spTgt spid="122"/>
                                        </p:tgtEl>
                                        <p:attrNameLst>
                                          <p:attrName>ppt_x</p:attrName>
                                        </p:attrNameLst>
                                      </p:cBhvr>
                                      <p:tavLst>
                                        <p:tav tm="0">
                                          <p:val>
                                            <p:strVal val="#ppt_x"/>
                                          </p:val>
                                        </p:tav>
                                        <p:tav tm="100000">
                                          <p:val>
                                            <p:strVal val="#ppt_x"/>
                                          </p:val>
                                        </p:tav>
                                      </p:tavLst>
                                    </p:anim>
                                    <p:anim calcmode="lin" valueType="num">
                                      <p:cBhvr additive="base">
                                        <p:cTn id="276" dur="500" fill="hold"/>
                                        <p:tgtEl>
                                          <p:spTgt spid="12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123"/>
                                        </p:tgtEl>
                                        <p:attrNameLst>
                                          <p:attrName>style.visibility</p:attrName>
                                        </p:attrNameLst>
                                      </p:cBhvr>
                                      <p:to>
                                        <p:strVal val="visible"/>
                                      </p:to>
                                    </p:set>
                                    <p:anim calcmode="lin" valueType="num">
                                      <p:cBhvr additive="base">
                                        <p:cTn id="279" dur="500" fill="hold"/>
                                        <p:tgtEl>
                                          <p:spTgt spid="123"/>
                                        </p:tgtEl>
                                        <p:attrNameLst>
                                          <p:attrName>ppt_x</p:attrName>
                                        </p:attrNameLst>
                                      </p:cBhvr>
                                      <p:tavLst>
                                        <p:tav tm="0">
                                          <p:val>
                                            <p:strVal val="#ppt_x"/>
                                          </p:val>
                                        </p:tav>
                                        <p:tav tm="100000">
                                          <p:val>
                                            <p:strVal val="#ppt_x"/>
                                          </p:val>
                                        </p:tav>
                                      </p:tavLst>
                                    </p:anim>
                                    <p:anim calcmode="lin" valueType="num">
                                      <p:cBhvr additive="base">
                                        <p:cTn id="280" dur="500" fill="hold"/>
                                        <p:tgtEl>
                                          <p:spTgt spid="12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124"/>
                                        </p:tgtEl>
                                        <p:attrNameLst>
                                          <p:attrName>style.visibility</p:attrName>
                                        </p:attrNameLst>
                                      </p:cBhvr>
                                      <p:to>
                                        <p:strVal val="visible"/>
                                      </p:to>
                                    </p:set>
                                    <p:anim calcmode="lin" valueType="num">
                                      <p:cBhvr additive="base">
                                        <p:cTn id="283" dur="500" fill="hold"/>
                                        <p:tgtEl>
                                          <p:spTgt spid="124"/>
                                        </p:tgtEl>
                                        <p:attrNameLst>
                                          <p:attrName>ppt_x</p:attrName>
                                        </p:attrNameLst>
                                      </p:cBhvr>
                                      <p:tavLst>
                                        <p:tav tm="0">
                                          <p:val>
                                            <p:strVal val="#ppt_x"/>
                                          </p:val>
                                        </p:tav>
                                        <p:tav tm="100000">
                                          <p:val>
                                            <p:strVal val="#ppt_x"/>
                                          </p:val>
                                        </p:tav>
                                      </p:tavLst>
                                    </p:anim>
                                    <p:anim calcmode="lin" valueType="num">
                                      <p:cBhvr additive="base">
                                        <p:cTn id="284" dur="500" fill="hold"/>
                                        <p:tgtEl>
                                          <p:spTgt spid="124"/>
                                        </p:tgtEl>
                                        <p:attrNameLst>
                                          <p:attrName>ppt_y</p:attrName>
                                        </p:attrNameLst>
                                      </p:cBhvr>
                                      <p:tavLst>
                                        <p:tav tm="0">
                                          <p:val>
                                            <p:strVal val="1+#ppt_h/2"/>
                                          </p:val>
                                        </p:tav>
                                        <p:tav tm="100000">
                                          <p:val>
                                            <p:strVal val="#ppt_y"/>
                                          </p:val>
                                        </p:tav>
                                      </p:tavLst>
                                    </p:anim>
                                  </p:childTnLst>
                                </p:cTn>
                              </p:par>
                              <p:par>
                                <p:cTn id="285" presetID="2" presetClass="entr" presetSubtype="8" fill="hold" grpId="0" nodeType="with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0-#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126"/>
                                        </p:tgtEl>
                                        <p:attrNameLst>
                                          <p:attrName>style.visibility</p:attrName>
                                        </p:attrNameLst>
                                      </p:cBhvr>
                                      <p:to>
                                        <p:strVal val="visible"/>
                                      </p:to>
                                    </p:set>
                                    <p:anim calcmode="lin" valueType="num">
                                      <p:cBhvr additive="base">
                                        <p:cTn id="291" dur="500" fill="hold"/>
                                        <p:tgtEl>
                                          <p:spTgt spid="126"/>
                                        </p:tgtEl>
                                        <p:attrNameLst>
                                          <p:attrName>ppt_x</p:attrName>
                                        </p:attrNameLst>
                                      </p:cBhvr>
                                      <p:tavLst>
                                        <p:tav tm="0">
                                          <p:val>
                                            <p:strVal val="#ppt_x"/>
                                          </p:val>
                                        </p:tav>
                                        <p:tav tm="100000">
                                          <p:val>
                                            <p:strVal val="#ppt_x"/>
                                          </p:val>
                                        </p:tav>
                                      </p:tavLst>
                                    </p:anim>
                                    <p:anim calcmode="lin" valueType="num">
                                      <p:cBhvr additive="base">
                                        <p:cTn id="292" dur="500" fill="hold"/>
                                        <p:tgtEl>
                                          <p:spTgt spid="12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127"/>
                                        </p:tgtEl>
                                        <p:attrNameLst>
                                          <p:attrName>style.visibility</p:attrName>
                                        </p:attrNameLst>
                                      </p:cBhvr>
                                      <p:to>
                                        <p:strVal val="visible"/>
                                      </p:to>
                                    </p:set>
                                    <p:anim calcmode="lin" valueType="num">
                                      <p:cBhvr additive="base">
                                        <p:cTn id="295" dur="500" fill="hold"/>
                                        <p:tgtEl>
                                          <p:spTgt spid="127"/>
                                        </p:tgtEl>
                                        <p:attrNameLst>
                                          <p:attrName>ppt_x</p:attrName>
                                        </p:attrNameLst>
                                      </p:cBhvr>
                                      <p:tavLst>
                                        <p:tav tm="0">
                                          <p:val>
                                            <p:strVal val="#ppt_x"/>
                                          </p:val>
                                        </p:tav>
                                        <p:tav tm="100000">
                                          <p:val>
                                            <p:strVal val="#ppt_x"/>
                                          </p:val>
                                        </p:tav>
                                      </p:tavLst>
                                    </p:anim>
                                    <p:anim calcmode="lin" valueType="num">
                                      <p:cBhvr additive="base">
                                        <p:cTn id="296" dur="500" fill="hold"/>
                                        <p:tgtEl>
                                          <p:spTgt spid="12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128"/>
                                        </p:tgtEl>
                                        <p:attrNameLst>
                                          <p:attrName>style.visibility</p:attrName>
                                        </p:attrNameLst>
                                      </p:cBhvr>
                                      <p:to>
                                        <p:strVal val="visible"/>
                                      </p:to>
                                    </p:set>
                                    <p:anim calcmode="lin" valueType="num">
                                      <p:cBhvr additive="base">
                                        <p:cTn id="299" dur="500" fill="hold"/>
                                        <p:tgtEl>
                                          <p:spTgt spid="128"/>
                                        </p:tgtEl>
                                        <p:attrNameLst>
                                          <p:attrName>ppt_x</p:attrName>
                                        </p:attrNameLst>
                                      </p:cBhvr>
                                      <p:tavLst>
                                        <p:tav tm="0">
                                          <p:val>
                                            <p:strVal val="#ppt_x"/>
                                          </p:val>
                                        </p:tav>
                                        <p:tav tm="100000">
                                          <p:val>
                                            <p:strVal val="#ppt_x"/>
                                          </p:val>
                                        </p:tav>
                                      </p:tavLst>
                                    </p:anim>
                                    <p:anim calcmode="lin" valueType="num">
                                      <p:cBhvr additive="base">
                                        <p:cTn id="300" dur="500" fill="hold"/>
                                        <p:tgtEl>
                                          <p:spTgt spid="12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129"/>
                                        </p:tgtEl>
                                        <p:attrNameLst>
                                          <p:attrName>style.visibility</p:attrName>
                                        </p:attrNameLst>
                                      </p:cBhvr>
                                      <p:to>
                                        <p:strVal val="visible"/>
                                      </p:to>
                                    </p:set>
                                    <p:anim calcmode="lin" valueType="num">
                                      <p:cBhvr additive="base">
                                        <p:cTn id="303" dur="500" fill="hold"/>
                                        <p:tgtEl>
                                          <p:spTgt spid="129"/>
                                        </p:tgtEl>
                                        <p:attrNameLst>
                                          <p:attrName>ppt_x</p:attrName>
                                        </p:attrNameLst>
                                      </p:cBhvr>
                                      <p:tavLst>
                                        <p:tav tm="0">
                                          <p:val>
                                            <p:strVal val="#ppt_x"/>
                                          </p:val>
                                        </p:tav>
                                        <p:tav tm="100000">
                                          <p:val>
                                            <p:strVal val="#ppt_x"/>
                                          </p:val>
                                        </p:tav>
                                      </p:tavLst>
                                    </p:anim>
                                    <p:anim calcmode="lin" valueType="num">
                                      <p:cBhvr additive="base">
                                        <p:cTn id="304" dur="500" fill="hold"/>
                                        <p:tgtEl>
                                          <p:spTgt spid="12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130"/>
                                        </p:tgtEl>
                                        <p:attrNameLst>
                                          <p:attrName>style.visibility</p:attrName>
                                        </p:attrNameLst>
                                      </p:cBhvr>
                                      <p:to>
                                        <p:strVal val="visible"/>
                                      </p:to>
                                    </p:set>
                                    <p:anim calcmode="lin" valueType="num">
                                      <p:cBhvr additive="base">
                                        <p:cTn id="307" dur="500" fill="hold"/>
                                        <p:tgtEl>
                                          <p:spTgt spid="130"/>
                                        </p:tgtEl>
                                        <p:attrNameLst>
                                          <p:attrName>ppt_x</p:attrName>
                                        </p:attrNameLst>
                                      </p:cBhvr>
                                      <p:tavLst>
                                        <p:tav tm="0">
                                          <p:val>
                                            <p:strVal val="#ppt_x"/>
                                          </p:val>
                                        </p:tav>
                                        <p:tav tm="100000">
                                          <p:val>
                                            <p:strVal val="#ppt_x"/>
                                          </p:val>
                                        </p:tav>
                                      </p:tavLst>
                                    </p:anim>
                                    <p:anim calcmode="lin" valueType="num">
                                      <p:cBhvr additive="base">
                                        <p:cTn id="308" dur="500" fill="hold"/>
                                        <p:tgtEl>
                                          <p:spTgt spid="13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131"/>
                                        </p:tgtEl>
                                        <p:attrNameLst>
                                          <p:attrName>style.visibility</p:attrName>
                                        </p:attrNameLst>
                                      </p:cBhvr>
                                      <p:to>
                                        <p:strVal val="visible"/>
                                      </p:to>
                                    </p:set>
                                    <p:anim calcmode="lin" valueType="num">
                                      <p:cBhvr additive="base">
                                        <p:cTn id="311" dur="500" fill="hold"/>
                                        <p:tgtEl>
                                          <p:spTgt spid="131"/>
                                        </p:tgtEl>
                                        <p:attrNameLst>
                                          <p:attrName>ppt_x</p:attrName>
                                        </p:attrNameLst>
                                      </p:cBhvr>
                                      <p:tavLst>
                                        <p:tav tm="0">
                                          <p:val>
                                            <p:strVal val="#ppt_x"/>
                                          </p:val>
                                        </p:tav>
                                        <p:tav tm="100000">
                                          <p:val>
                                            <p:strVal val="#ppt_x"/>
                                          </p:val>
                                        </p:tav>
                                      </p:tavLst>
                                    </p:anim>
                                    <p:anim calcmode="lin" valueType="num">
                                      <p:cBhvr additive="base">
                                        <p:cTn id="312" dur="500" fill="hold"/>
                                        <p:tgtEl>
                                          <p:spTgt spid="13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132"/>
                                        </p:tgtEl>
                                        <p:attrNameLst>
                                          <p:attrName>style.visibility</p:attrName>
                                        </p:attrNameLst>
                                      </p:cBhvr>
                                      <p:to>
                                        <p:strVal val="visible"/>
                                      </p:to>
                                    </p:set>
                                    <p:anim calcmode="lin" valueType="num">
                                      <p:cBhvr additive="base">
                                        <p:cTn id="315" dur="500" fill="hold"/>
                                        <p:tgtEl>
                                          <p:spTgt spid="132"/>
                                        </p:tgtEl>
                                        <p:attrNameLst>
                                          <p:attrName>ppt_x</p:attrName>
                                        </p:attrNameLst>
                                      </p:cBhvr>
                                      <p:tavLst>
                                        <p:tav tm="0">
                                          <p:val>
                                            <p:strVal val="#ppt_x"/>
                                          </p:val>
                                        </p:tav>
                                        <p:tav tm="100000">
                                          <p:val>
                                            <p:strVal val="#ppt_x"/>
                                          </p:val>
                                        </p:tav>
                                      </p:tavLst>
                                    </p:anim>
                                    <p:anim calcmode="lin" valueType="num">
                                      <p:cBhvr additive="base">
                                        <p:cTn id="316" dur="500" fill="hold"/>
                                        <p:tgtEl>
                                          <p:spTgt spid="132"/>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133"/>
                                        </p:tgtEl>
                                        <p:attrNameLst>
                                          <p:attrName>style.visibility</p:attrName>
                                        </p:attrNameLst>
                                      </p:cBhvr>
                                      <p:to>
                                        <p:strVal val="visible"/>
                                      </p:to>
                                    </p:set>
                                    <p:anim calcmode="lin" valueType="num">
                                      <p:cBhvr additive="base">
                                        <p:cTn id="319" dur="500" fill="hold"/>
                                        <p:tgtEl>
                                          <p:spTgt spid="133"/>
                                        </p:tgtEl>
                                        <p:attrNameLst>
                                          <p:attrName>ppt_x</p:attrName>
                                        </p:attrNameLst>
                                      </p:cBhvr>
                                      <p:tavLst>
                                        <p:tav tm="0">
                                          <p:val>
                                            <p:strVal val="#ppt_x"/>
                                          </p:val>
                                        </p:tav>
                                        <p:tav tm="100000">
                                          <p:val>
                                            <p:strVal val="#ppt_x"/>
                                          </p:val>
                                        </p:tav>
                                      </p:tavLst>
                                    </p:anim>
                                    <p:anim calcmode="lin" valueType="num">
                                      <p:cBhvr additive="base">
                                        <p:cTn id="320" dur="500" fill="hold"/>
                                        <p:tgtEl>
                                          <p:spTgt spid="133"/>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134"/>
                                        </p:tgtEl>
                                        <p:attrNameLst>
                                          <p:attrName>style.visibility</p:attrName>
                                        </p:attrNameLst>
                                      </p:cBhvr>
                                      <p:to>
                                        <p:strVal val="visible"/>
                                      </p:to>
                                    </p:set>
                                    <p:anim calcmode="lin" valueType="num">
                                      <p:cBhvr additive="base">
                                        <p:cTn id="323" dur="500" fill="hold"/>
                                        <p:tgtEl>
                                          <p:spTgt spid="134"/>
                                        </p:tgtEl>
                                        <p:attrNameLst>
                                          <p:attrName>ppt_x</p:attrName>
                                        </p:attrNameLst>
                                      </p:cBhvr>
                                      <p:tavLst>
                                        <p:tav tm="0">
                                          <p:val>
                                            <p:strVal val="#ppt_x"/>
                                          </p:val>
                                        </p:tav>
                                        <p:tav tm="100000">
                                          <p:val>
                                            <p:strVal val="#ppt_x"/>
                                          </p:val>
                                        </p:tav>
                                      </p:tavLst>
                                    </p:anim>
                                    <p:anim calcmode="lin" valueType="num">
                                      <p:cBhvr additive="base">
                                        <p:cTn id="324" dur="500" fill="hold"/>
                                        <p:tgtEl>
                                          <p:spTgt spid="134"/>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35"/>
                                        </p:tgtEl>
                                        <p:attrNameLst>
                                          <p:attrName>style.visibility</p:attrName>
                                        </p:attrNameLst>
                                      </p:cBhvr>
                                      <p:to>
                                        <p:strVal val="visible"/>
                                      </p:to>
                                    </p:set>
                                    <p:anim calcmode="lin" valueType="num">
                                      <p:cBhvr additive="base">
                                        <p:cTn id="327" dur="500" fill="hold"/>
                                        <p:tgtEl>
                                          <p:spTgt spid="135"/>
                                        </p:tgtEl>
                                        <p:attrNameLst>
                                          <p:attrName>ppt_x</p:attrName>
                                        </p:attrNameLst>
                                      </p:cBhvr>
                                      <p:tavLst>
                                        <p:tav tm="0">
                                          <p:val>
                                            <p:strVal val="#ppt_x"/>
                                          </p:val>
                                        </p:tav>
                                        <p:tav tm="100000">
                                          <p:val>
                                            <p:strVal val="#ppt_x"/>
                                          </p:val>
                                        </p:tav>
                                      </p:tavLst>
                                    </p:anim>
                                    <p:anim calcmode="lin" valueType="num">
                                      <p:cBhvr additive="base">
                                        <p:cTn id="328" dur="500" fill="hold"/>
                                        <p:tgtEl>
                                          <p:spTgt spid="135"/>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36"/>
                                        </p:tgtEl>
                                        <p:attrNameLst>
                                          <p:attrName>style.visibility</p:attrName>
                                        </p:attrNameLst>
                                      </p:cBhvr>
                                      <p:to>
                                        <p:strVal val="visible"/>
                                      </p:to>
                                    </p:set>
                                    <p:anim calcmode="lin" valueType="num">
                                      <p:cBhvr additive="base">
                                        <p:cTn id="331" dur="500" fill="hold"/>
                                        <p:tgtEl>
                                          <p:spTgt spid="136"/>
                                        </p:tgtEl>
                                        <p:attrNameLst>
                                          <p:attrName>ppt_x</p:attrName>
                                        </p:attrNameLst>
                                      </p:cBhvr>
                                      <p:tavLst>
                                        <p:tav tm="0">
                                          <p:val>
                                            <p:strVal val="#ppt_x"/>
                                          </p:val>
                                        </p:tav>
                                        <p:tav tm="100000">
                                          <p:val>
                                            <p:strVal val="#ppt_x"/>
                                          </p:val>
                                        </p:tav>
                                      </p:tavLst>
                                    </p:anim>
                                    <p:anim calcmode="lin" valueType="num">
                                      <p:cBhvr additive="base">
                                        <p:cTn id="332" dur="500" fill="hold"/>
                                        <p:tgtEl>
                                          <p:spTgt spid="136"/>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37"/>
                                        </p:tgtEl>
                                        <p:attrNameLst>
                                          <p:attrName>style.visibility</p:attrName>
                                        </p:attrNameLst>
                                      </p:cBhvr>
                                      <p:to>
                                        <p:strVal val="visible"/>
                                      </p:to>
                                    </p:set>
                                    <p:anim calcmode="lin" valueType="num">
                                      <p:cBhvr additive="base">
                                        <p:cTn id="335" dur="500" fill="hold"/>
                                        <p:tgtEl>
                                          <p:spTgt spid="137"/>
                                        </p:tgtEl>
                                        <p:attrNameLst>
                                          <p:attrName>ppt_x</p:attrName>
                                        </p:attrNameLst>
                                      </p:cBhvr>
                                      <p:tavLst>
                                        <p:tav tm="0">
                                          <p:val>
                                            <p:strVal val="#ppt_x"/>
                                          </p:val>
                                        </p:tav>
                                        <p:tav tm="100000">
                                          <p:val>
                                            <p:strVal val="#ppt_x"/>
                                          </p:val>
                                        </p:tav>
                                      </p:tavLst>
                                    </p:anim>
                                    <p:anim calcmode="lin" valueType="num">
                                      <p:cBhvr additive="base">
                                        <p:cTn id="336" dur="500" fill="hold"/>
                                        <p:tgtEl>
                                          <p:spTgt spid="137"/>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38"/>
                                        </p:tgtEl>
                                        <p:attrNameLst>
                                          <p:attrName>style.visibility</p:attrName>
                                        </p:attrNameLst>
                                      </p:cBhvr>
                                      <p:to>
                                        <p:strVal val="visible"/>
                                      </p:to>
                                    </p:set>
                                    <p:anim calcmode="lin" valueType="num">
                                      <p:cBhvr additive="base">
                                        <p:cTn id="339" dur="500" fill="hold"/>
                                        <p:tgtEl>
                                          <p:spTgt spid="138"/>
                                        </p:tgtEl>
                                        <p:attrNameLst>
                                          <p:attrName>ppt_x</p:attrName>
                                        </p:attrNameLst>
                                      </p:cBhvr>
                                      <p:tavLst>
                                        <p:tav tm="0">
                                          <p:val>
                                            <p:strVal val="#ppt_x"/>
                                          </p:val>
                                        </p:tav>
                                        <p:tav tm="100000">
                                          <p:val>
                                            <p:strVal val="#ppt_x"/>
                                          </p:val>
                                        </p:tav>
                                      </p:tavLst>
                                    </p:anim>
                                    <p:anim calcmode="lin" valueType="num">
                                      <p:cBhvr additive="base">
                                        <p:cTn id="340" dur="500" fill="hold"/>
                                        <p:tgtEl>
                                          <p:spTgt spid="138"/>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39"/>
                                        </p:tgtEl>
                                        <p:attrNameLst>
                                          <p:attrName>style.visibility</p:attrName>
                                        </p:attrNameLst>
                                      </p:cBhvr>
                                      <p:to>
                                        <p:strVal val="visible"/>
                                      </p:to>
                                    </p:set>
                                    <p:anim calcmode="lin" valueType="num">
                                      <p:cBhvr additive="base">
                                        <p:cTn id="343" dur="500" fill="hold"/>
                                        <p:tgtEl>
                                          <p:spTgt spid="139"/>
                                        </p:tgtEl>
                                        <p:attrNameLst>
                                          <p:attrName>ppt_x</p:attrName>
                                        </p:attrNameLst>
                                      </p:cBhvr>
                                      <p:tavLst>
                                        <p:tav tm="0">
                                          <p:val>
                                            <p:strVal val="#ppt_x"/>
                                          </p:val>
                                        </p:tav>
                                        <p:tav tm="100000">
                                          <p:val>
                                            <p:strVal val="#ppt_x"/>
                                          </p:val>
                                        </p:tav>
                                      </p:tavLst>
                                    </p:anim>
                                    <p:anim calcmode="lin" valueType="num">
                                      <p:cBhvr additive="base">
                                        <p:cTn id="344" dur="500" fill="hold"/>
                                        <p:tgtEl>
                                          <p:spTgt spid="139"/>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40"/>
                                        </p:tgtEl>
                                        <p:attrNameLst>
                                          <p:attrName>style.visibility</p:attrName>
                                        </p:attrNameLst>
                                      </p:cBhvr>
                                      <p:to>
                                        <p:strVal val="visible"/>
                                      </p:to>
                                    </p:set>
                                    <p:anim calcmode="lin" valueType="num">
                                      <p:cBhvr additive="base">
                                        <p:cTn id="347" dur="500" fill="hold"/>
                                        <p:tgtEl>
                                          <p:spTgt spid="140"/>
                                        </p:tgtEl>
                                        <p:attrNameLst>
                                          <p:attrName>ppt_x</p:attrName>
                                        </p:attrNameLst>
                                      </p:cBhvr>
                                      <p:tavLst>
                                        <p:tav tm="0">
                                          <p:val>
                                            <p:strVal val="#ppt_x"/>
                                          </p:val>
                                        </p:tav>
                                        <p:tav tm="100000">
                                          <p:val>
                                            <p:strVal val="#ppt_x"/>
                                          </p:val>
                                        </p:tav>
                                      </p:tavLst>
                                    </p:anim>
                                    <p:anim calcmode="lin" valueType="num">
                                      <p:cBhvr additive="base">
                                        <p:cTn id="348" dur="500" fill="hold"/>
                                        <p:tgtEl>
                                          <p:spTgt spid="140"/>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41"/>
                                        </p:tgtEl>
                                        <p:attrNameLst>
                                          <p:attrName>style.visibility</p:attrName>
                                        </p:attrNameLst>
                                      </p:cBhvr>
                                      <p:to>
                                        <p:strVal val="visible"/>
                                      </p:to>
                                    </p:set>
                                    <p:anim calcmode="lin" valueType="num">
                                      <p:cBhvr additive="base">
                                        <p:cTn id="351" dur="500" fill="hold"/>
                                        <p:tgtEl>
                                          <p:spTgt spid="141"/>
                                        </p:tgtEl>
                                        <p:attrNameLst>
                                          <p:attrName>ppt_x</p:attrName>
                                        </p:attrNameLst>
                                      </p:cBhvr>
                                      <p:tavLst>
                                        <p:tav tm="0">
                                          <p:val>
                                            <p:strVal val="#ppt_x"/>
                                          </p:val>
                                        </p:tav>
                                        <p:tav tm="100000">
                                          <p:val>
                                            <p:strVal val="#ppt_x"/>
                                          </p:val>
                                        </p:tav>
                                      </p:tavLst>
                                    </p:anim>
                                    <p:anim calcmode="lin" valueType="num">
                                      <p:cBhvr additive="base">
                                        <p:cTn id="352" dur="500" fill="hold"/>
                                        <p:tgtEl>
                                          <p:spTgt spid="141"/>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42"/>
                                        </p:tgtEl>
                                        <p:attrNameLst>
                                          <p:attrName>style.visibility</p:attrName>
                                        </p:attrNameLst>
                                      </p:cBhvr>
                                      <p:to>
                                        <p:strVal val="visible"/>
                                      </p:to>
                                    </p:set>
                                    <p:anim calcmode="lin" valueType="num">
                                      <p:cBhvr additive="base">
                                        <p:cTn id="355" dur="500" fill="hold"/>
                                        <p:tgtEl>
                                          <p:spTgt spid="142"/>
                                        </p:tgtEl>
                                        <p:attrNameLst>
                                          <p:attrName>ppt_x</p:attrName>
                                        </p:attrNameLst>
                                      </p:cBhvr>
                                      <p:tavLst>
                                        <p:tav tm="0">
                                          <p:val>
                                            <p:strVal val="#ppt_x"/>
                                          </p:val>
                                        </p:tav>
                                        <p:tav tm="100000">
                                          <p:val>
                                            <p:strVal val="#ppt_x"/>
                                          </p:val>
                                        </p:tav>
                                      </p:tavLst>
                                    </p:anim>
                                    <p:anim calcmode="lin" valueType="num">
                                      <p:cBhvr additive="base">
                                        <p:cTn id="356" dur="500" fill="hold"/>
                                        <p:tgtEl>
                                          <p:spTgt spid="142"/>
                                        </p:tgtEl>
                                        <p:attrNameLst>
                                          <p:attrName>ppt_y</p:attrName>
                                        </p:attrNameLst>
                                      </p:cBhvr>
                                      <p:tavLst>
                                        <p:tav tm="0">
                                          <p:val>
                                            <p:strVal val="1+#ppt_h/2"/>
                                          </p:val>
                                        </p:tav>
                                        <p:tav tm="100000">
                                          <p:val>
                                            <p:strVal val="#ppt_y"/>
                                          </p:val>
                                        </p:tav>
                                      </p:tavLst>
                                    </p:anim>
                                  </p:childTnLst>
                                </p:cTn>
                              </p:par>
                            </p:childTnLst>
                          </p:cTn>
                        </p:par>
                        <p:par>
                          <p:cTn id="357" fill="hold">
                            <p:stCondLst>
                              <p:cond delay="2500"/>
                            </p:stCondLst>
                            <p:childTnLst>
                              <p:par>
                                <p:cTn id="358" presetID="47" presetClass="entr" presetSubtype="0" fill="hold" grpId="0" nodeType="afterEffect">
                                  <p:stCondLst>
                                    <p:cond delay="0"/>
                                  </p:stCondLst>
                                  <p:childTnLst>
                                    <p:set>
                                      <p:cBhvr>
                                        <p:cTn id="359" dur="1" fill="hold">
                                          <p:stCondLst>
                                            <p:cond delay="0"/>
                                          </p:stCondLst>
                                        </p:cTn>
                                        <p:tgtEl>
                                          <p:spTgt spid="143"/>
                                        </p:tgtEl>
                                        <p:attrNameLst>
                                          <p:attrName>style.visibility</p:attrName>
                                        </p:attrNameLst>
                                      </p:cBhvr>
                                      <p:to>
                                        <p:strVal val="visible"/>
                                      </p:to>
                                    </p:set>
                                    <p:animEffect transition="in" filter="fade">
                                      <p:cBhvr>
                                        <p:cTn id="360" dur="1000"/>
                                        <p:tgtEl>
                                          <p:spTgt spid="143"/>
                                        </p:tgtEl>
                                      </p:cBhvr>
                                    </p:animEffect>
                                    <p:anim calcmode="lin" valueType="num">
                                      <p:cBhvr>
                                        <p:cTn id="361" dur="1000" fill="hold"/>
                                        <p:tgtEl>
                                          <p:spTgt spid="143"/>
                                        </p:tgtEl>
                                        <p:attrNameLst>
                                          <p:attrName>ppt_x</p:attrName>
                                        </p:attrNameLst>
                                      </p:cBhvr>
                                      <p:tavLst>
                                        <p:tav tm="0">
                                          <p:val>
                                            <p:strVal val="#ppt_x"/>
                                          </p:val>
                                        </p:tav>
                                        <p:tav tm="100000">
                                          <p:val>
                                            <p:strVal val="#ppt_x"/>
                                          </p:val>
                                        </p:tav>
                                      </p:tavLst>
                                    </p:anim>
                                    <p:anim calcmode="lin" valueType="num">
                                      <p:cBhvr>
                                        <p:cTn id="362" dur="1000" fill="hold"/>
                                        <p:tgtEl>
                                          <p:spTgt spid="143"/>
                                        </p:tgtEl>
                                        <p:attrNameLst>
                                          <p:attrName>ppt_y</p:attrName>
                                        </p:attrNameLst>
                                      </p:cBhvr>
                                      <p:tavLst>
                                        <p:tav tm="0">
                                          <p:val>
                                            <p:strVal val="#ppt_y-.1"/>
                                          </p:val>
                                        </p:tav>
                                        <p:tav tm="100000">
                                          <p:val>
                                            <p:strVal val="#ppt_y"/>
                                          </p:val>
                                        </p:tav>
                                      </p:tavLst>
                                    </p:anim>
                                  </p:childTnLst>
                                </p:cTn>
                              </p:par>
                            </p:childTnLst>
                          </p:cTn>
                        </p:par>
                        <p:par>
                          <p:cTn id="363" fill="hold">
                            <p:stCondLst>
                              <p:cond delay="3500"/>
                            </p:stCondLst>
                            <p:childTnLst>
                              <p:par>
                                <p:cTn id="364" presetID="22" presetClass="entr" presetSubtype="8" fill="hold" nodeType="afterEffect">
                                  <p:stCondLst>
                                    <p:cond delay="0"/>
                                  </p:stCondLst>
                                  <p:childTnLst>
                                    <p:set>
                                      <p:cBhvr>
                                        <p:cTn id="365" dur="1" fill="hold">
                                          <p:stCondLst>
                                            <p:cond delay="0"/>
                                          </p:stCondLst>
                                        </p:cTn>
                                        <p:tgtEl>
                                          <p:spTgt spid="144"/>
                                        </p:tgtEl>
                                        <p:attrNameLst>
                                          <p:attrName>style.visibility</p:attrName>
                                        </p:attrNameLst>
                                      </p:cBhvr>
                                      <p:to>
                                        <p:strVal val="visible"/>
                                      </p:to>
                                    </p:set>
                                    <p:animEffect transition="in" filter="wipe(left)">
                                      <p:cBhvr>
                                        <p:cTn id="366" dur="500"/>
                                        <p:tgtEl>
                                          <p:spTgt spid="144"/>
                                        </p:tgtEl>
                                      </p:cBhvr>
                                    </p:animEffect>
                                  </p:childTnLst>
                                </p:cTn>
                              </p:par>
                            </p:childTnLst>
                          </p:cTn>
                        </p:par>
                        <p:par>
                          <p:cTn id="367" fill="hold">
                            <p:stCondLst>
                              <p:cond delay="4000"/>
                            </p:stCondLst>
                            <p:childTnLst>
                              <p:par>
                                <p:cTn id="368" presetID="22" presetClass="entr" presetSubtype="8" fill="hold" grpId="0" nodeType="afterEffect">
                                  <p:stCondLst>
                                    <p:cond delay="0"/>
                                  </p:stCondLst>
                                  <p:childTnLst>
                                    <p:set>
                                      <p:cBhvr>
                                        <p:cTn id="369" dur="1" fill="hold">
                                          <p:stCondLst>
                                            <p:cond delay="0"/>
                                          </p:stCondLst>
                                        </p:cTn>
                                        <p:tgtEl>
                                          <p:spTgt spid="145"/>
                                        </p:tgtEl>
                                        <p:attrNameLst>
                                          <p:attrName>style.visibility</p:attrName>
                                        </p:attrNameLst>
                                      </p:cBhvr>
                                      <p:to>
                                        <p:strVal val="visible"/>
                                      </p:to>
                                    </p:set>
                                    <p:animEffect transition="in" filter="wipe(left)">
                                      <p:cBhvr>
                                        <p:cTn id="370" dur="500"/>
                                        <p:tgtEl>
                                          <p:spTgt spid="145"/>
                                        </p:tgtEl>
                                      </p:cBhvr>
                                    </p:animEffect>
                                  </p:childTnLst>
                                </p:cTn>
                              </p:par>
                              <p:par>
                                <p:cTn id="371" presetID="22" presetClass="entr" presetSubtype="8" fill="hold" grpId="0" nodeType="withEffect">
                                  <p:stCondLst>
                                    <p:cond delay="0"/>
                                  </p:stCondLst>
                                  <p:childTnLst>
                                    <p:set>
                                      <p:cBhvr>
                                        <p:cTn id="372" dur="1" fill="hold">
                                          <p:stCondLst>
                                            <p:cond delay="0"/>
                                          </p:stCondLst>
                                        </p:cTn>
                                        <p:tgtEl>
                                          <p:spTgt spid="146"/>
                                        </p:tgtEl>
                                        <p:attrNameLst>
                                          <p:attrName>style.visibility</p:attrName>
                                        </p:attrNameLst>
                                      </p:cBhvr>
                                      <p:to>
                                        <p:strVal val="visible"/>
                                      </p:to>
                                    </p:set>
                                    <p:animEffect transition="in" filter="wipe(left)">
                                      <p:cBhvr>
                                        <p:cTn id="373" dur="500"/>
                                        <p:tgtEl>
                                          <p:spTgt spid="146"/>
                                        </p:tgtEl>
                                      </p:cBhvr>
                                    </p:animEffect>
                                  </p:childTnLst>
                                </p:cTn>
                              </p:par>
                            </p:childTnLst>
                          </p:cTn>
                        </p:par>
                        <p:par>
                          <p:cTn id="374" fill="hold">
                            <p:stCondLst>
                              <p:cond delay="4500"/>
                            </p:stCondLst>
                            <p:childTnLst>
                              <p:par>
                                <p:cTn id="375" presetID="47" presetClass="entr" presetSubtype="0" fill="hold" grpId="0" nodeType="afterEffect">
                                  <p:stCondLst>
                                    <p:cond delay="0"/>
                                  </p:stCondLst>
                                  <p:childTnLst>
                                    <p:set>
                                      <p:cBhvr>
                                        <p:cTn id="376" dur="1" fill="hold">
                                          <p:stCondLst>
                                            <p:cond delay="0"/>
                                          </p:stCondLst>
                                        </p:cTn>
                                        <p:tgtEl>
                                          <p:spTgt spid="147"/>
                                        </p:tgtEl>
                                        <p:attrNameLst>
                                          <p:attrName>style.visibility</p:attrName>
                                        </p:attrNameLst>
                                      </p:cBhvr>
                                      <p:to>
                                        <p:strVal val="visible"/>
                                      </p:to>
                                    </p:set>
                                    <p:animEffect transition="in" filter="fade">
                                      <p:cBhvr>
                                        <p:cTn id="377" dur="1000"/>
                                        <p:tgtEl>
                                          <p:spTgt spid="147"/>
                                        </p:tgtEl>
                                      </p:cBhvr>
                                    </p:animEffect>
                                    <p:anim calcmode="lin" valueType="num">
                                      <p:cBhvr>
                                        <p:cTn id="378" dur="1000" fill="hold"/>
                                        <p:tgtEl>
                                          <p:spTgt spid="147"/>
                                        </p:tgtEl>
                                        <p:attrNameLst>
                                          <p:attrName>ppt_x</p:attrName>
                                        </p:attrNameLst>
                                      </p:cBhvr>
                                      <p:tavLst>
                                        <p:tav tm="0">
                                          <p:val>
                                            <p:strVal val="#ppt_x"/>
                                          </p:val>
                                        </p:tav>
                                        <p:tav tm="100000">
                                          <p:val>
                                            <p:strVal val="#ppt_x"/>
                                          </p:val>
                                        </p:tav>
                                      </p:tavLst>
                                    </p:anim>
                                    <p:anim calcmode="lin" valueType="num">
                                      <p:cBhvr>
                                        <p:cTn id="379" dur="1000" fill="hold"/>
                                        <p:tgtEl>
                                          <p:spTgt spid="147"/>
                                        </p:tgtEl>
                                        <p:attrNameLst>
                                          <p:attrName>ppt_y</p:attrName>
                                        </p:attrNameLst>
                                      </p:cBhvr>
                                      <p:tavLst>
                                        <p:tav tm="0">
                                          <p:val>
                                            <p:strVal val="#ppt_y-.1"/>
                                          </p:val>
                                        </p:tav>
                                        <p:tav tm="100000">
                                          <p:val>
                                            <p:strVal val="#ppt_y"/>
                                          </p:val>
                                        </p:tav>
                                      </p:tavLst>
                                    </p:anim>
                                  </p:childTnLst>
                                </p:cTn>
                              </p:par>
                            </p:childTnLst>
                          </p:cTn>
                        </p:par>
                        <p:par>
                          <p:cTn id="380" fill="hold">
                            <p:stCondLst>
                              <p:cond delay="5500"/>
                            </p:stCondLst>
                            <p:childTnLst>
                              <p:par>
                                <p:cTn id="381" presetID="22" presetClass="entr" presetSubtype="8" fill="hold" nodeType="afterEffect">
                                  <p:stCondLst>
                                    <p:cond delay="0"/>
                                  </p:stCondLst>
                                  <p:childTnLst>
                                    <p:set>
                                      <p:cBhvr>
                                        <p:cTn id="382" dur="1" fill="hold">
                                          <p:stCondLst>
                                            <p:cond delay="0"/>
                                          </p:stCondLst>
                                        </p:cTn>
                                        <p:tgtEl>
                                          <p:spTgt spid="148"/>
                                        </p:tgtEl>
                                        <p:attrNameLst>
                                          <p:attrName>style.visibility</p:attrName>
                                        </p:attrNameLst>
                                      </p:cBhvr>
                                      <p:to>
                                        <p:strVal val="visible"/>
                                      </p:to>
                                    </p:set>
                                    <p:animEffect transition="in" filter="wipe(left)">
                                      <p:cBhvr>
                                        <p:cTn id="383" dur="500"/>
                                        <p:tgtEl>
                                          <p:spTgt spid="148"/>
                                        </p:tgtEl>
                                      </p:cBhvr>
                                    </p:animEffect>
                                  </p:childTnLst>
                                </p:cTn>
                              </p:par>
                            </p:childTnLst>
                          </p:cTn>
                        </p:par>
                        <p:par>
                          <p:cTn id="384" fill="hold">
                            <p:stCondLst>
                              <p:cond delay="6000"/>
                            </p:stCondLst>
                            <p:childTnLst>
                              <p:par>
                                <p:cTn id="385" presetID="22" presetClass="entr" presetSubtype="8" fill="hold" grpId="0" nodeType="afterEffect">
                                  <p:stCondLst>
                                    <p:cond delay="0"/>
                                  </p:stCondLst>
                                  <p:childTnLst>
                                    <p:set>
                                      <p:cBhvr>
                                        <p:cTn id="386" dur="1" fill="hold">
                                          <p:stCondLst>
                                            <p:cond delay="0"/>
                                          </p:stCondLst>
                                        </p:cTn>
                                        <p:tgtEl>
                                          <p:spTgt spid="149"/>
                                        </p:tgtEl>
                                        <p:attrNameLst>
                                          <p:attrName>style.visibility</p:attrName>
                                        </p:attrNameLst>
                                      </p:cBhvr>
                                      <p:to>
                                        <p:strVal val="visible"/>
                                      </p:to>
                                    </p:set>
                                    <p:animEffect transition="in" filter="wipe(left)">
                                      <p:cBhvr>
                                        <p:cTn id="387" dur="500"/>
                                        <p:tgtEl>
                                          <p:spTgt spid="149"/>
                                        </p:tgtEl>
                                      </p:cBhvr>
                                    </p:animEffect>
                                  </p:childTnLst>
                                </p:cTn>
                              </p:par>
                              <p:par>
                                <p:cTn id="388" presetID="22" presetClass="entr" presetSubtype="8" fill="hold" grpId="0" nodeType="withEffect">
                                  <p:stCondLst>
                                    <p:cond delay="0"/>
                                  </p:stCondLst>
                                  <p:childTnLst>
                                    <p:set>
                                      <p:cBhvr>
                                        <p:cTn id="389" dur="1" fill="hold">
                                          <p:stCondLst>
                                            <p:cond delay="0"/>
                                          </p:stCondLst>
                                        </p:cTn>
                                        <p:tgtEl>
                                          <p:spTgt spid="150"/>
                                        </p:tgtEl>
                                        <p:attrNameLst>
                                          <p:attrName>style.visibility</p:attrName>
                                        </p:attrNameLst>
                                      </p:cBhvr>
                                      <p:to>
                                        <p:strVal val="visible"/>
                                      </p:to>
                                    </p:set>
                                    <p:animEffect transition="in" filter="wipe(left)">
                                      <p:cBhvr>
                                        <p:cTn id="390" dur="500"/>
                                        <p:tgtEl>
                                          <p:spTgt spid="150"/>
                                        </p:tgtEl>
                                      </p:cBhvr>
                                    </p:animEffect>
                                  </p:childTnLst>
                                </p:cTn>
                              </p:par>
                            </p:childTnLst>
                          </p:cTn>
                        </p:par>
                        <p:par>
                          <p:cTn id="391" fill="hold">
                            <p:stCondLst>
                              <p:cond delay="6500"/>
                            </p:stCondLst>
                            <p:childTnLst>
                              <p:par>
                                <p:cTn id="392" presetID="47" presetClass="entr" presetSubtype="0" fill="hold" grpId="0" nodeType="afterEffect">
                                  <p:stCondLst>
                                    <p:cond delay="0"/>
                                  </p:stCondLst>
                                  <p:childTnLst>
                                    <p:set>
                                      <p:cBhvr>
                                        <p:cTn id="393" dur="1" fill="hold">
                                          <p:stCondLst>
                                            <p:cond delay="0"/>
                                          </p:stCondLst>
                                        </p:cTn>
                                        <p:tgtEl>
                                          <p:spTgt spid="151"/>
                                        </p:tgtEl>
                                        <p:attrNameLst>
                                          <p:attrName>style.visibility</p:attrName>
                                        </p:attrNameLst>
                                      </p:cBhvr>
                                      <p:to>
                                        <p:strVal val="visible"/>
                                      </p:to>
                                    </p:set>
                                    <p:animEffect transition="in" filter="fade">
                                      <p:cBhvr>
                                        <p:cTn id="394" dur="1000"/>
                                        <p:tgtEl>
                                          <p:spTgt spid="151"/>
                                        </p:tgtEl>
                                      </p:cBhvr>
                                    </p:animEffect>
                                    <p:anim calcmode="lin" valueType="num">
                                      <p:cBhvr>
                                        <p:cTn id="395" dur="1000" fill="hold"/>
                                        <p:tgtEl>
                                          <p:spTgt spid="151"/>
                                        </p:tgtEl>
                                        <p:attrNameLst>
                                          <p:attrName>ppt_x</p:attrName>
                                        </p:attrNameLst>
                                      </p:cBhvr>
                                      <p:tavLst>
                                        <p:tav tm="0">
                                          <p:val>
                                            <p:strVal val="#ppt_x"/>
                                          </p:val>
                                        </p:tav>
                                        <p:tav tm="100000">
                                          <p:val>
                                            <p:strVal val="#ppt_x"/>
                                          </p:val>
                                        </p:tav>
                                      </p:tavLst>
                                    </p:anim>
                                    <p:anim calcmode="lin" valueType="num">
                                      <p:cBhvr>
                                        <p:cTn id="396" dur="1000" fill="hold"/>
                                        <p:tgtEl>
                                          <p:spTgt spid="151"/>
                                        </p:tgtEl>
                                        <p:attrNameLst>
                                          <p:attrName>ppt_y</p:attrName>
                                        </p:attrNameLst>
                                      </p:cBhvr>
                                      <p:tavLst>
                                        <p:tav tm="0">
                                          <p:val>
                                            <p:strVal val="#ppt_y-.1"/>
                                          </p:val>
                                        </p:tav>
                                        <p:tav tm="100000">
                                          <p:val>
                                            <p:strVal val="#ppt_y"/>
                                          </p:val>
                                        </p:tav>
                                      </p:tavLst>
                                    </p:anim>
                                  </p:childTnLst>
                                </p:cTn>
                              </p:par>
                            </p:childTnLst>
                          </p:cTn>
                        </p:par>
                        <p:par>
                          <p:cTn id="397" fill="hold">
                            <p:stCondLst>
                              <p:cond delay="7500"/>
                            </p:stCondLst>
                            <p:childTnLst>
                              <p:par>
                                <p:cTn id="398" presetID="22" presetClass="entr" presetSubtype="8" fill="hold" nodeType="afterEffect">
                                  <p:stCondLst>
                                    <p:cond delay="0"/>
                                  </p:stCondLst>
                                  <p:childTnLst>
                                    <p:set>
                                      <p:cBhvr>
                                        <p:cTn id="399" dur="1" fill="hold">
                                          <p:stCondLst>
                                            <p:cond delay="0"/>
                                          </p:stCondLst>
                                        </p:cTn>
                                        <p:tgtEl>
                                          <p:spTgt spid="152"/>
                                        </p:tgtEl>
                                        <p:attrNameLst>
                                          <p:attrName>style.visibility</p:attrName>
                                        </p:attrNameLst>
                                      </p:cBhvr>
                                      <p:to>
                                        <p:strVal val="visible"/>
                                      </p:to>
                                    </p:set>
                                    <p:animEffect transition="in" filter="wipe(left)">
                                      <p:cBhvr>
                                        <p:cTn id="400" dur="500"/>
                                        <p:tgtEl>
                                          <p:spTgt spid="152"/>
                                        </p:tgtEl>
                                      </p:cBhvr>
                                    </p:animEffect>
                                  </p:childTnLst>
                                </p:cTn>
                              </p:par>
                            </p:childTnLst>
                          </p:cTn>
                        </p:par>
                        <p:par>
                          <p:cTn id="401" fill="hold">
                            <p:stCondLst>
                              <p:cond delay="8000"/>
                            </p:stCondLst>
                            <p:childTnLst>
                              <p:par>
                                <p:cTn id="402" presetID="22" presetClass="entr" presetSubtype="8" fill="hold" grpId="0" nodeType="afterEffect">
                                  <p:stCondLst>
                                    <p:cond delay="0"/>
                                  </p:stCondLst>
                                  <p:childTnLst>
                                    <p:set>
                                      <p:cBhvr>
                                        <p:cTn id="403" dur="1" fill="hold">
                                          <p:stCondLst>
                                            <p:cond delay="0"/>
                                          </p:stCondLst>
                                        </p:cTn>
                                        <p:tgtEl>
                                          <p:spTgt spid="153"/>
                                        </p:tgtEl>
                                        <p:attrNameLst>
                                          <p:attrName>style.visibility</p:attrName>
                                        </p:attrNameLst>
                                      </p:cBhvr>
                                      <p:to>
                                        <p:strVal val="visible"/>
                                      </p:to>
                                    </p:set>
                                    <p:animEffect transition="in" filter="wipe(left)">
                                      <p:cBhvr>
                                        <p:cTn id="404" dur="500"/>
                                        <p:tgtEl>
                                          <p:spTgt spid="153"/>
                                        </p:tgtEl>
                                      </p:cBhvr>
                                    </p:animEffect>
                                  </p:childTnLst>
                                </p:cTn>
                              </p:par>
                              <p:par>
                                <p:cTn id="405" presetID="22" presetClass="entr" presetSubtype="8" fill="hold" grpId="0" nodeType="withEffect">
                                  <p:stCondLst>
                                    <p:cond delay="0"/>
                                  </p:stCondLst>
                                  <p:childTnLst>
                                    <p:set>
                                      <p:cBhvr>
                                        <p:cTn id="406" dur="1" fill="hold">
                                          <p:stCondLst>
                                            <p:cond delay="0"/>
                                          </p:stCondLst>
                                        </p:cTn>
                                        <p:tgtEl>
                                          <p:spTgt spid="154"/>
                                        </p:tgtEl>
                                        <p:attrNameLst>
                                          <p:attrName>style.visibility</p:attrName>
                                        </p:attrNameLst>
                                      </p:cBhvr>
                                      <p:to>
                                        <p:strVal val="visible"/>
                                      </p:to>
                                    </p:set>
                                    <p:animEffect transition="in" filter="wipe(left)">
                                      <p:cBhvr>
                                        <p:cTn id="407"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24" grpId="0" animBg="1"/>
      <p:bldP spid="25" grpId="0" animBg="1"/>
      <p:bldP spid="26" grpId="0" animBg="1"/>
      <p:bldP spid="27" grpId="0" animBg="1"/>
      <p:bldP spid="28" grpId="0" animBg="1"/>
      <p:bldP spid="29" grpId="0" animBg="1"/>
      <p:bldP spid="30" grpId="0" animBg="1"/>
      <p:bldP spid="43" grpId="0" animBg="1"/>
      <p:bldP spid="44" grpId="0" animBg="1"/>
      <p:bldP spid="45" grpId="0" animBg="1"/>
      <p:bldP spid="46" grpId="0" animBg="1"/>
      <p:bldP spid="47" grpId="0" animBg="1"/>
      <p:bldP spid="55" grpId="0" animBg="1"/>
      <p:bldP spid="56" grpId="0" animBg="1"/>
      <p:bldP spid="57" grpId="0" animBg="1"/>
      <p:bldP spid="58" grpId="0" animBg="1"/>
      <p:bldP spid="59" grpId="0" animBg="1"/>
      <p:bldP spid="60" grpId="0" animBg="1"/>
      <p:bldP spid="61" grpId="0" animBg="1"/>
      <p:bldP spid="69" grpId="0" animBg="1"/>
      <p:bldP spid="70" grpId="0" animBg="1"/>
      <p:bldP spid="71" grpId="0" animBg="1"/>
      <p:bldP spid="72" grpId="0" animBg="1"/>
      <p:bldP spid="73" grpId="0" animBg="1"/>
      <p:bldP spid="74" grpId="0" animBg="1"/>
      <p:bldP spid="84" grpId="0" animBg="1"/>
      <p:bldP spid="85" grpId="0" animBg="1"/>
      <p:bldP spid="86" grpId="0" animBg="1"/>
      <p:bldP spid="87" grpId="0" animBg="1"/>
      <p:bldP spid="88" grpId="0" animBg="1"/>
      <p:bldP spid="89" grpId="0" animBg="1"/>
      <p:bldP spid="90" grpId="0" animBg="1"/>
      <p:bldP spid="91" grpId="0" animBg="1"/>
      <p:bldP spid="92"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5" grpId="0"/>
      <p:bldP spid="146" grpId="0"/>
      <p:bldP spid="147" grpId="0" animBg="1"/>
      <p:bldP spid="149" grpId="0"/>
      <p:bldP spid="150" grpId="0"/>
      <p:bldP spid="151" grpId="0" animBg="1"/>
      <p:bldP spid="153" grpId="0"/>
      <p:bldP spid="15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片 51"/>
          <p:cNvPicPr>
            <a:picLocks noChangeAspect="1"/>
          </p:cNvPicPr>
          <p:nvPr/>
        </p:nvPicPr>
        <p:blipFill>
          <a:blip r:embed="rId3" cstate="print"/>
          <a:stretch>
            <a:fillRect/>
          </a:stretch>
        </p:blipFill>
        <p:spPr>
          <a:xfrm>
            <a:off x="1" y="0"/>
            <a:ext cx="12218266" cy="6858000"/>
          </a:xfrm>
          <a:prstGeom prst="rect">
            <a:avLst/>
          </a:prstGeom>
        </p:spPr>
      </p:pic>
      <p:sp>
        <p:nvSpPr>
          <p:cNvPr id="53" name="圆角矩形 52"/>
          <p:cNvSpPr/>
          <p:nvPr/>
        </p:nvSpPr>
        <p:spPr>
          <a:xfrm>
            <a:off x="-311125" y="1700808"/>
            <a:ext cx="1008112" cy="345638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5"/>
          <p:cNvSpPr/>
          <p:nvPr/>
        </p:nvSpPr>
        <p:spPr bwMode="auto">
          <a:xfrm>
            <a:off x="1777107" y="1968222"/>
            <a:ext cx="3240360" cy="2921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D9D9">
              <a:alpha val="56078"/>
            </a:srgbClr>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55" name="圆角矩形 54"/>
          <p:cNvSpPr/>
          <p:nvPr/>
        </p:nvSpPr>
        <p:spPr>
          <a:xfrm>
            <a:off x="5449515" y="2600316"/>
            <a:ext cx="6552728" cy="1620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6673651" y="2600316"/>
            <a:ext cx="5544616" cy="16207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TextBox 56"/>
          <p:cNvSpPr txBox="1"/>
          <p:nvPr/>
        </p:nvSpPr>
        <p:spPr>
          <a:xfrm flipH="1">
            <a:off x="5881563" y="2788464"/>
            <a:ext cx="360040" cy="1107996"/>
          </a:xfrm>
          <a:prstGeom prst="rect">
            <a:avLst/>
          </a:prstGeom>
          <a:noFill/>
        </p:spPr>
        <p:txBody>
          <a:bodyPr wrap="square" rtlCol="0">
            <a:spAutoFit/>
          </a:bodyPr>
          <a:lstStyle/>
          <a:p>
            <a:pPr algn="ctr"/>
            <a:r>
              <a:rPr lang="en-US" sz="6600" b="1" dirty="0">
                <a:solidFill>
                  <a:schemeClr val="bg1"/>
                </a:solidFill>
                <a:latin typeface="Impact MT Std" pitchFamily="34" charset="0"/>
              </a:rPr>
              <a:t>5</a:t>
            </a:r>
            <a:endParaRPr lang="id-ID" sz="6600" b="1" dirty="0">
              <a:solidFill>
                <a:schemeClr val="bg1"/>
              </a:solidFill>
              <a:latin typeface="Impact MT Std" pitchFamily="34" charset="0"/>
            </a:endParaRPr>
          </a:p>
        </p:txBody>
      </p:sp>
      <p:sp>
        <p:nvSpPr>
          <p:cNvPr id="58" name="文本框 9"/>
          <p:cNvSpPr txBox="1"/>
          <p:nvPr/>
        </p:nvSpPr>
        <p:spPr>
          <a:xfrm>
            <a:off x="6961683" y="2672324"/>
            <a:ext cx="2103040" cy="500137"/>
          </a:xfrm>
          <a:prstGeom prst="rect">
            <a:avLst/>
          </a:prstGeom>
          <a:noFill/>
        </p:spPr>
        <p:txBody>
          <a:bodyPr wrap="square" lIns="68580" tIns="34290" rIns="68580" bIns="34290" rtlCol="0">
            <a:spAutoFit/>
          </a:bodyPr>
          <a:lstStyle/>
          <a:p>
            <a:pPr marL="0" lvl="1"/>
            <a:r>
              <a:rPr lang="zh-CN" altLang="en-US" sz="2800" dirty="0">
                <a:solidFill>
                  <a:schemeClr val="bg1"/>
                </a:solidFill>
                <a:latin typeface="微软雅黑" panose="020B0503020204020204" pitchFamily="34" charset="-122"/>
                <a:ea typeface="微软雅黑" panose="020B0503020204020204" pitchFamily="34" charset="-122"/>
              </a:rPr>
              <a:t>财务与融资</a:t>
            </a:r>
          </a:p>
        </p:txBody>
      </p:sp>
      <p:grpSp>
        <p:nvGrpSpPr>
          <p:cNvPr id="59" name="组合 58"/>
          <p:cNvGrpSpPr/>
          <p:nvPr/>
        </p:nvGrpSpPr>
        <p:grpSpPr>
          <a:xfrm>
            <a:off x="7037176" y="3248388"/>
            <a:ext cx="1436675" cy="215444"/>
            <a:chOff x="4369395" y="3284984"/>
            <a:chExt cx="1436675" cy="215444"/>
          </a:xfrm>
        </p:grpSpPr>
        <p:sp>
          <p:nvSpPr>
            <p:cNvPr id="6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成本预算</a:t>
              </a:r>
            </a:p>
          </p:txBody>
        </p:sp>
        <p:grpSp>
          <p:nvGrpSpPr>
            <p:cNvPr id="61" name="组合 60"/>
            <p:cNvGrpSpPr/>
            <p:nvPr/>
          </p:nvGrpSpPr>
          <p:grpSpPr>
            <a:xfrm>
              <a:off x="4369395" y="3316401"/>
              <a:ext cx="168551" cy="168551"/>
              <a:chOff x="5005199" y="3717032"/>
              <a:chExt cx="168551" cy="168551"/>
            </a:xfrm>
          </p:grpSpPr>
          <p:sp>
            <p:nvSpPr>
              <p:cNvPr id="62" name="椭圆 61"/>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3" name="等腰三角形 6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64" name="组合 63"/>
          <p:cNvGrpSpPr/>
          <p:nvPr/>
        </p:nvGrpSpPr>
        <p:grpSpPr>
          <a:xfrm>
            <a:off x="8477336" y="3248388"/>
            <a:ext cx="1436675" cy="215444"/>
            <a:chOff x="4369395" y="3284984"/>
            <a:chExt cx="1436675" cy="215444"/>
          </a:xfrm>
        </p:grpSpPr>
        <p:sp>
          <p:nvSpPr>
            <p:cNvPr id="6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资金缺口</a:t>
              </a:r>
            </a:p>
          </p:txBody>
        </p:sp>
        <p:grpSp>
          <p:nvGrpSpPr>
            <p:cNvPr id="67" name="组合 66"/>
            <p:cNvGrpSpPr/>
            <p:nvPr/>
          </p:nvGrpSpPr>
          <p:grpSpPr>
            <a:xfrm>
              <a:off x="4369395" y="3316401"/>
              <a:ext cx="168551" cy="168551"/>
              <a:chOff x="5005199" y="3717032"/>
              <a:chExt cx="168551" cy="168551"/>
            </a:xfrm>
          </p:grpSpPr>
          <p:sp>
            <p:nvSpPr>
              <p:cNvPr id="68" name="椭圆 67"/>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9" name="等腰三角形 6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70" name="组合 69"/>
          <p:cNvGrpSpPr/>
          <p:nvPr/>
        </p:nvGrpSpPr>
        <p:grpSpPr>
          <a:xfrm>
            <a:off x="9917496" y="3248388"/>
            <a:ext cx="1724707" cy="215444"/>
            <a:chOff x="4369395" y="3284984"/>
            <a:chExt cx="1724707" cy="215444"/>
          </a:xfrm>
        </p:grpSpPr>
        <p:sp>
          <p:nvSpPr>
            <p:cNvPr id="71" name="文本框 9"/>
            <p:cNvSpPr txBox="1"/>
            <p:nvPr/>
          </p:nvSpPr>
          <p:spPr>
            <a:xfrm>
              <a:off x="4581935" y="3284984"/>
              <a:ext cx="1512167"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融资计划</a:t>
              </a:r>
            </a:p>
          </p:txBody>
        </p:sp>
        <p:grpSp>
          <p:nvGrpSpPr>
            <p:cNvPr id="72" name="组合 71"/>
            <p:cNvGrpSpPr/>
            <p:nvPr/>
          </p:nvGrpSpPr>
          <p:grpSpPr>
            <a:xfrm>
              <a:off x="4369395" y="3316401"/>
              <a:ext cx="168551" cy="168551"/>
              <a:chOff x="5005199" y="3717032"/>
              <a:chExt cx="168551" cy="168551"/>
            </a:xfrm>
          </p:grpSpPr>
          <p:sp>
            <p:nvSpPr>
              <p:cNvPr id="73" name="椭圆 72"/>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4" name="等腰三角形 7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75" name="组合 74"/>
          <p:cNvGrpSpPr/>
          <p:nvPr/>
        </p:nvGrpSpPr>
        <p:grpSpPr>
          <a:xfrm>
            <a:off x="7033691" y="3537000"/>
            <a:ext cx="1436675" cy="215444"/>
            <a:chOff x="4369395" y="3284984"/>
            <a:chExt cx="1436675" cy="215444"/>
          </a:xfrm>
        </p:grpSpPr>
        <p:sp>
          <p:nvSpPr>
            <p:cNvPr id="76"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资金用途</a:t>
              </a:r>
            </a:p>
          </p:txBody>
        </p:sp>
        <p:grpSp>
          <p:nvGrpSpPr>
            <p:cNvPr id="77" name="组合 76"/>
            <p:cNvGrpSpPr/>
            <p:nvPr/>
          </p:nvGrpSpPr>
          <p:grpSpPr>
            <a:xfrm>
              <a:off x="4369395" y="3316401"/>
              <a:ext cx="168551" cy="168551"/>
              <a:chOff x="5005199" y="3717032"/>
              <a:chExt cx="168551" cy="168551"/>
            </a:xfrm>
          </p:grpSpPr>
          <p:sp>
            <p:nvSpPr>
              <p:cNvPr id="89" name="椭圆 88"/>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0" name="等腰三角形 8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91" name="组合 90"/>
          <p:cNvGrpSpPr/>
          <p:nvPr/>
        </p:nvGrpSpPr>
        <p:grpSpPr>
          <a:xfrm>
            <a:off x="8477336" y="3536420"/>
            <a:ext cx="1436675" cy="215444"/>
            <a:chOff x="4369395" y="3284984"/>
            <a:chExt cx="1436675" cy="215444"/>
          </a:xfrm>
        </p:grpSpPr>
        <p:sp>
          <p:nvSpPr>
            <p:cNvPr id="92"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结束语</a:t>
              </a:r>
            </a:p>
          </p:txBody>
        </p:sp>
        <p:grpSp>
          <p:nvGrpSpPr>
            <p:cNvPr id="93" name="组合 92"/>
            <p:cNvGrpSpPr/>
            <p:nvPr/>
          </p:nvGrpSpPr>
          <p:grpSpPr>
            <a:xfrm>
              <a:off x="4369395" y="3316401"/>
              <a:ext cx="168551" cy="168551"/>
              <a:chOff x="5005199" y="3717032"/>
              <a:chExt cx="168551" cy="168551"/>
            </a:xfrm>
          </p:grpSpPr>
          <p:sp>
            <p:nvSpPr>
              <p:cNvPr id="94" name="椭圆 93"/>
              <p:cNvSpPr/>
              <p:nvPr/>
            </p:nvSpPr>
            <p:spPr>
              <a:xfrm>
                <a:off x="5005199" y="3717032"/>
                <a:ext cx="168551" cy="16855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5" name="等腰三角形 9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sp>
        <p:nvSpPr>
          <p:cNvPr id="101" name="矩形 100"/>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标题 4"/>
          <p:cNvSpPr txBox="1"/>
          <p:nvPr/>
        </p:nvSpPr>
        <p:spPr>
          <a:xfrm>
            <a:off x="985019" y="363228"/>
            <a:ext cx="1224136"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0070C0"/>
                </a:solidFill>
                <a:latin typeface="Impact MT Std" pitchFamily="34" charset="0"/>
                <a:ea typeface="微软雅黑" panose="020B0503020204020204" pitchFamily="34" charset="-122"/>
              </a:rPr>
              <a:t>第五章</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a:solidFill>
                <a:srgbClr val="0070C0"/>
              </a:solidFill>
              <a:latin typeface="Impact MT Std" pitchFamily="34" charset="0"/>
              <a:ea typeface="微软雅黑" panose="020B0503020204020204" pitchFamily="34" charset="-122"/>
            </a:endParaRPr>
          </a:p>
        </p:txBody>
      </p:sp>
      <p:sp>
        <p:nvSpPr>
          <p:cNvPr id="105" name="KSO_Shape"/>
          <p:cNvSpPr/>
          <p:nvPr/>
        </p:nvSpPr>
        <p:spPr bwMode="auto">
          <a:xfrm>
            <a:off x="168434" y="188165"/>
            <a:ext cx="508088" cy="487765"/>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106" name="KSO_Shape"/>
          <p:cNvSpPr/>
          <p:nvPr/>
        </p:nvSpPr>
        <p:spPr bwMode="auto">
          <a:xfrm>
            <a:off x="2495580" y="2653386"/>
            <a:ext cx="1656184" cy="1589939"/>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rgbClr val="00B0F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500" fill="hold"/>
                                        <p:tgtEl>
                                          <p:spTgt spid="102"/>
                                        </p:tgtEl>
                                        <p:attrNameLst>
                                          <p:attrName>ppt_x</p:attrName>
                                        </p:attrNameLst>
                                      </p:cBhvr>
                                      <p:tavLst>
                                        <p:tav tm="0">
                                          <p:val>
                                            <p:strVal val="0-#ppt_w/2"/>
                                          </p:val>
                                        </p:tav>
                                        <p:tav tm="100000">
                                          <p:val>
                                            <p:strVal val="#ppt_x"/>
                                          </p:val>
                                        </p:tav>
                                      </p:tavLst>
                                    </p:anim>
                                    <p:anim calcmode="lin" valueType="num">
                                      <p:cBhvr additive="base">
                                        <p:cTn id="8" dur="500" fill="hold"/>
                                        <p:tgtEl>
                                          <p:spTgt spid="10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1"/>
                                        </p:tgtEl>
                                        <p:attrNameLst>
                                          <p:attrName>style.visibility</p:attrName>
                                        </p:attrNameLst>
                                      </p:cBhvr>
                                      <p:to>
                                        <p:strVal val="visible"/>
                                      </p:to>
                                    </p:set>
                                    <p:anim calcmode="lin" valueType="num">
                                      <p:cBhvr additive="base">
                                        <p:cTn id="11" dur="250" fill="hold"/>
                                        <p:tgtEl>
                                          <p:spTgt spid="101"/>
                                        </p:tgtEl>
                                        <p:attrNameLst>
                                          <p:attrName>ppt_x</p:attrName>
                                        </p:attrNameLst>
                                      </p:cBhvr>
                                      <p:tavLst>
                                        <p:tav tm="0">
                                          <p:val>
                                            <p:strVal val="0-#ppt_w/2"/>
                                          </p:val>
                                        </p:tav>
                                        <p:tav tm="100000">
                                          <p:val>
                                            <p:strVal val="#ppt_x"/>
                                          </p:val>
                                        </p:tav>
                                      </p:tavLst>
                                    </p:anim>
                                    <p:anim calcmode="lin" valueType="num">
                                      <p:cBhvr additive="base">
                                        <p:cTn id="12" dur="250" fill="hold"/>
                                        <p:tgtEl>
                                          <p:spTgt spid="101"/>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anim calcmode="lin" valueType="num">
                                      <p:cBhvr>
                                        <p:cTn id="16" dur="1000" fill="hold"/>
                                        <p:tgtEl>
                                          <p:spTgt spid="105"/>
                                        </p:tgtEl>
                                        <p:attrNameLst>
                                          <p:attrName>ppt_x</p:attrName>
                                        </p:attrNameLst>
                                      </p:cBhvr>
                                      <p:tavLst>
                                        <p:tav tm="0">
                                          <p:val>
                                            <p:strVal val="#ppt_x"/>
                                          </p:val>
                                        </p:tav>
                                        <p:tav tm="100000">
                                          <p:val>
                                            <p:strVal val="#ppt_x"/>
                                          </p:val>
                                        </p:tav>
                                      </p:tavLst>
                                    </p:anim>
                                    <p:anim calcmode="lin" valueType="num">
                                      <p:cBhvr>
                                        <p:cTn id="17" dur="1000" fill="hold"/>
                                        <p:tgtEl>
                                          <p:spTgt spid="105"/>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 presetClass="entr" presetSubtype="8"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cBhvr additive="base">
                                        <p:cTn id="21" dur="500" fill="hold"/>
                                        <p:tgtEl>
                                          <p:spTgt spid="53"/>
                                        </p:tgtEl>
                                        <p:attrNameLst>
                                          <p:attrName>ppt_x</p:attrName>
                                        </p:attrNameLst>
                                      </p:cBhvr>
                                      <p:tavLst>
                                        <p:tav tm="0">
                                          <p:val>
                                            <p:strVal val="0-#ppt_w/2"/>
                                          </p:val>
                                        </p:tav>
                                        <p:tav tm="100000">
                                          <p:val>
                                            <p:strVal val="#ppt_x"/>
                                          </p:val>
                                        </p:tav>
                                      </p:tavLst>
                                    </p:anim>
                                    <p:anim calcmode="lin" valueType="num">
                                      <p:cBhvr additive="base">
                                        <p:cTn id="22" dur="500" fill="hold"/>
                                        <p:tgtEl>
                                          <p:spTgt spid="53"/>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31" presetClass="entr" presetSubtype="0" fill="hold" grpId="0"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750" fill="hold"/>
                                        <p:tgtEl>
                                          <p:spTgt spid="54"/>
                                        </p:tgtEl>
                                        <p:attrNameLst>
                                          <p:attrName>ppt_w</p:attrName>
                                        </p:attrNameLst>
                                      </p:cBhvr>
                                      <p:tavLst>
                                        <p:tav tm="0">
                                          <p:val>
                                            <p:fltVal val="0"/>
                                          </p:val>
                                        </p:tav>
                                        <p:tav tm="100000">
                                          <p:val>
                                            <p:strVal val="#ppt_w"/>
                                          </p:val>
                                        </p:tav>
                                      </p:tavLst>
                                    </p:anim>
                                    <p:anim calcmode="lin" valueType="num">
                                      <p:cBhvr>
                                        <p:cTn id="27" dur="750" fill="hold"/>
                                        <p:tgtEl>
                                          <p:spTgt spid="54"/>
                                        </p:tgtEl>
                                        <p:attrNameLst>
                                          <p:attrName>ppt_h</p:attrName>
                                        </p:attrNameLst>
                                      </p:cBhvr>
                                      <p:tavLst>
                                        <p:tav tm="0">
                                          <p:val>
                                            <p:fltVal val="0"/>
                                          </p:val>
                                        </p:tav>
                                        <p:tav tm="100000">
                                          <p:val>
                                            <p:strVal val="#ppt_h"/>
                                          </p:val>
                                        </p:tav>
                                      </p:tavLst>
                                    </p:anim>
                                    <p:anim calcmode="lin" valueType="num">
                                      <p:cBhvr>
                                        <p:cTn id="28" dur="750" fill="hold"/>
                                        <p:tgtEl>
                                          <p:spTgt spid="54"/>
                                        </p:tgtEl>
                                        <p:attrNameLst>
                                          <p:attrName>style.rotation</p:attrName>
                                        </p:attrNameLst>
                                      </p:cBhvr>
                                      <p:tavLst>
                                        <p:tav tm="0">
                                          <p:val>
                                            <p:fltVal val="90"/>
                                          </p:val>
                                        </p:tav>
                                        <p:tav tm="100000">
                                          <p:val>
                                            <p:fltVal val="0"/>
                                          </p:val>
                                        </p:tav>
                                      </p:tavLst>
                                    </p:anim>
                                    <p:animEffect transition="in" filter="fade">
                                      <p:cBhvr>
                                        <p:cTn id="29" dur="750"/>
                                        <p:tgtEl>
                                          <p:spTgt spid="54"/>
                                        </p:tgtEl>
                                      </p:cBhvr>
                                    </p:animEffect>
                                  </p:childTnLst>
                                </p:cTn>
                              </p:par>
                              <p:par>
                                <p:cTn id="30" presetID="2" presetClass="entr" presetSubtype="8" fill="hold" grpId="0" nodeType="withEffect">
                                  <p:stCondLst>
                                    <p:cond delay="50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0-#ppt_w/2"/>
                                          </p:val>
                                        </p:tav>
                                        <p:tav tm="100000">
                                          <p:val>
                                            <p:strVal val="#ppt_x"/>
                                          </p:val>
                                        </p:tav>
                                      </p:tavLst>
                                    </p:anim>
                                    <p:anim calcmode="lin" valueType="num">
                                      <p:cBhvr additive="base">
                                        <p:cTn id="33" dur="500" fill="hold"/>
                                        <p:tgtEl>
                                          <p:spTgt spid="55"/>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50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500" fill="hold"/>
                                        <p:tgtEl>
                                          <p:spTgt spid="56"/>
                                        </p:tgtEl>
                                        <p:attrNameLst>
                                          <p:attrName>ppt_x</p:attrName>
                                        </p:attrNameLst>
                                      </p:cBhvr>
                                      <p:tavLst>
                                        <p:tav tm="0">
                                          <p:val>
                                            <p:strVal val="0-#ppt_w/2"/>
                                          </p:val>
                                        </p:tav>
                                        <p:tav tm="100000">
                                          <p:val>
                                            <p:strVal val="#ppt_x"/>
                                          </p:val>
                                        </p:tav>
                                      </p:tavLst>
                                    </p:anim>
                                    <p:anim calcmode="lin" valueType="num">
                                      <p:cBhvr additive="base">
                                        <p:cTn id="37" dur="500" fill="hold"/>
                                        <p:tgtEl>
                                          <p:spTgt spid="56"/>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500"/>
                                  </p:stCondLst>
                                  <p:childTnLst>
                                    <p:set>
                                      <p:cBhvr>
                                        <p:cTn id="39" dur="1" fill="hold">
                                          <p:stCondLst>
                                            <p:cond delay="0"/>
                                          </p:stCondLst>
                                        </p:cTn>
                                        <p:tgtEl>
                                          <p:spTgt spid="57"/>
                                        </p:tgtEl>
                                        <p:attrNameLst>
                                          <p:attrName>style.visibility</p:attrName>
                                        </p:attrNameLst>
                                      </p:cBhvr>
                                      <p:to>
                                        <p:strVal val="visible"/>
                                      </p:to>
                                    </p:set>
                                    <p:anim calcmode="lin" valueType="num">
                                      <p:cBhvr additive="base">
                                        <p:cTn id="40" dur="500" fill="hold"/>
                                        <p:tgtEl>
                                          <p:spTgt spid="57"/>
                                        </p:tgtEl>
                                        <p:attrNameLst>
                                          <p:attrName>ppt_x</p:attrName>
                                        </p:attrNameLst>
                                      </p:cBhvr>
                                      <p:tavLst>
                                        <p:tav tm="0">
                                          <p:val>
                                            <p:strVal val="0-#ppt_w/2"/>
                                          </p:val>
                                        </p:tav>
                                        <p:tav tm="100000">
                                          <p:val>
                                            <p:strVal val="#ppt_x"/>
                                          </p:val>
                                        </p:tav>
                                      </p:tavLst>
                                    </p:anim>
                                    <p:anim calcmode="lin" valueType="num">
                                      <p:cBhvr additive="base">
                                        <p:cTn id="41" dur="500" fill="hold"/>
                                        <p:tgtEl>
                                          <p:spTgt spid="57"/>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500"/>
                                  </p:stCondLst>
                                  <p:childTnLst>
                                    <p:set>
                                      <p:cBhvr>
                                        <p:cTn id="43" dur="1" fill="hold">
                                          <p:stCondLst>
                                            <p:cond delay="0"/>
                                          </p:stCondLst>
                                        </p:cTn>
                                        <p:tgtEl>
                                          <p:spTgt spid="58"/>
                                        </p:tgtEl>
                                        <p:attrNameLst>
                                          <p:attrName>style.visibility</p:attrName>
                                        </p:attrNameLst>
                                      </p:cBhvr>
                                      <p:to>
                                        <p:strVal val="visible"/>
                                      </p:to>
                                    </p:set>
                                    <p:anim calcmode="lin" valueType="num">
                                      <p:cBhvr additive="base">
                                        <p:cTn id="44" dur="500" fill="hold"/>
                                        <p:tgtEl>
                                          <p:spTgt spid="58"/>
                                        </p:tgtEl>
                                        <p:attrNameLst>
                                          <p:attrName>ppt_x</p:attrName>
                                        </p:attrNameLst>
                                      </p:cBhvr>
                                      <p:tavLst>
                                        <p:tav tm="0">
                                          <p:val>
                                            <p:strVal val="0-#ppt_w/2"/>
                                          </p:val>
                                        </p:tav>
                                        <p:tav tm="100000">
                                          <p:val>
                                            <p:strVal val="#ppt_x"/>
                                          </p:val>
                                        </p:tav>
                                      </p:tavLst>
                                    </p:anim>
                                    <p:anim calcmode="lin" valueType="num">
                                      <p:cBhvr additive="base">
                                        <p:cTn id="45" dur="500" fill="hold"/>
                                        <p:tgtEl>
                                          <p:spTgt spid="58"/>
                                        </p:tgtEl>
                                        <p:attrNameLst>
                                          <p:attrName>ppt_y</p:attrName>
                                        </p:attrNameLst>
                                      </p:cBhvr>
                                      <p:tavLst>
                                        <p:tav tm="0">
                                          <p:val>
                                            <p:strVal val="#ppt_y"/>
                                          </p:val>
                                        </p:tav>
                                        <p:tav tm="100000">
                                          <p:val>
                                            <p:strVal val="#ppt_y"/>
                                          </p:val>
                                        </p:tav>
                                      </p:tavLst>
                                    </p:anim>
                                  </p:childTnLst>
                                </p:cTn>
                              </p:par>
                              <p:par>
                                <p:cTn id="46" presetID="53" presetClass="entr" presetSubtype="16" fill="hold" nodeType="withEffect">
                                  <p:stCondLst>
                                    <p:cond delay="500"/>
                                  </p:stCondLst>
                                  <p:childTnLst>
                                    <p:set>
                                      <p:cBhvr>
                                        <p:cTn id="47" dur="1" fill="hold">
                                          <p:stCondLst>
                                            <p:cond delay="0"/>
                                          </p:stCondLst>
                                        </p:cTn>
                                        <p:tgtEl>
                                          <p:spTgt spid="59"/>
                                        </p:tgtEl>
                                        <p:attrNameLst>
                                          <p:attrName>style.visibility</p:attrName>
                                        </p:attrNameLst>
                                      </p:cBhvr>
                                      <p:to>
                                        <p:strVal val="visible"/>
                                      </p:to>
                                    </p:set>
                                    <p:anim calcmode="lin" valueType="num">
                                      <p:cBhvr>
                                        <p:cTn id="48" dur="500" fill="hold"/>
                                        <p:tgtEl>
                                          <p:spTgt spid="59"/>
                                        </p:tgtEl>
                                        <p:attrNameLst>
                                          <p:attrName>ppt_w</p:attrName>
                                        </p:attrNameLst>
                                      </p:cBhvr>
                                      <p:tavLst>
                                        <p:tav tm="0">
                                          <p:val>
                                            <p:fltVal val="0"/>
                                          </p:val>
                                        </p:tav>
                                        <p:tav tm="100000">
                                          <p:val>
                                            <p:strVal val="#ppt_w"/>
                                          </p:val>
                                        </p:tav>
                                      </p:tavLst>
                                    </p:anim>
                                    <p:anim calcmode="lin" valueType="num">
                                      <p:cBhvr>
                                        <p:cTn id="49" dur="500" fill="hold"/>
                                        <p:tgtEl>
                                          <p:spTgt spid="59"/>
                                        </p:tgtEl>
                                        <p:attrNameLst>
                                          <p:attrName>ppt_h</p:attrName>
                                        </p:attrNameLst>
                                      </p:cBhvr>
                                      <p:tavLst>
                                        <p:tav tm="0">
                                          <p:val>
                                            <p:fltVal val="0"/>
                                          </p:val>
                                        </p:tav>
                                        <p:tav tm="100000">
                                          <p:val>
                                            <p:strVal val="#ppt_h"/>
                                          </p:val>
                                        </p:tav>
                                      </p:tavLst>
                                    </p:anim>
                                    <p:animEffect transition="in" filter="fade">
                                      <p:cBhvr>
                                        <p:cTn id="50" dur="500"/>
                                        <p:tgtEl>
                                          <p:spTgt spid="59"/>
                                        </p:tgtEl>
                                      </p:cBhvr>
                                    </p:animEffect>
                                  </p:childTnLst>
                                </p:cTn>
                              </p:par>
                              <p:par>
                                <p:cTn id="51" presetID="53" presetClass="entr" presetSubtype="16" fill="hold" nodeType="withEffect">
                                  <p:stCondLst>
                                    <p:cond delay="50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par>
                                <p:cTn id="56" presetID="53" presetClass="entr" presetSubtype="16" fill="hold" nodeType="withEffect">
                                  <p:stCondLst>
                                    <p:cond delay="50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Effect transition="in" filter="fade">
                                      <p:cBhvr>
                                        <p:cTn id="60" dur="500"/>
                                        <p:tgtEl>
                                          <p:spTgt spid="70"/>
                                        </p:tgtEl>
                                      </p:cBhvr>
                                    </p:animEffect>
                                  </p:childTnLst>
                                </p:cTn>
                              </p:par>
                              <p:par>
                                <p:cTn id="61" presetID="53" presetClass="entr" presetSubtype="16" fill="hold" nodeType="withEffect">
                                  <p:stCondLst>
                                    <p:cond delay="500"/>
                                  </p:stCondLst>
                                  <p:childTnLst>
                                    <p:set>
                                      <p:cBhvr>
                                        <p:cTn id="62" dur="1" fill="hold">
                                          <p:stCondLst>
                                            <p:cond delay="0"/>
                                          </p:stCondLst>
                                        </p:cTn>
                                        <p:tgtEl>
                                          <p:spTgt spid="75"/>
                                        </p:tgtEl>
                                        <p:attrNameLst>
                                          <p:attrName>style.visibility</p:attrName>
                                        </p:attrNameLst>
                                      </p:cBhvr>
                                      <p:to>
                                        <p:strVal val="visible"/>
                                      </p:to>
                                    </p:set>
                                    <p:anim calcmode="lin" valueType="num">
                                      <p:cBhvr>
                                        <p:cTn id="63" dur="500" fill="hold"/>
                                        <p:tgtEl>
                                          <p:spTgt spid="75"/>
                                        </p:tgtEl>
                                        <p:attrNameLst>
                                          <p:attrName>ppt_w</p:attrName>
                                        </p:attrNameLst>
                                      </p:cBhvr>
                                      <p:tavLst>
                                        <p:tav tm="0">
                                          <p:val>
                                            <p:fltVal val="0"/>
                                          </p:val>
                                        </p:tav>
                                        <p:tav tm="100000">
                                          <p:val>
                                            <p:strVal val="#ppt_w"/>
                                          </p:val>
                                        </p:tav>
                                      </p:tavLst>
                                    </p:anim>
                                    <p:anim calcmode="lin" valueType="num">
                                      <p:cBhvr>
                                        <p:cTn id="64" dur="500" fill="hold"/>
                                        <p:tgtEl>
                                          <p:spTgt spid="75"/>
                                        </p:tgtEl>
                                        <p:attrNameLst>
                                          <p:attrName>ppt_h</p:attrName>
                                        </p:attrNameLst>
                                      </p:cBhvr>
                                      <p:tavLst>
                                        <p:tav tm="0">
                                          <p:val>
                                            <p:fltVal val="0"/>
                                          </p:val>
                                        </p:tav>
                                        <p:tav tm="100000">
                                          <p:val>
                                            <p:strVal val="#ppt_h"/>
                                          </p:val>
                                        </p:tav>
                                      </p:tavLst>
                                    </p:anim>
                                    <p:animEffect transition="in" filter="fade">
                                      <p:cBhvr>
                                        <p:cTn id="65" dur="500"/>
                                        <p:tgtEl>
                                          <p:spTgt spid="75"/>
                                        </p:tgtEl>
                                      </p:cBhvr>
                                    </p:animEffect>
                                  </p:childTnLst>
                                </p:cTn>
                              </p:par>
                              <p:par>
                                <p:cTn id="66" presetID="53" presetClass="entr" presetSubtype="16" fill="hold" nodeType="withEffect">
                                  <p:stCondLst>
                                    <p:cond delay="500"/>
                                  </p:stCondLst>
                                  <p:childTnLst>
                                    <p:set>
                                      <p:cBhvr>
                                        <p:cTn id="67" dur="1" fill="hold">
                                          <p:stCondLst>
                                            <p:cond delay="0"/>
                                          </p:stCondLst>
                                        </p:cTn>
                                        <p:tgtEl>
                                          <p:spTgt spid="91"/>
                                        </p:tgtEl>
                                        <p:attrNameLst>
                                          <p:attrName>style.visibility</p:attrName>
                                        </p:attrNameLst>
                                      </p:cBhvr>
                                      <p:to>
                                        <p:strVal val="visible"/>
                                      </p:to>
                                    </p:set>
                                    <p:anim calcmode="lin" valueType="num">
                                      <p:cBhvr>
                                        <p:cTn id="68" dur="500" fill="hold"/>
                                        <p:tgtEl>
                                          <p:spTgt spid="91"/>
                                        </p:tgtEl>
                                        <p:attrNameLst>
                                          <p:attrName>ppt_w</p:attrName>
                                        </p:attrNameLst>
                                      </p:cBhvr>
                                      <p:tavLst>
                                        <p:tav tm="0">
                                          <p:val>
                                            <p:fltVal val="0"/>
                                          </p:val>
                                        </p:tav>
                                        <p:tav tm="100000">
                                          <p:val>
                                            <p:strVal val="#ppt_w"/>
                                          </p:val>
                                        </p:tav>
                                      </p:tavLst>
                                    </p:anim>
                                    <p:anim calcmode="lin" valueType="num">
                                      <p:cBhvr>
                                        <p:cTn id="69" dur="500" fill="hold"/>
                                        <p:tgtEl>
                                          <p:spTgt spid="91"/>
                                        </p:tgtEl>
                                        <p:attrNameLst>
                                          <p:attrName>ppt_h</p:attrName>
                                        </p:attrNameLst>
                                      </p:cBhvr>
                                      <p:tavLst>
                                        <p:tav tm="0">
                                          <p:val>
                                            <p:fltVal val="0"/>
                                          </p:val>
                                        </p:tav>
                                        <p:tav tm="100000">
                                          <p:val>
                                            <p:strVal val="#ppt_h"/>
                                          </p:val>
                                        </p:tav>
                                      </p:tavLst>
                                    </p:anim>
                                    <p:animEffect transition="in" filter="fade">
                                      <p:cBhvr>
                                        <p:cTn id="70" dur="500"/>
                                        <p:tgtEl>
                                          <p:spTgt spid="91"/>
                                        </p:tgtEl>
                                      </p:cBhvr>
                                    </p:animEffect>
                                  </p:childTnLst>
                                </p:cTn>
                              </p:par>
                              <p:par>
                                <p:cTn id="71" presetID="42" presetClass="entr" presetSubtype="0" fill="hold" grpId="0" nodeType="withEffect">
                                  <p:stCondLst>
                                    <p:cond delay="0"/>
                                  </p:stCondLst>
                                  <p:childTnLst>
                                    <p:set>
                                      <p:cBhvr>
                                        <p:cTn id="72" dur="1" fill="hold">
                                          <p:stCondLst>
                                            <p:cond delay="0"/>
                                          </p:stCondLst>
                                        </p:cTn>
                                        <p:tgtEl>
                                          <p:spTgt spid="106"/>
                                        </p:tgtEl>
                                        <p:attrNameLst>
                                          <p:attrName>style.visibility</p:attrName>
                                        </p:attrNameLst>
                                      </p:cBhvr>
                                      <p:to>
                                        <p:strVal val="visible"/>
                                      </p:to>
                                    </p:set>
                                    <p:animEffect transition="in" filter="fade">
                                      <p:cBhvr>
                                        <p:cTn id="73" dur="1000"/>
                                        <p:tgtEl>
                                          <p:spTgt spid="106"/>
                                        </p:tgtEl>
                                      </p:cBhvr>
                                    </p:animEffect>
                                    <p:anim calcmode="lin" valueType="num">
                                      <p:cBhvr>
                                        <p:cTn id="74" dur="1000" fill="hold"/>
                                        <p:tgtEl>
                                          <p:spTgt spid="106"/>
                                        </p:tgtEl>
                                        <p:attrNameLst>
                                          <p:attrName>ppt_x</p:attrName>
                                        </p:attrNameLst>
                                      </p:cBhvr>
                                      <p:tavLst>
                                        <p:tav tm="0">
                                          <p:val>
                                            <p:strVal val="#ppt_x"/>
                                          </p:val>
                                        </p:tav>
                                        <p:tav tm="100000">
                                          <p:val>
                                            <p:strVal val="#ppt_x"/>
                                          </p:val>
                                        </p:tav>
                                      </p:tavLst>
                                    </p:anim>
                                    <p:anim calcmode="lin" valueType="num">
                                      <p:cBhvr>
                                        <p:cTn id="75"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p:bldP spid="58" grpId="0"/>
      <p:bldP spid="101" grpId="0" animBg="1"/>
      <p:bldP spid="102" grpId="0"/>
      <p:bldP spid="10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0070C0"/>
                </a:solidFill>
                <a:latin typeface="Impact MT Std" pitchFamily="34" charset="0"/>
                <a:ea typeface="微软雅黑" panose="020B0503020204020204" pitchFamily="34" charset="-122"/>
              </a:rPr>
              <a:t>成本预算</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第五章：财务与融资</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a:solidFill>
                  <a:srgbClr val="34495E"/>
                </a:solidFill>
                <a:latin typeface="Impact MT Std" pitchFamily="34" charset="0"/>
                <a:ea typeface="微软雅黑" panose="020B0503020204020204" pitchFamily="34" charset="-122"/>
              </a:rPr>
              <a:t>35</a:t>
            </a:r>
          </a:p>
        </p:txBody>
      </p:sp>
      <p:sp>
        <p:nvSpPr>
          <p:cNvPr id="13" name="KSO_Shape"/>
          <p:cNvSpPr/>
          <p:nvPr/>
        </p:nvSpPr>
        <p:spPr bwMode="auto">
          <a:xfrm>
            <a:off x="135315" y="188640"/>
            <a:ext cx="510646" cy="490221"/>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2" name="TextBox 11"/>
          <p:cNvSpPr txBox="1"/>
          <p:nvPr/>
        </p:nvSpPr>
        <p:spPr>
          <a:xfrm>
            <a:off x="1993131" y="5302949"/>
            <a:ext cx="8172908" cy="646331"/>
          </a:xfrm>
          <a:prstGeom prst="rect">
            <a:avLst/>
          </a:prstGeom>
          <a:noFill/>
        </p:spPr>
        <p:txBody>
          <a:bodyPr wrap="square" lIns="0" tIns="0" rIns="0" bIns="0" rtlCol="0">
            <a:spAutoFit/>
          </a:bodyPr>
          <a:lstStyle/>
          <a:p>
            <a:pPr algn="just"/>
            <a:r>
              <a:rPr lang="zh-CN" altLang="en-US" sz="1400" dirty="0">
                <a:solidFill>
                  <a:schemeClr val="tx1">
                    <a:lumMod val="65000"/>
                    <a:lumOff val="35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14" name="TextBox 13"/>
          <p:cNvSpPr txBox="1"/>
          <p:nvPr/>
        </p:nvSpPr>
        <p:spPr>
          <a:xfrm>
            <a:off x="5082360" y="4867999"/>
            <a:ext cx="2059343" cy="276999"/>
          </a:xfrm>
          <a:prstGeom prst="rect">
            <a:avLst/>
          </a:prstGeom>
          <a:noFill/>
        </p:spPr>
        <p:txBody>
          <a:bodyPr wrap="square" lIns="0" tIns="0" rIns="0" bIns="0" rtlCol="0">
            <a:spAutoFit/>
          </a:bodyPr>
          <a:lstStyle/>
          <a:p>
            <a:r>
              <a:rPr lang="zh-CN" altLang="en-US" b="1" dirty="0">
                <a:solidFill>
                  <a:schemeClr val="tx1">
                    <a:lumMod val="65000"/>
                    <a:lumOff val="35000"/>
                  </a:schemeClr>
                </a:solidFill>
                <a:latin typeface="Impact MT Std" pitchFamily="34" charset="0"/>
                <a:ea typeface="微软雅黑" panose="020B0503020204020204" pitchFamily="34" charset="-122"/>
              </a:rPr>
              <a:t>点击输入标题文本</a:t>
            </a:r>
          </a:p>
        </p:txBody>
      </p:sp>
      <p:sp>
        <p:nvSpPr>
          <p:cNvPr id="15" name="Oval 12"/>
          <p:cNvSpPr/>
          <p:nvPr/>
        </p:nvSpPr>
        <p:spPr>
          <a:xfrm>
            <a:off x="1840134" y="1641574"/>
            <a:ext cx="1573212"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6" name="Oval 13"/>
          <p:cNvSpPr/>
          <p:nvPr/>
        </p:nvSpPr>
        <p:spPr>
          <a:xfrm>
            <a:off x="2038571" y="1840011"/>
            <a:ext cx="1176338" cy="117633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Impact MT Std" pitchFamily="34" charset="0"/>
                <a:ea typeface="Open Sans" panose="020B0606030504020204" pitchFamily="34" charset="0"/>
                <a:cs typeface="Open Sans" panose="020B0606030504020204" pitchFamily="34" charset="0"/>
              </a:rPr>
              <a:t>80%</a:t>
            </a:r>
          </a:p>
        </p:txBody>
      </p:sp>
      <p:sp>
        <p:nvSpPr>
          <p:cNvPr id="17" name="Arc 14"/>
          <p:cNvSpPr/>
          <p:nvPr/>
        </p:nvSpPr>
        <p:spPr>
          <a:xfrm>
            <a:off x="1840134" y="1641574"/>
            <a:ext cx="1573212" cy="1573212"/>
          </a:xfrm>
          <a:prstGeom prst="arc">
            <a:avLst>
              <a:gd name="adj1" fmla="val 16018236"/>
              <a:gd name="adj2" fmla="val 9832525"/>
            </a:avLst>
          </a:prstGeom>
          <a:noFill/>
          <a:ln w="101600" cap="rnd" cmpd="sng">
            <a:solidFill>
              <a:srgbClr val="0070C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Oval 18"/>
          <p:cNvSpPr/>
          <p:nvPr/>
        </p:nvSpPr>
        <p:spPr>
          <a:xfrm>
            <a:off x="4223443" y="1641574"/>
            <a:ext cx="1573212"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9" name="Oval 19"/>
          <p:cNvSpPr/>
          <p:nvPr/>
        </p:nvSpPr>
        <p:spPr>
          <a:xfrm>
            <a:off x="4421880" y="1840011"/>
            <a:ext cx="1176338" cy="11763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Impact MT Std" pitchFamily="34" charset="0"/>
                <a:ea typeface="Open Sans" panose="020B0606030504020204" pitchFamily="34" charset="0"/>
                <a:cs typeface="Open Sans" panose="020B0606030504020204" pitchFamily="34" charset="0"/>
              </a:rPr>
              <a:t>50%</a:t>
            </a:r>
          </a:p>
        </p:txBody>
      </p:sp>
      <p:sp>
        <p:nvSpPr>
          <p:cNvPr id="20" name="Arc 20"/>
          <p:cNvSpPr/>
          <p:nvPr/>
        </p:nvSpPr>
        <p:spPr>
          <a:xfrm>
            <a:off x="4223443" y="1641574"/>
            <a:ext cx="1573212" cy="1573212"/>
          </a:xfrm>
          <a:prstGeom prst="arc">
            <a:avLst>
              <a:gd name="adj1" fmla="val 16018236"/>
              <a:gd name="adj2" fmla="val 5788795"/>
            </a:avLst>
          </a:prstGeom>
          <a:noFill/>
          <a:ln w="101600" cap="rnd" cmpd="sng">
            <a:solidFill>
              <a:srgbClr val="00B0F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Oval 22"/>
          <p:cNvSpPr/>
          <p:nvPr/>
        </p:nvSpPr>
        <p:spPr>
          <a:xfrm>
            <a:off x="6599706" y="1641574"/>
            <a:ext cx="1573213"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22" name="Oval 23"/>
          <p:cNvSpPr/>
          <p:nvPr/>
        </p:nvSpPr>
        <p:spPr>
          <a:xfrm>
            <a:off x="6798144" y="1840011"/>
            <a:ext cx="1176337" cy="117633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Impact MT Std" pitchFamily="34" charset="0"/>
                <a:ea typeface="Open Sans" panose="020B0606030504020204" pitchFamily="34" charset="0"/>
                <a:cs typeface="Open Sans" panose="020B0606030504020204" pitchFamily="34" charset="0"/>
              </a:rPr>
              <a:t>45%</a:t>
            </a:r>
          </a:p>
        </p:txBody>
      </p:sp>
      <p:sp>
        <p:nvSpPr>
          <p:cNvPr id="23" name="Arc 24"/>
          <p:cNvSpPr/>
          <p:nvPr/>
        </p:nvSpPr>
        <p:spPr>
          <a:xfrm>
            <a:off x="6599706" y="1641574"/>
            <a:ext cx="1573213" cy="1573212"/>
          </a:xfrm>
          <a:prstGeom prst="arc">
            <a:avLst>
              <a:gd name="adj1" fmla="val 16018236"/>
              <a:gd name="adj2" fmla="val 3132458"/>
            </a:avLst>
          </a:prstGeom>
          <a:noFill/>
          <a:ln w="101600" cap="rnd" cmpd="sng">
            <a:solidFill>
              <a:srgbClr val="0070C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 name="Oval 26"/>
          <p:cNvSpPr/>
          <p:nvPr/>
        </p:nvSpPr>
        <p:spPr>
          <a:xfrm>
            <a:off x="8945437" y="1641574"/>
            <a:ext cx="1573213"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25" name="Oval 27"/>
          <p:cNvSpPr/>
          <p:nvPr/>
        </p:nvSpPr>
        <p:spPr>
          <a:xfrm>
            <a:off x="9143875" y="1840011"/>
            <a:ext cx="1176337" cy="11763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Impact MT Std" pitchFamily="34" charset="0"/>
                <a:ea typeface="Open Sans" panose="020B0606030504020204" pitchFamily="34" charset="0"/>
                <a:cs typeface="Open Sans" panose="020B0606030504020204" pitchFamily="34" charset="0"/>
              </a:rPr>
              <a:t>90%</a:t>
            </a:r>
          </a:p>
        </p:txBody>
      </p:sp>
      <p:sp>
        <p:nvSpPr>
          <p:cNvPr id="26" name="Arc 28"/>
          <p:cNvSpPr/>
          <p:nvPr/>
        </p:nvSpPr>
        <p:spPr>
          <a:xfrm>
            <a:off x="8945437" y="1641574"/>
            <a:ext cx="1573213" cy="1573212"/>
          </a:xfrm>
          <a:prstGeom prst="arc">
            <a:avLst>
              <a:gd name="adj1" fmla="val 16018236"/>
              <a:gd name="adj2" fmla="val 13285852"/>
            </a:avLst>
          </a:prstGeom>
          <a:noFill/>
          <a:ln w="101600" cap="rnd" cmpd="sng">
            <a:solidFill>
              <a:srgbClr val="00B0F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TextBox 26"/>
          <p:cNvSpPr txBox="1"/>
          <p:nvPr/>
        </p:nvSpPr>
        <p:spPr>
          <a:xfrm>
            <a:off x="1561083" y="3513782"/>
            <a:ext cx="2195512" cy="1015663"/>
          </a:xfrm>
          <a:prstGeom prst="rect">
            <a:avLst/>
          </a:prstGeom>
          <a:noFill/>
        </p:spPr>
        <p:txBody>
          <a:bodyPr>
            <a:spAutoFit/>
          </a:bodyPr>
          <a:lstStyle/>
          <a:p>
            <a:pPr algn="ctr">
              <a:defRPr/>
            </a:pPr>
            <a:r>
              <a:rPr lang="zh-CN" altLang="en-US" b="1" dirty="0">
                <a:solidFill>
                  <a:schemeClr val="tx1">
                    <a:lumMod val="65000"/>
                    <a:lumOff val="35000"/>
                  </a:schemeClr>
                </a:solidFill>
                <a:latin typeface="Impact MT Std" pitchFamily="34" charset="0"/>
                <a:ea typeface="微软雅黑" panose="020B0503020204020204" pitchFamily="34" charset="-122"/>
              </a:rPr>
              <a:t>项目一</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3912293" y="3513782"/>
            <a:ext cx="2195512" cy="1015663"/>
          </a:xfrm>
          <a:prstGeom prst="rect">
            <a:avLst/>
          </a:prstGeom>
          <a:noFill/>
        </p:spPr>
        <p:txBody>
          <a:bodyPr>
            <a:spAutoFit/>
          </a:bodyPr>
          <a:lstStyle/>
          <a:p>
            <a:pPr algn="ctr">
              <a:defRPr/>
            </a:pPr>
            <a:r>
              <a:rPr lang="zh-CN" altLang="en-US" b="1" dirty="0">
                <a:solidFill>
                  <a:schemeClr val="tx1">
                    <a:lumMod val="65000"/>
                    <a:lumOff val="35000"/>
                  </a:schemeClr>
                </a:solidFill>
                <a:latin typeface="Impact MT Std" pitchFamily="34" charset="0"/>
                <a:ea typeface="微软雅黑" panose="020B0503020204020204" pitchFamily="34" charset="-122"/>
              </a:rPr>
              <a:t>项目二</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6288556" y="3513782"/>
            <a:ext cx="2195513" cy="1015663"/>
          </a:xfrm>
          <a:prstGeom prst="rect">
            <a:avLst/>
          </a:prstGeom>
          <a:noFill/>
        </p:spPr>
        <p:txBody>
          <a:bodyPr>
            <a:spAutoFit/>
          </a:bodyPr>
          <a:lstStyle/>
          <a:p>
            <a:pPr algn="ctr">
              <a:defRPr/>
            </a:pPr>
            <a:r>
              <a:rPr lang="zh-CN" altLang="en-US" b="1" dirty="0">
                <a:solidFill>
                  <a:schemeClr val="tx1">
                    <a:lumMod val="65000"/>
                    <a:lumOff val="35000"/>
                  </a:schemeClr>
                </a:solidFill>
                <a:latin typeface="Impact MT Std" pitchFamily="34" charset="0"/>
                <a:ea typeface="微软雅黑" panose="020B0503020204020204" pitchFamily="34" charset="-122"/>
              </a:rPr>
              <a:t>项目三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8634287" y="3513782"/>
            <a:ext cx="2195513" cy="1015663"/>
          </a:xfrm>
          <a:prstGeom prst="rect">
            <a:avLst/>
          </a:prstGeom>
          <a:noFill/>
        </p:spPr>
        <p:txBody>
          <a:bodyPr>
            <a:spAutoFit/>
          </a:bodyPr>
          <a:lstStyle/>
          <a:p>
            <a:pPr algn="ctr">
              <a:defRPr/>
            </a:pPr>
            <a:r>
              <a:rPr lang="zh-CN" altLang="en-US" b="1" dirty="0">
                <a:solidFill>
                  <a:schemeClr val="tx1">
                    <a:lumMod val="65000"/>
                    <a:lumOff val="35000"/>
                  </a:schemeClr>
                </a:solidFill>
                <a:latin typeface="Impact MT Std" pitchFamily="34" charset="0"/>
                <a:ea typeface="微软雅黑" panose="020B0503020204020204" pitchFamily="34" charset="-122"/>
              </a:rPr>
              <a:t>项目四</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par>
                                <p:cTn id="17" presetID="3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anim calcmode="lin" valueType="num">
                                      <p:cBhvr>
                                        <p:cTn id="21" dur="1000" fill="hold"/>
                                        <p:tgtEl>
                                          <p:spTgt spid="15"/>
                                        </p:tgtEl>
                                        <p:attrNameLst>
                                          <p:attrName>style.rotation</p:attrName>
                                        </p:attrNameLst>
                                      </p:cBhvr>
                                      <p:tavLst>
                                        <p:tav tm="0">
                                          <p:val>
                                            <p:fltVal val="90"/>
                                          </p:val>
                                        </p:tav>
                                        <p:tav tm="100000">
                                          <p:val>
                                            <p:fltVal val="0"/>
                                          </p:val>
                                        </p:tav>
                                      </p:tavLst>
                                    </p:anim>
                                    <p:animEffect transition="in" filter="fade">
                                      <p:cBhvr>
                                        <p:cTn id="22" dur="1000"/>
                                        <p:tgtEl>
                                          <p:spTgt spid="1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1000" fill="hold"/>
                                        <p:tgtEl>
                                          <p:spTgt spid="16"/>
                                        </p:tgtEl>
                                        <p:attrNameLst>
                                          <p:attrName>ppt_w</p:attrName>
                                        </p:attrNameLst>
                                      </p:cBhvr>
                                      <p:tavLst>
                                        <p:tav tm="0">
                                          <p:val>
                                            <p:fltVal val="0"/>
                                          </p:val>
                                        </p:tav>
                                        <p:tav tm="100000">
                                          <p:val>
                                            <p:strVal val="#ppt_w"/>
                                          </p:val>
                                        </p:tav>
                                      </p:tavLst>
                                    </p:anim>
                                    <p:anim calcmode="lin" valueType="num">
                                      <p:cBhvr>
                                        <p:cTn id="26" dur="1000" fill="hold"/>
                                        <p:tgtEl>
                                          <p:spTgt spid="16"/>
                                        </p:tgtEl>
                                        <p:attrNameLst>
                                          <p:attrName>ppt_h</p:attrName>
                                        </p:attrNameLst>
                                      </p:cBhvr>
                                      <p:tavLst>
                                        <p:tav tm="0">
                                          <p:val>
                                            <p:fltVal val="0"/>
                                          </p:val>
                                        </p:tav>
                                        <p:tav tm="100000">
                                          <p:val>
                                            <p:strVal val="#ppt_h"/>
                                          </p:val>
                                        </p:tav>
                                      </p:tavLst>
                                    </p:anim>
                                    <p:anim calcmode="lin" valueType="num">
                                      <p:cBhvr>
                                        <p:cTn id="27" dur="1000" fill="hold"/>
                                        <p:tgtEl>
                                          <p:spTgt spid="16"/>
                                        </p:tgtEl>
                                        <p:attrNameLst>
                                          <p:attrName>style.rotation</p:attrName>
                                        </p:attrNameLst>
                                      </p:cBhvr>
                                      <p:tavLst>
                                        <p:tav tm="0">
                                          <p:val>
                                            <p:fltVal val="90"/>
                                          </p:val>
                                        </p:tav>
                                        <p:tav tm="100000">
                                          <p:val>
                                            <p:fltVal val="0"/>
                                          </p:val>
                                        </p:tav>
                                      </p:tavLst>
                                    </p:anim>
                                    <p:animEffect transition="in" filter="fade">
                                      <p:cBhvr>
                                        <p:cTn id="28" dur="1000"/>
                                        <p:tgtEl>
                                          <p:spTgt spid="16"/>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fltVal val="0"/>
                                          </p:val>
                                        </p:tav>
                                        <p:tav tm="100000">
                                          <p:val>
                                            <p:strVal val="#ppt_w"/>
                                          </p:val>
                                        </p:tav>
                                      </p:tavLst>
                                    </p:anim>
                                    <p:anim calcmode="lin" valueType="num">
                                      <p:cBhvr>
                                        <p:cTn id="32" dur="1000" fill="hold"/>
                                        <p:tgtEl>
                                          <p:spTgt spid="17"/>
                                        </p:tgtEl>
                                        <p:attrNameLst>
                                          <p:attrName>ppt_h</p:attrName>
                                        </p:attrNameLst>
                                      </p:cBhvr>
                                      <p:tavLst>
                                        <p:tav tm="0">
                                          <p:val>
                                            <p:fltVal val="0"/>
                                          </p:val>
                                        </p:tav>
                                        <p:tav tm="100000">
                                          <p:val>
                                            <p:strVal val="#ppt_h"/>
                                          </p:val>
                                        </p:tav>
                                      </p:tavLst>
                                    </p:anim>
                                    <p:anim calcmode="lin" valueType="num">
                                      <p:cBhvr>
                                        <p:cTn id="33" dur="1000" fill="hold"/>
                                        <p:tgtEl>
                                          <p:spTgt spid="17"/>
                                        </p:tgtEl>
                                        <p:attrNameLst>
                                          <p:attrName>style.rotation</p:attrName>
                                        </p:attrNameLst>
                                      </p:cBhvr>
                                      <p:tavLst>
                                        <p:tav tm="0">
                                          <p:val>
                                            <p:fltVal val="90"/>
                                          </p:val>
                                        </p:tav>
                                        <p:tav tm="100000">
                                          <p:val>
                                            <p:fltVal val="0"/>
                                          </p:val>
                                        </p:tav>
                                      </p:tavLst>
                                    </p:anim>
                                    <p:animEffect transition="in" filter="fade">
                                      <p:cBhvr>
                                        <p:cTn id="34" dur="1000"/>
                                        <p:tgtEl>
                                          <p:spTgt spid="17"/>
                                        </p:tgtEl>
                                      </p:cBhvr>
                                    </p:animEffect>
                                  </p:childTnLst>
                                </p:cTn>
                              </p:par>
                              <p:par>
                                <p:cTn id="35" presetID="31" presetClass="entr" presetSubtype="0" fill="hold" grpId="0" nodeType="withEffect">
                                  <p:stCondLst>
                                    <p:cond delay="50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fltVal val="0"/>
                                          </p:val>
                                        </p:tav>
                                        <p:tav tm="100000">
                                          <p:val>
                                            <p:strVal val="#ppt_w"/>
                                          </p:val>
                                        </p:tav>
                                      </p:tavLst>
                                    </p:anim>
                                    <p:anim calcmode="lin" valueType="num">
                                      <p:cBhvr>
                                        <p:cTn id="38" dur="1000" fill="hold"/>
                                        <p:tgtEl>
                                          <p:spTgt spid="18"/>
                                        </p:tgtEl>
                                        <p:attrNameLst>
                                          <p:attrName>ppt_h</p:attrName>
                                        </p:attrNameLst>
                                      </p:cBhvr>
                                      <p:tavLst>
                                        <p:tav tm="0">
                                          <p:val>
                                            <p:fltVal val="0"/>
                                          </p:val>
                                        </p:tav>
                                        <p:tav tm="100000">
                                          <p:val>
                                            <p:strVal val="#ppt_h"/>
                                          </p:val>
                                        </p:tav>
                                      </p:tavLst>
                                    </p:anim>
                                    <p:anim calcmode="lin" valueType="num">
                                      <p:cBhvr>
                                        <p:cTn id="39" dur="1000" fill="hold"/>
                                        <p:tgtEl>
                                          <p:spTgt spid="18"/>
                                        </p:tgtEl>
                                        <p:attrNameLst>
                                          <p:attrName>style.rotation</p:attrName>
                                        </p:attrNameLst>
                                      </p:cBhvr>
                                      <p:tavLst>
                                        <p:tav tm="0">
                                          <p:val>
                                            <p:fltVal val="90"/>
                                          </p:val>
                                        </p:tav>
                                        <p:tav tm="100000">
                                          <p:val>
                                            <p:fltVal val="0"/>
                                          </p:val>
                                        </p:tav>
                                      </p:tavLst>
                                    </p:anim>
                                    <p:animEffect transition="in" filter="fade">
                                      <p:cBhvr>
                                        <p:cTn id="40" dur="1000"/>
                                        <p:tgtEl>
                                          <p:spTgt spid="18"/>
                                        </p:tgtEl>
                                      </p:cBhvr>
                                    </p:animEffect>
                                  </p:childTnLst>
                                </p:cTn>
                              </p:par>
                              <p:par>
                                <p:cTn id="41" presetID="31" presetClass="entr" presetSubtype="0" fill="hold" grpId="0" nodeType="withEffect">
                                  <p:stCondLst>
                                    <p:cond delay="50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par>
                                <p:cTn id="47" presetID="31" presetClass="entr" presetSubtype="0" fill="hold" grpId="0" nodeType="withEffect">
                                  <p:stCondLst>
                                    <p:cond delay="500"/>
                                  </p:stCondLst>
                                  <p:childTnLst>
                                    <p:set>
                                      <p:cBhvr>
                                        <p:cTn id="48" dur="1" fill="hold">
                                          <p:stCondLst>
                                            <p:cond delay="0"/>
                                          </p:stCondLst>
                                        </p:cTn>
                                        <p:tgtEl>
                                          <p:spTgt spid="20"/>
                                        </p:tgtEl>
                                        <p:attrNameLst>
                                          <p:attrName>style.visibility</p:attrName>
                                        </p:attrNameLst>
                                      </p:cBhvr>
                                      <p:to>
                                        <p:strVal val="visible"/>
                                      </p:to>
                                    </p:set>
                                    <p:anim calcmode="lin" valueType="num">
                                      <p:cBhvr>
                                        <p:cTn id="49" dur="1000" fill="hold"/>
                                        <p:tgtEl>
                                          <p:spTgt spid="20"/>
                                        </p:tgtEl>
                                        <p:attrNameLst>
                                          <p:attrName>ppt_w</p:attrName>
                                        </p:attrNameLst>
                                      </p:cBhvr>
                                      <p:tavLst>
                                        <p:tav tm="0">
                                          <p:val>
                                            <p:fltVal val="0"/>
                                          </p:val>
                                        </p:tav>
                                        <p:tav tm="100000">
                                          <p:val>
                                            <p:strVal val="#ppt_w"/>
                                          </p:val>
                                        </p:tav>
                                      </p:tavLst>
                                    </p:anim>
                                    <p:anim calcmode="lin" valueType="num">
                                      <p:cBhvr>
                                        <p:cTn id="50" dur="1000" fill="hold"/>
                                        <p:tgtEl>
                                          <p:spTgt spid="20"/>
                                        </p:tgtEl>
                                        <p:attrNameLst>
                                          <p:attrName>ppt_h</p:attrName>
                                        </p:attrNameLst>
                                      </p:cBhvr>
                                      <p:tavLst>
                                        <p:tav tm="0">
                                          <p:val>
                                            <p:fltVal val="0"/>
                                          </p:val>
                                        </p:tav>
                                        <p:tav tm="100000">
                                          <p:val>
                                            <p:strVal val="#ppt_h"/>
                                          </p:val>
                                        </p:tav>
                                      </p:tavLst>
                                    </p:anim>
                                    <p:anim calcmode="lin" valueType="num">
                                      <p:cBhvr>
                                        <p:cTn id="51" dur="1000" fill="hold"/>
                                        <p:tgtEl>
                                          <p:spTgt spid="20"/>
                                        </p:tgtEl>
                                        <p:attrNameLst>
                                          <p:attrName>style.rotation</p:attrName>
                                        </p:attrNameLst>
                                      </p:cBhvr>
                                      <p:tavLst>
                                        <p:tav tm="0">
                                          <p:val>
                                            <p:fltVal val="90"/>
                                          </p:val>
                                        </p:tav>
                                        <p:tav tm="100000">
                                          <p:val>
                                            <p:fltVal val="0"/>
                                          </p:val>
                                        </p:tav>
                                      </p:tavLst>
                                    </p:anim>
                                    <p:animEffect transition="in" filter="fade">
                                      <p:cBhvr>
                                        <p:cTn id="52" dur="1000"/>
                                        <p:tgtEl>
                                          <p:spTgt spid="20"/>
                                        </p:tgtEl>
                                      </p:cBhvr>
                                    </p:animEffect>
                                  </p:childTnLst>
                                </p:cTn>
                              </p:par>
                              <p:par>
                                <p:cTn id="53" presetID="31" presetClass="entr" presetSubtype="0" fill="hold" grpId="0" nodeType="withEffect">
                                  <p:stCondLst>
                                    <p:cond delay="1000"/>
                                  </p:stCondLst>
                                  <p:childTnLst>
                                    <p:set>
                                      <p:cBhvr>
                                        <p:cTn id="54" dur="1" fill="hold">
                                          <p:stCondLst>
                                            <p:cond delay="0"/>
                                          </p:stCondLst>
                                        </p:cTn>
                                        <p:tgtEl>
                                          <p:spTgt spid="21"/>
                                        </p:tgtEl>
                                        <p:attrNameLst>
                                          <p:attrName>style.visibility</p:attrName>
                                        </p:attrNameLst>
                                      </p:cBhvr>
                                      <p:to>
                                        <p:strVal val="visible"/>
                                      </p:to>
                                    </p:set>
                                    <p:anim calcmode="lin" valueType="num">
                                      <p:cBhvr>
                                        <p:cTn id="55" dur="1000" fill="hold"/>
                                        <p:tgtEl>
                                          <p:spTgt spid="21"/>
                                        </p:tgtEl>
                                        <p:attrNameLst>
                                          <p:attrName>ppt_w</p:attrName>
                                        </p:attrNameLst>
                                      </p:cBhvr>
                                      <p:tavLst>
                                        <p:tav tm="0">
                                          <p:val>
                                            <p:fltVal val="0"/>
                                          </p:val>
                                        </p:tav>
                                        <p:tav tm="100000">
                                          <p:val>
                                            <p:strVal val="#ppt_w"/>
                                          </p:val>
                                        </p:tav>
                                      </p:tavLst>
                                    </p:anim>
                                    <p:anim calcmode="lin" valueType="num">
                                      <p:cBhvr>
                                        <p:cTn id="56" dur="1000" fill="hold"/>
                                        <p:tgtEl>
                                          <p:spTgt spid="21"/>
                                        </p:tgtEl>
                                        <p:attrNameLst>
                                          <p:attrName>ppt_h</p:attrName>
                                        </p:attrNameLst>
                                      </p:cBhvr>
                                      <p:tavLst>
                                        <p:tav tm="0">
                                          <p:val>
                                            <p:fltVal val="0"/>
                                          </p:val>
                                        </p:tav>
                                        <p:tav tm="100000">
                                          <p:val>
                                            <p:strVal val="#ppt_h"/>
                                          </p:val>
                                        </p:tav>
                                      </p:tavLst>
                                    </p:anim>
                                    <p:anim calcmode="lin" valueType="num">
                                      <p:cBhvr>
                                        <p:cTn id="57" dur="1000" fill="hold"/>
                                        <p:tgtEl>
                                          <p:spTgt spid="21"/>
                                        </p:tgtEl>
                                        <p:attrNameLst>
                                          <p:attrName>style.rotation</p:attrName>
                                        </p:attrNameLst>
                                      </p:cBhvr>
                                      <p:tavLst>
                                        <p:tav tm="0">
                                          <p:val>
                                            <p:fltVal val="90"/>
                                          </p:val>
                                        </p:tav>
                                        <p:tav tm="100000">
                                          <p:val>
                                            <p:fltVal val="0"/>
                                          </p:val>
                                        </p:tav>
                                      </p:tavLst>
                                    </p:anim>
                                    <p:animEffect transition="in" filter="fade">
                                      <p:cBhvr>
                                        <p:cTn id="58" dur="1000"/>
                                        <p:tgtEl>
                                          <p:spTgt spid="21"/>
                                        </p:tgtEl>
                                      </p:cBhvr>
                                    </p:animEffect>
                                  </p:childTnLst>
                                </p:cTn>
                              </p:par>
                              <p:par>
                                <p:cTn id="59" presetID="31" presetClass="entr" presetSubtype="0" fill="hold" grpId="0" nodeType="withEffect">
                                  <p:stCondLst>
                                    <p:cond delay="1000"/>
                                  </p:stCondLst>
                                  <p:childTnLst>
                                    <p:set>
                                      <p:cBhvr>
                                        <p:cTn id="60" dur="1" fill="hold">
                                          <p:stCondLst>
                                            <p:cond delay="0"/>
                                          </p:stCondLst>
                                        </p:cTn>
                                        <p:tgtEl>
                                          <p:spTgt spid="22"/>
                                        </p:tgtEl>
                                        <p:attrNameLst>
                                          <p:attrName>style.visibility</p:attrName>
                                        </p:attrNameLst>
                                      </p:cBhvr>
                                      <p:to>
                                        <p:strVal val="visible"/>
                                      </p:to>
                                    </p:set>
                                    <p:anim calcmode="lin" valueType="num">
                                      <p:cBhvr>
                                        <p:cTn id="61" dur="1000" fill="hold"/>
                                        <p:tgtEl>
                                          <p:spTgt spid="22"/>
                                        </p:tgtEl>
                                        <p:attrNameLst>
                                          <p:attrName>ppt_w</p:attrName>
                                        </p:attrNameLst>
                                      </p:cBhvr>
                                      <p:tavLst>
                                        <p:tav tm="0">
                                          <p:val>
                                            <p:fltVal val="0"/>
                                          </p:val>
                                        </p:tav>
                                        <p:tav tm="100000">
                                          <p:val>
                                            <p:strVal val="#ppt_w"/>
                                          </p:val>
                                        </p:tav>
                                      </p:tavLst>
                                    </p:anim>
                                    <p:anim calcmode="lin" valueType="num">
                                      <p:cBhvr>
                                        <p:cTn id="62" dur="1000" fill="hold"/>
                                        <p:tgtEl>
                                          <p:spTgt spid="22"/>
                                        </p:tgtEl>
                                        <p:attrNameLst>
                                          <p:attrName>ppt_h</p:attrName>
                                        </p:attrNameLst>
                                      </p:cBhvr>
                                      <p:tavLst>
                                        <p:tav tm="0">
                                          <p:val>
                                            <p:fltVal val="0"/>
                                          </p:val>
                                        </p:tav>
                                        <p:tav tm="100000">
                                          <p:val>
                                            <p:strVal val="#ppt_h"/>
                                          </p:val>
                                        </p:tav>
                                      </p:tavLst>
                                    </p:anim>
                                    <p:anim calcmode="lin" valueType="num">
                                      <p:cBhvr>
                                        <p:cTn id="63" dur="1000" fill="hold"/>
                                        <p:tgtEl>
                                          <p:spTgt spid="22"/>
                                        </p:tgtEl>
                                        <p:attrNameLst>
                                          <p:attrName>style.rotation</p:attrName>
                                        </p:attrNameLst>
                                      </p:cBhvr>
                                      <p:tavLst>
                                        <p:tav tm="0">
                                          <p:val>
                                            <p:fltVal val="90"/>
                                          </p:val>
                                        </p:tav>
                                        <p:tav tm="100000">
                                          <p:val>
                                            <p:fltVal val="0"/>
                                          </p:val>
                                        </p:tav>
                                      </p:tavLst>
                                    </p:anim>
                                    <p:animEffect transition="in" filter="fade">
                                      <p:cBhvr>
                                        <p:cTn id="64" dur="1000"/>
                                        <p:tgtEl>
                                          <p:spTgt spid="22"/>
                                        </p:tgtEl>
                                      </p:cBhvr>
                                    </p:animEffect>
                                  </p:childTnLst>
                                </p:cTn>
                              </p:par>
                              <p:par>
                                <p:cTn id="65" presetID="31" presetClass="entr" presetSubtype="0" fill="hold" grpId="0" nodeType="withEffect">
                                  <p:stCondLst>
                                    <p:cond delay="1000"/>
                                  </p:stCondLst>
                                  <p:childTnLst>
                                    <p:set>
                                      <p:cBhvr>
                                        <p:cTn id="66" dur="1" fill="hold">
                                          <p:stCondLst>
                                            <p:cond delay="0"/>
                                          </p:stCondLst>
                                        </p:cTn>
                                        <p:tgtEl>
                                          <p:spTgt spid="23"/>
                                        </p:tgtEl>
                                        <p:attrNameLst>
                                          <p:attrName>style.visibility</p:attrName>
                                        </p:attrNameLst>
                                      </p:cBhvr>
                                      <p:to>
                                        <p:strVal val="visible"/>
                                      </p:to>
                                    </p:set>
                                    <p:anim calcmode="lin" valueType="num">
                                      <p:cBhvr>
                                        <p:cTn id="67" dur="1000" fill="hold"/>
                                        <p:tgtEl>
                                          <p:spTgt spid="23"/>
                                        </p:tgtEl>
                                        <p:attrNameLst>
                                          <p:attrName>ppt_w</p:attrName>
                                        </p:attrNameLst>
                                      </p:cBhvr>
                                      <p:tavLst>
                                        <p:tav tm="0">
                                          <p:val>
                                            <p:fltVal val="0"/>
                                          </p:val>
                                        </p:tav>
                                        <p:tav tm="100000">
                                          <p:val>
                                            <p:strVal val="#ppt_w"/>
                                          </p:val>
                                        </p:tav>
                                      </p:tavLst>
                                    </p:anim>
                                    <p:anim calcmode="lin" valueType="num">
                                      <p:cBhvr>
                                        <p:cTn id="68" dur="1000" fill="hold"/>
                                        <p:tgtEl>
                                          <p:spTgt spid="23"/>
                                        </p:tgtEl>
                                        <p:attrNameLst>
                                          <p:attrName>ppt_h</p:attrName>
                                        </p:attrNameLst>
                                      </p:cBhvr>
                                      <p:tavLst>
                                        <p:tav tm="0">
                                          <p:val>
                                            <p:fltVal val="0"/>
                                          </p:val>
                                        </p:tav>
                                        <p:tav tm="100000">
                                          <p:val>
                                            <p:strVal val="#ppt_h"/>
                                          </p:val>
                                        </p:tav>
                                      </p:tavLst>
                                    </p:anim>
                                    <p:anim calcmode="lin" valueType="num">
                                      <p:cBhvr>
                                        <p:cTn id="69" dur="1000" fill="hold"/>
                                        <p:tgtEl>
                                          <p:spTgt spid="23"/>
                                        </p:tgtEl>
                                        <p:attrNameLst>
                                          <p:attrName>style.rotation</p:attrName>
                                        </p:attrNameLst>
                                      </p:cBhvr>
                                      <p:tavLst>
                                        <p:tav tm="0">
                                          <p:val>
                                            <p:fltVal val="90"/>
                                          </p:val>
                                        </p:tav>
                                        <p:tav tm="100000">
                                          <p:val>
                                            <p:fltVal val="0"/>
                                          </p:val>
                                        </p:tav>
                                      </p:tavLst>
                                    </p:anim>
                                    <p:animEffect transition="in" filter="fade">
                                      <p:cBhvr>
                                        <p:cTn id="70" dur="1000"/>
                                        <p:tgtEl>
                                          <p:spTgt spid="23"/>
                                        </p:tgtEl>
                                      </p:cBhvr>
                                    </p:animEffect>
                                  </p:childTnLst>
                                </p:cTn>
                              </p:par>
                              <p:par>
                                <p:cTn id="71" presetID="31" presetClass="entr" presetSubtype="0" fill="hold" grpId="0" nodeType="withEffect">
                                  <p:stCondLst>
                                    <p:cond delay="150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par>
                                <p:cTn id="77" presetID="31" presetClass="entr" presetSubtype="0" fill="hold" grpId="0" nodeType="withEffect">
                                  <p:stCondLst>
                                    <p:cond delay="1500"/>
                                  </p:stCondLst>
                                  <p:childTnLst>
                                    <p:set>
                                      <p:cBhvr>
                                        <p:cTn id="78" dur="1" fill="hold">
                                          <p:stCondLst>
                                            <p:cond delay="0"/>
                                          </p:stCondLst>
                                        </p:cTn>
                                        <p:tgtEl>
                                          <p:spTgt spid="25"/>
                                        </p:tgtEl>
                                        <p:attrNameLst>
                                          <p:attrName>style.visibility</p:attrName>
                                        </p:attrNameLst>
                                      </p:cBhvr>
                                      <p:to>
                                        <p:strVal val="visible"/>
                                      </p:to>
                                    </p:set>
                                    <p:anim calcmode="lin" valueType="num">
                                      <p:cBhvr>
                                        <p:cTn id="79" dur="1000" fill="hold"/>
                                        <p:tgtEl>
                                          <p:spTgt spid="25"/>
                                        </p:tgtEl>
                                        <p:attrNameLst>
                                          <p:attrName>ppt_w</p:attrName>
                                        </p:attrNameLst>
                                      </p:cBhvr>
                                      <p:tavLst>
                                        <p:tav tm="0">
                                          <p:val>
                                            <p:fltVal val="0"/>
                                          </p:val>
                                        </p:tav>
                                        <p:tav tm="100000">
                                          <p:val>
                                            <p:strVal val="#ppt_w"/>
                                          </p:val>
                                        </p:tav>
                                      </p:tavLst>
                                    </p:anim>
                                    <p:anim calcmode="lin" valueType="num">
                                      <p:cBhvr>
                                        <p:cTn id="80" dur="1000" fill="hold"/>
                                        <p:tgtEl>
                                          <p:spTgt spid="25"/>
                                        </p:tgtEl>
                                        <p:attrNameLst>
                                          <p:attrName>ppt_h</p:attrName>
                                        </p:attrNameLst>
                                      </p:cBhvr>
                                      <p:tavLst>
                                        <p:tav tm="0">
                                          <p:val>
                                            <p:fltVal val="0"/>
                                          </p:val>
                                        </p:tav>
                                        <p:tav tm="100000">
                                          <p:val>
                                            <p:strVal val="#ppt_h"/>
                                          </p:val>
                                        </p:tav>
                                      </p:tavLst>
                                    </p:anim>
                                    <p:anim calcmode="lin" valueType="num">
                                      <p:cBhvr>
                                        <p:cTn id="81" dur="1000" fill="hold"/>
                                        <p:tgtEl>
                                          <p:spTgt spid="25"/>
                                        </p:tgtEl>
                                        <p:attrNameLst>
                                          <p:attrName>style.rotation</p:attrName>
                                        </p:attrNameLst>
                                      </p:cBhvr>
                                      <p:tavLst>
                                        <p:tav tm="0">
                                          <p:val>
                                            <p:fltVal val="90"/>
                                          </p:val>
                                        </p:tav>
                                        <p:tav tm="100000">
                                          <p:val>
                                            <p:fltVal val="0"/>
                                          </p:val>
                                        </p:tav>
                                      </p:tavLst>
                                    </p:anim>
                                    <p:animEffect transition="in" filter="fade">
                                      <p:cBhvr>
                                        <p:cTn id="82" dur="1000"/>
                                        <p:tgtEl>
                                          <p:spTgt spid="25"/>
                                        </p:tgtEl>
                                      </p:cBhvr>
                                    </p:animEffect>
                                  </p:childTnLst>
                                </p:cTn>
                              </p:par>
                              <p:par>
                                <p:cTn id="83" presetID="31" presetClass="entr" presetSubtype="0" fill="hold" grpId="0" nodeType="withEffect">
                                  <p:stCondLst>
                                    <p:cond delay="1500"/>
                                  </p:stCondLst>
                                  <p:childTnLst>
                                    <p:set>
                                      <p:cBhvr>
                                        <p:cTn id="84" dur="1" fill="hold">
                                          <p:stCondLst>
                                            <p:cond delay="0"/>
                                          </p:stCondLst>
                                        </p:cTn>
                                        <p:tgtEl>
                                          <p:spTgt spid="26"/>
                                        </p:tgtEl>
                                        <p:attrNameLst>
                                          <p:attrName>style.visibility</p:attrName>
                                        </p:attrNameLst>
                                      </p:cBhvr>
                                      <p:to>
                                        <p:strVal val="visible"/>
                                      </p:to>
                                    </p:set>
                                    <p:anim calcmode="lin" valueType="num">
                                      <p:cBhvr>
                                        <p:cTn id="85" dur="1000" fill="hold"/>
                                        <p:tgtEl>
                                          <p:spTgt spid="26"/>
                                        </p:tgtEl>
                                        <p:attrNameLst>
                                          <p:attrName>ppt_w</p:attrName>
                                        </p:attrNameLst>
                                      </p:cBhvr>
                                      <p:tavLst>
                                        <p:tav tm="0">
                                          <p:val>
                                            <p:fltVal val="0"/>
                                          </p:val>
                                        </p:tav>
                                        <p:tav tm="100000">
                                          <p:val>
                                            <p:strVal val="#ppt_w"/>
                                          </p:val>
                                        </p:tav>
                                      </p:tavLst>
                                    </p:anim>
                                    <p:anim calcmode="lin" valueType="num">
                                      <p:cBhvr>
                                        <p:cTn id="86" dur="1000" fill="hold"/>
                                        <p:tgtEl>
                                          <p:spTgt spid="26"/>
                                        </p:tgtEl>
                                        <p:attrNameLst>
                                          <p:attrName>ppt_h</p:attrName>
                                        </p:attrNameLst>
                                      </p:cBhvr>
                                      <p:tavLst>
                                        <p:tav tm="0">
                                          <p:val>
                                            <p:fltVal val="0"/>
                                          </p:val>
                                        </p:tav>
                                        <p:tav tm="100000">
                                          <p:val>
                                            <p:strVal val="#ppt_h"/>
                                          </p:val>
                                        </p:tav>
                                      </p:tavLst>
                                    </p:anim>
                                    <p:anim calcmode="lin" valueType="num">
                                      <p:cBhvr>
                                        <p:cTn id="87" dur="1000" fill="hold"/>
                                        <p:tgtEl>
                                          <p:spTgt spid="26"/>
                                        </p:tgtEl>
                                        <p:attrNameLst>
                                          <p:attrName>style.rotation</p:attrName>
                                        </p:attrNameLst>
                                      </p:cBhvr>
                                      <p:tavLst>
                                        <p:tav tm="0">
                                          <p:val>
                                            <p:fltVal val="90"/>
                                          </p:val>
                                        </p:tav>
                                        <p:tav tm="100000">
                                          <p:val>
                                            <p:fltVal val="0"/>
                                          </p:val>
                                        </p:tav>
                                      </p:tavLst>
                                    </p:anim>
                                    <p:animEffect transition="in" filter="fade">
                                      <p:cBhvr>
                                        <p:cTn id="88" dur="1000"/>
                                        <p:tgtEl>
                                          <p:spTgt spid="26"/>
                                        </p:tgtEl>
                                      </p:cBhvr>
                                    </p:animEffect>
                                  </p:childTnLst>
                                </p:cTn>
                              </p:par>
                              <p:par>
                                <p:cTn id="89" presetID="42" presetClass="entr" presetSubtype="0" fill="hold" grpId="0" nodeType="withEffect">
                                  <p:stCondLst>
                                    <p:cond delay="200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1000"/>
                                        <p:tgtEl>
                                          <p:spTgt spid="27"/>
                                        </p:tgtEl>
                                      </p:cBhvr>
                                    </p:animEffect>
                                    <p:anim calcmode="lin" valueType="num">
                                      <p:cBhvr>
                                        <p:cTn id="92" dur="1000" fill="hold"/>
                                        <p:tgtEl>
                                          <p:spTgt spid="27"/>
                                        </p:tgtEl>
                                        <p:attrNameLst>
                                          <p:attrName>ppt_x</p:attrName>
                                        </p:attrNameLst>
                                      </p:cBhvr>
                                      <p:tavLst>
                                        <p:tav tm="0">
                                          <p:val>
                                            <p:strVal val="#ppt_x"/>
                                          </p:val>
                                        </p:tav>
                                        <p:tav tm="100000">
                                          <p:val>
                                            <p:strVal val="#ppt_x"/>
                                          </p:val>
                                        </p:tav>
                                      </p:tavLst>
                                    </p:anim>
                                    <p:anim calcmode="lin" valueType="num">
                                      <p:cBhvr>
                                        <p:cTn id="93" dur="1000" fill="hold"/>
                                        <p:tgtEl>
                                          <p:spTgt spid="2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2000"/>
                                  </p:stCondLst>
                                  <p:childTnLst>
                                    <p:set>
                                      <p:cBhvr>
                                        <p:cTn id="95" dur="1" fill="hold">
                                          <p:stCondLst>
                                            <p:cond delay="0"/>
                                          </p:stCondLst>
                                        </p:cTn>
                                        <p:tgtEl>
                                          <p:spTgt spid="28"/>
                                        </p:tgtEl>
                                        <p:attrNameLst>
                                          <p:attrName>style.visibility</p:attrName>
                                        </p:attrNameLst>
                                      </p:cBhvr>
                                      <p:to>
                                        <p:strVal val="visible"/>
                                      </p:to>
                                    </p:set>
                                    <p:animEffect transition="in" filter="fade">
                                      <p:cBhvr>
                                        <p:cTn id="96" dur="1000"/>
                                        <p:tgtEl>
                                          <p:spTgt spid="28"/>
                                        </p:tgtEl>
                                      </p:cBhvr>
                                    </p:animEffect>
                                    <p:anim calcmode="lin" valueType="num">
                                      <p:cBhvr>
                                        <p:cTn id="97" dur="1000" fill="hold"/>
                                        <p:tgtEl>
                                          <p:spTgt spid="28"/>
                                        </p:tgtEl>
                                        <p:attrNameLst>
                                          <p:attrName>ppt_x</p:attrName>
                                        </p:attrNameLst>
                                      </p:cBhvr>
                                      <p:tavLst>
                                        <p:tav tm="0">
                                          <p:val>
                                            <p:strVal val="#ppt_x"/>
                                          </p:val>
                                        </p:tav>
                                        <p:tav tm="100000">
                                          <p:val>
                                            <p:strVal val="#ppt_x"/>
                                          </p:val>
                                        </p:tav>
                                      </p:tavLst>
                                    </p:anim>
                                    <p:anim calcmode="lin" valueType="num">
                                      <p:cBhvr>
                                        <p:cTn id="98" dur="1000" fill="hold"/>
                                        <p:tgtEl>
                                          <p:spTgt spid="28"/>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200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2000"/>
                                  </p:stCondLst>
                                  <p:childTnLst>
                                    <p:set>
                                      <p:cBhvr>
                                        <p:cTn id="105" dur="1" fill="hold">
                                          <p:stCondLst>
                                            <p:cond delay="0"/>
                                          </p:stCondLst>
                                        </p:cTn>
                                        <p:tgtEl>
                                          <p:spTgt spid="30"/>
                                        </p:tgtEl>
                                        <p:attrNameLst>
                                          <p:attrName>style.visibility</p:attrName>
                                        </p:attrNameLst>
                                      </p:cBhvr>
                                      <p:to>
                                        <p:strVal val="visible"/>
                                      </p:to>
                                    </p:set>
                                    <p:animEffect transition="in" filter="fade">
                                      <p:cBhvr>
                                        <p:cTn id="106" dur="1000"/>
                                        <p:tgtEl>
                                          <p:spTgt spid="30"/>
                                        </p:tgtEl>
                                      </p:cBhvr>
                                    </p:animEffect>
                                    <p:anim calcmode="lin" valueType="num">
                                      <p:cBhvr>
                                        <p:cTn id="107" dur="1000" fill="hold"/>
                                        <p:tgtEl>
                                          <p:spTgt spid="30"/>
                                        </p:tgtEl>
                                        <p:attrNameLst>
                                          <p:attrName>ppt_x</p:attrName>
                                        </p:attrNameLst>
                                      </p:cBhvr>
                                      <p:tavLst>
                                        <p:tav tm="0">
                                          <p:val>
                                            <p:strVal val="#ppt_x"/>
                                          </p:val>
                                        </p:tav>
                                        <p:tav tm="100000">
                                          <p:val>
                                            <p:strVal val="#ppt_x"/>
                                          </p:val>
                                        </p:tav>
                                      </p:tavLst>
                                    </p:anim>
                                    <p:anim calcmode="lin" valueType="num">
                                      <p:cBhvr>
                                        <p:cTn id="108" dur="1000" fill="hold"/>
                                        <p:tgtEl>
                                          <p:spTgt spid="30"/>
                                        </p:tgtEl>
                                        <p:attrNameLst>
                                          <p:attrName>ppt_y</p:attrName>
                                        </p:attrNameLst>
                                      </p:cBhvr>
                                      <p:tavLst>
                                        <p:tav tm="0">
                                          <p:val>
                                            <p:strVal val="#ppt_y+.1"/>
                                          </p:val>
                                        </p:tav>
                                        <p:tav tm="100000">
                                          <p:val>
                                            <p:strVal val="#ppt_y"/>
                                          </p:val>
                                        </p:tav>
                                      </p:tavLst>
                                    </p:anim>
                                  </p:childTnLst>
                                </p:cTn>
                              </p:par>
                            </p:childTnLst>
                          </p:cTn>
                        </p:par>
                        <p:par>
                          <p:cTn id="109" fill="hold">
                            <p:stCondLst>
                              <p:cond delay="500"/>
                            </p:stCondLst>
                            <p:childTnLst>
                              <p:par>
                                <p:cTn id="110" presetID="2" presetClass="entr" presetSubtype="2" fill="hold" grpId="0" nodeType="afterEffect">
                                  <p:stCondLst>
                                    <p:cond delay="0"/>
                                  </p:stCondLst>
                                  <p:childTnLst>
                                    <p:set>
                                      <p:cBhvr>
                                        <p:cTn id="111" dur="1" fill="hold">
                                          <p:stCondLst>
                                            <p:cond delay="0"/>
                                          </p:stCondLst>
                                        </p:cTn>
                                        <p:tgtEl>
                                          <p:spTgt spid="14"/>
                                        </p:tgtEl>
                                        <p:attrNameLst>
                                          <p:attrName>style.visibility</p:attrName>
                                        </p:attrNameLst>
                                      </p:cBhvr>
                                      <p:to>
                                        <p:strVal val="visible"/>
                                      </p:to>
                                    </p:set>
                                    <p:anim calcmode="lin" valueType="num">
                                      <p:cBhvr additive="base">
                                        <p:cTn id="112" dur="300" fill="hold"/>
                                        <p:tgtEl>
                                          <p:spTgt spid="14"/>
                                        </p:tgtEl>
                                        <p:attrNameLst>
                                          <p:attrName>ppt_x</p:attrName>
                                        </p:attrNameLst>
                                      </p:cBhvr>
                                      <p:tavLst>
                                        <p:tav tm="0">
                                          <p:val>
                                            <p:strVal val="1+#ppt_w/2"/>
                                          </p:val>
                                        </p:tav>
                                        <p:tav tm="100000">
                                          <p:val>
                                            <p:strVal val="#ppt_x"/>
                                          </p:val>
                                        </p:tav>
                                      </p:tavLst>
                                    </p:anim>
                                    <p:anim calcmode="lin" valueType="num">
                                      <p:cBhvr additive="base">
                                        <p:cTn id="113" dur="300" fill="hold"/>
                                        <p:tgtEl>
                                          <p:spTgt spid="14"/>
                                        </p:tgtEl>
                                        <p:attrNameLst>
                                          <p:attrName>ppt_y</p:attrName>
                                        </p:attrNameLst>
                                      </p:cBhvr>
                                      <p:tavLst>
                                        <p:tav tm="0">
                                          <p:val>
                                            <p:strVal val="#ppt_y"/>
                                          </p:val>
                                        </p:tav>
                                        <p:tav tm="100000">
                                          <p:val>
                                            <p:strVal val="#ppt_y"/>
                                          </p:val>
                                        </p:tav>
                                      </p:tavLst>
                                    </p:anim>
                                  </p:childTnLst>
                                </p:cTn>
                              </p:par>
                            </p:childTnLst>
                          </p:cTn>
                        </p:par>
                        <p:par>
                          <p:cTn id="114" fill="hold">
                            <p:stCondLst>
                              <p:cond delay="1000"/>
                            </p:stCondLst>
                            <p:childTnLst>
                              <p:par>
                                <p:cTn id="115" presetID="2" presetClass="entr" presetSubtype="2" fill="hold" grpId="0" nodeType="afterEffect">
                                  <p:stCondLst>
                                    <p:cond delay="0"/>
                                  </p:stCondLst>
                                  <p:childTnLst>
                                    <p:set>
                                      <p:cBhvr>
                                        <p:cTn id="116" dur="1" fill="hold">
                                          <p:stCondLst>
                                            <p:cond delay="0"/>
                                          </p:stCondLst>
                                        </p:cTn>
                                        <p:tgtEl>
                                          <p:spTgt spid="12"/>
                                        </p:tgtEl>
                                        <p:attrNameLst>
                                          <p:attrName>style.visibility</p:attrName>
                                        </p:attrNameLst>
                                      </p:cBhvr>
                                      <p:to>
                                        <p:strVal val="visible"/>
                                      </p:to>
                                    </p:set>
                                    <p:anim calcmode="lin" valueType="num">
                                      <p:cBhvr additive="base">
                                        <p:cTn id="117" dur="300" fill="hold"/>
                                        <p:tgtEl>
                                          <p:spTgt spid="12"/>
                                        </p:tgtEl>
                                        <p:attrNameLst>
                                          <p:attrName>ppt_x</p:attrName>
                                        </p:attrNameLst>
                                      </p:cBhvr>
                                      <p:tavLst>
                                        <p:tav tm="0">
                                          <p:val>
                                            <p:strVal val="1+#ppt_w/2"/>
                                          </p:val>
                                        </p:tav>
                                        <p:tav tm="100000">
                                          <p:val>
                                            <p:strVal val="#ppt_x"/>
                                          </p:val>
                                        </p:tav>
                                      </p:tavLst>
                                    </p:anim>
                                    <p:anim calcmode="lin" valueType="num">
                                      <p:cBhvr additive="base">
                                        <p:cTn id="118" dur="3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12" grpId="0"/>
      <p:bldP spid="14"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P spid="28" grpId="0"/>
      <p:bldP spid="29" grpId="0"/>
      <p:bldP spid="3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0070C0"/>
                </a:solidFill>
                <a:latin typeface="Impact MT Std" pitchFamily="34" charset="0"/>
                <a:ea typeface="微软雅黑" panose="020B0503020204020204" pitchFamily="34" charset="-122"/>
              </a:rPr>
              <a:t>资金缺口</a:t>
            </a:r>
            <a:r>
              <a:rPr lang="en-US" altLang="zh-CN" sz="1200" b="1" dirty="0">
                <a:solidFill>
                  <a:srgbClr val="0070C0"/>
                </a:solidFill>
                <a:latin typeface="Impact MT Std" pitchFamily="34" charset="0"/>
                <a:ea typeface="微软雅黑" panose="020B0503020204020204" pitchFamily="34" charset="-122"/>
              </a:rPr>
              <a:t> </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a:solidFill>
                <a:srgbClr val="0070C0"/>
              </a:solidFill>
              <a:latin typeface="Impact MT Std" pitchFamily="34" charset="0"/>
              <a:ea typeface="微软雅黑" panose="020B0503020204020204" pitchFamily="34" charset="-122"/>
            </a:endParaRPr>
          </a:p>
        </p:txBody>
      </p:sp>
      <p:sp>
        <p:nvSpPr>
          <p:cNvPr id="13" name="KSO_Shape"/>
          <p:cNvSpPr/>
          <p:nvPr/>
        </p:nvSpPr>
        <p:spPr bwMode="auto">
          <a:xfrm>
            <a:off x="135315" y="188640"/>
            <a:ext cx="510646" cy="490221"/>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1" name="Freeform 19"/>
          <p:cNvSpPr/>
          <p:nvPr/>
        </p:nvSpPr>
        <p:spPr bwMode="auto">
          <a:xfrm>
            <a:off x="3694124" y="4915341"/>
            <a:ext cx="2566154" cy="1942659"/>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32" name="Freeform 20"/>
          <p:cNvSpPr/>
          <p:nvPr/>
        </p:nvSpPr>
        <p:spPr bwMode="auto">
          <a:xfrm>
            <a:off x="6103903" y="4977489"/>
            <a:ext cx="1866477" cy="733760"/>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33" name="Freeform 21"/>
          <p:cNvSpPr/>
          <p:nvPr/>
        </p:nvSpPr>
        <p:spPr bwMode="auto">
          <a:xfrm>
            <a:off x="6346485" y="2519595"/>
            <a:ext cx="1704087" cy="695669"/>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34" name="Freeform 22"/>
          <p:cNvSpPr/>
          <p:nvPr/>
        </p:nvSpPr>
        <p:spPr bwMode="auto">
          <a:xfrm>
            <a:off x="5123553" y="3371639"/>
            <a:ext cx="739775" cy="1710102"/>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35" name="Freeform 23"/>
          <p:cNvSpPr/>
          <p:nvPr/>
        </p:nvSpPr>
        <p:spPr bwMode="auto">
          <a:xfrm>
            <a:off x="6683293" y="3959047"/>
            <a:ext cx="2072971" cy="1657977"/>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36" name="Freeform 24"/>
          <p:cNvSpPr/>
          <p:nvPr/>
        </p:nvSpPr>
        <p:spPr bwMode="auto">
          <a:xfrm>
            <a:off x="4465976" y="1956245"/>
            <a:ext cx="1794303" cy="695669"/>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37" name="Freeform 25"/>
          <p:cNvSpPr/>
          <p:nvPr/>
        </p:nvSpPr>
        <p:spPr bwMode="auto">
          <a:xfrm>
            <a:off x="4305591" y="3750547"/>
            <a:ext cx="1405371" cy="715717"/>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38" name="Freeform 26"/>
          <p:cNvSpPr/>
          <p:nvPr/>
        </p:nvSpPr>
        <p:spPr bwMode="auto">
          <a:xfrm>
            <a:off x="5710961" y="2685995"/>
            <a:ext cx="715717" cy="1405371"/>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39" name="Freeform 27"/>
          <p:cNvSpPr/>
          <p:nvPr/>
        </p:nvSpPr>
        <p:spPr bwMode="auto">
          <a:xfrm>
            <a:off x="6176076" y="1340768"/>
            <a:ext cx="719727" cy="1405371"/>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40" name="椭圆 39"/>
          <p:cNvSpPr/>
          <p:nvPr/>
        </p:nvSpPr>
        <p:spPr>
          <a:xfrm>
            <a:off x="3491910" y="4867227"/>
            <a:ext cx="429028" cy="429028"/>
          </a:xfrm>
          <a:prstGeom prst="ellipse">
            <a:avLst/>
          </a:prstGeom>
          <a:solidFill>
            <a:srgbClr val="00B0F0"/>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7C6CF"/>
              </a:solidFill>
            </a:endParaRPr>
          </a:p>
        </p:txBody>
      </p:sp>
      <p:sp>
        <p:nvSpPr>
          <p:cNvPr id="41" name="椭圆 40"/>
          <p:cNvSpPr/>
          <p:nvPr/>
        </p:nvSpPr>
        <p:spPr>
          <a:xfrm>
            <a:off x="4214034" y="3432019"/>
            <a:ext cx="429028" cy="429028"/>
          </a:xfrm>
          <a:prstGeom prst="ellipse">
            <a:avLst/>
          </a:prstGeom>
          <a:solidFill>
            <a:srgbClr val="00B0F0"/>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7C6CF"/>
              </a:solidFill>
            </a:endParaRPr>
          </a:p>
        </p:txBody>
      </p:sp>
      <p:sp>
        <p:nvSpPr>
          <p:cNvPr id="42" name="椭圆 41"/>
          <p:cNvSpPr/>
          <p:nvPr/>
        </p:nvSpPr>
        <p:spPr>
          <a:xfrm>
            <a:off x="8529450" y="3876852"/>
            <a:ext cx="429028" cy="429028"/>
          </a:xfrm>
          <a:prstGeom prst="ellipse">
            <a:avLst/>
          </a:prstGeom>
          <a:solidFill>
            <a:srgbClr val="00B0F0"/>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7C6CF"/>
              </a:solidFill>
            </a:endParaRPr>
          </a:p>
        </p:txBody>
      </p:sp>
      <p:sp>
        <p:nvSpPr>
          <p:cNvPr id="43" name="椭圆 42"/>
          <p:cNvSpPr/>
          <p:nvPr/>
        </p:nvSpPr>
        <p:spPr>
          <a:xfrm>
            <a:off x="7730466" y="2233283"/>
            <a:ext cx="429028" cy="429028"/>
          </a:xfrm>
          <a:prstGeom prst="ellipse">
            <a:avLst/>
          </a:prstGeom>
          <a:solidFill>
            <a:srgbClr val="00B0F0"/>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7C6CF"/>
              </a:solidFill>
            </a:endParaRPr>
          </a:p>
        </p:txBody>
      </p:sp>
      <p:sp>
        <p:nvSpPr>
          <p:cNvPr id="44" name="椭圆 43"/>
          <p:cNvSpPr/>
          <p:nvPr/>
        </p:nvSpPr>
        <p:spPr>
          <a:xfrm>
            <a:off x="4353985" y="1623885"/>
            <a:ext cx="429028" cy="429028"/>
          </a:xfrm>
          <a:prstGeom prst="ellipse">
            <a:avLst/>
          </a:prstGeom>
          <a:solidFill>
            <a:srgbClr val="00B0F0"/>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7C6CF"/>
              </a:solidFill>
            </a:endParaRPr>
          </a:p>
        </p:txBody>
      </p:sp>
      <p:sp>
        <p:nvSpPr>
          <p:cNvPr id="45" name="TextBox 22"/>
          <p:cNvSpPr txBox="1"/>
          <p:nvPr/>
        </p:nvSpPr>
        <p:spPr>
          <a:xfrm>
            <a:off x="985019" y="4634445"/>
            <a:ext cx="2426469" cy="1126462"/>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tx1">
                    <a:lumMod val="65000"/>
                    <a:lumOff val="35000"/>
                  </a:schemeClr>
                </a:solidFill>
              </a:rPr>
              <a:t>您的内容打在这里，或者通过复制您的文本后，在此框中选择粘贴，并选择只保留文字。</a:t>
            </a:r>
            <a:endParaRPr lang="en-US" altLang="zh-CN" noProof="1">
              <a:solidFill>
                <a:schemeClr val="tx1">
                  <a:lumMod val="65000"/>
                  <a:lumOff val="35000"/>
                </a:schemeClr>
              </a:solidFill>
            </a:endParaRPr>
          </a:p>
        </p:txBody>
      </p:sp>
      <p:sp>
        <p:nvSpPr>
          <p:cNvPr id="46" name="TextBox 22"/>
          <p:cNvSpPr txBox="1"/>
          <p:nvPr/>
        </p:nvSpPr>
        <p:spPr>
          <a:xfrm>
            <a:off x="1747409" y="3133958"/>
            <a:ext cx="2402188" cy="1126462"/>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tx1">
                    <a:lumMod val="65000"/>
                    <a:lumOff val="35000"/>
                  </a:schemeClr>
                </a:solidFill>
              </a:rPr>
              <a:t>您的内容打在这里，或者通过复制您的文本后，在此框中选择粘贴，并选择只保留文字。</a:t>
            </a:r>
            <a:endParaRPr lang="en-US" altLang="zh-CN" noProof="1">
              <a:solidFill>
                <a:schemeClr val="tx1">
                  <a:lumMod val="65000"/>
                  <a:lumOff val="35000"/>
                </a:schemeClr>
              </a:solidFill>
            </a:endParaRPr>
          </a:p>
        </p:txBody>
      </p:sp>
      <p:sp>
        <p:nvSpPr>
          <p:cNvPr id="47" name="TextBox 22"/>
          <p:cNvSpPr txBox="1"/>
          <p:nvPr/>
        </p:nvSpPr>
        <p:spPr>
          <a:xfrm>
            <a:off x="9098821" y="3649539"/>
            <a:ext cx="2327358" cy="1126462"/>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tx1">
                    <a:lumMod val="65000"/>
                    <a:lumOff val="35000"/>
                  </a:schemeClr>
                </a:solidFill>
              </a:rPr>
              <a:t>您的内容打在这里，或者通过复制您的文本后，在此框中选择粘贴，并选择只保留文字。</a:t>
            </a:r>
            <a:endParaRPr lang="en-US" altLang="zh-CN" noProof="1">
              <a:solidFill>
                <a:schemeClr val="tx1">
                  <a:lumMod val="65000"/>
                  <a:lumOff val="35000"/>
                </a:schemeClr>
              </a:solidFill>
            </a:endParaRPr>
          </a:p>
        </p:txBody>
      </p:sp>
      <p:sp>
        <p:nvSpPr>
          <p:cNvPr id="48" name="TextBox 22"/>
          <p:cNvSpPr txBox="1"/>
          <p:nvPr/>
        </p:nvSpPr>
        <p:spPr>
          <a:xfrm>
            <a:off x="8335065" y="1884566"/>
            <a:ext cx="2387571" cy="1126462"/>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tx1">
                    <a:lumMod val="65000"/>
                    <a:lumOff val="35000"/>
                  </a:schemeClr>
                </a:solidFill>
              </a:rPr>
              <a:t>您的内容打在这里，或者通过复制您的文本后，在此框中选择粘贴，并选择只保留文字。</a:t>
            </a:r>
            <a:endParaRPr lang="en-US" altLang="zh-CN" noProof="1">
              <a:solidFill>
                <a:schemeClr val="tx1">
                  <a:lumMod val="65000"/>
                  <a:lumOff val="35000"/>
                </a:schemeClr>
              </a:solidFill>
            </a:endParaRPr>
          </a:p>
        </p:txBody>
      </p:sp>
      <p:sp>
        <p:nvSpPr>
          <p:cNvPr id="49" name="TextBox 22"/>
          <p:cNvSpPr txBox="1"/>
          <p:nvPr/>
        </p:nvSpPr>
        <p:spPr>
          <a:xfrm>
            <a:off x="1747409" y="1472286"/>
            <a:ext cx="2520280" cy="867930"/>
          </a:xfrm>
          <a:prstGeom prst="rect">
            <a:avLst/>
          </a:prstGeom>
          <a:noFill/>
        </p:spPr>
        <p:txBody>
          <a:bodyPr wrap="square" rtlCol="0">
            <a:spAutoFit/>
          </a:bodyPr>
          <a:lstStyle/>
          <a:p>
            <a:pPr lvl="0">
              <a:lnSpc>
                <a:spcPct val="120000"/>
              </a:lnSpc>
              <a:spcAft>
                <a:spcPct val="40000"/>
              </a:spcAft>
              <a:buClr>
                <a:srgbClr val="292929"/>
              </a:buCl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椭圆 49"/>
          <p:cNvSpPr/>
          <p:nvPr/>
        </p:nvSpPr>
        <p:spPr>
          <a:xfrm>
            <a:off x="6661536" y="1225403"/>
            <a:ext cx="429028" cy="429028"/>
          </a:xfrm>
          <a:prstGeom prst="ellipse">
            <a:avLst/>
          </a:prstGeom>
          <a:solidFill>
            <a:srgbClr val="00B0F0"/>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7C6CF"/>
              </a:solidFill>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第五章：财务与融资</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a:solidFill>
                  <a:srgbClr val="34495E"/>
                </a:solidFill>
                <a:latin typeface="Impact MT Std" pitchFamily="34" charset="0"/>
                <a:ea typeface="微软雅黑" panose="020B0503020204020204" pitchFamily="34" charset="-122"/>
              </a:rPr>
              <a:t>36</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par>
                                <p:cTn id="17" presetID="22" presetClass="entr" presetSubtype="2" fill="hold" grpId="0" nodeType="withEffect">
                                  <p:stCondLst>
                                    <p:cond delay="800"/>
                                  </p:stCondLst>
                                  <p:childTnLst>
                                    <p:set>
                                      <p:cBhvr>
                                        <p:cTn id="18" dur="1" fill="hold">
                                          <p:stCondLst>
                                            <p:cond delay="0"/>
                                          </p:stCondLst>
                                        </p:cTn>
                                        <p:tgtEl>
                                          <p:spTgt spid="31"/>
                                        </p:tgtEl>
                                        <p:attrNameLst>
                                          <p:attrName>style.visibility</p:attrName>
                                        </p:attrNameLst>
                                      </p:cBhvr>
                                      <p:to>
                                        <p:strVal val="visible"/>
                                      </p:to>
                                    </p:set>
                                    <p:animEffect transition="in" filter="wipe(right)">
                                      <p:cBhvr>
                                        <p:cTn id="19" dur="500"/>
                                        <p:tgtEl>
                                          <p:spTgt spid="31"/>
                                        </p:tgtEl>
                                      </p:cBhvr>
                                    </p:animEffect>
                                  </p:childTnLst>
                                </p:cTn>
                              </p:par>
                              <p:par>
                                <p:cTn id="20" presetID="22" presetClass="entr" presetSubtype="8" fill="hold" grpId="0" nodeType="withEffect">
                                  <p:stCondLst>
                                    <p:cond delay="90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130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par>
                                <p:cTn id="26" presetID="22" presetClass="entr" presetSubtype="4" fill="hold" grpId="0" nodeType="withEffect">
                                  <p:stCondLst>
                                    <p:cond delay="100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par>
                                <p:cTn id="29" presetID="22" presetClass="entr" presetSubtype="2" fill="hold" grpId="0" nodeType="withEffect">
                                  <p:stCondLst>
                                    <p:cond delay="120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par>
                                <p:cTn id="32" presetID="22" presetClass="entr" presetSubtype="4" fill="hold" grpId="0" nodeType="withEffect">
                                  <p:stCondLst>
                                    <p:cond delay="1400"/>
                                  </p:stCondLst>
                                  <p:childTnLst>
                                    <p:set>
                                      <p:cBhvr>
                                        <p:cTn id="33" dur="1" fill="hold">
                                          <p:stCondLst>
                                            <p:cond delay="0"/>
                                          </p:stCondLst>
                                        </p:cTn>
                                        <p:tgtEl>
                                          <p:spTgt spid="38"/>
                                        </p:tgtEl>
                                        <p:attrNameLst>
                                          <p:attrName>style.visibility</p:attrName>
                                        </p:attrNameLst>
                                      </p:cBhvr>
                                      <p:to>
                                        <p:strVal val="visible"/>
                                      </p:to>
                                    </p:set>
                                    <p:animEffect transition="in" filter="wipe(down)">
                                      <p:cBhvr>
                                        <p:cTn id="34" dur="500"/>
                                        <p:tgtEl>
                                          <p:spTgt spid="38"/>
                                        </p:tgtEl>
                                      </p:cBhvr>
                                    </p:animEffect>
                                  </p:childTnLst>
                                </p:cTn>
                              </p:par>
                              <p:par>
                                <p:cTn id="35" presetID="22" presetClass="entr" presetSubtype="8" fill="hold" grpId="0" nodeType="withEffect">
                                  <p:stCondLst>
                                    <p:cond delay="170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500"/>
                                        <p:tgtEl>
                                          <p:spTgt spid="33"/>
                                        </p:tgtEl>
                                      </p:cBhvr>
                                    </p:animEffect>
                                  </p:childTnLst>
                                </p:cTn>
                              </p:par>
                              <p:par>
                                <p:cTn id="38" presetID="22" presetClass="entr" presetSubtype="4" fill="hold" grpId="0" nodeType="withEffect">
                                  <p:stCondLst>
                                    <p:cond delay="1800"/>
                                  </p:stCondLst>
                                  <p:childTnLst>
                                    <p:set>
                                      <p:cBhvr>
                                        <p:cTn id="39" dur="1" fill="hold">
                                          <p:stCondLst>
                                            <p:cond delay="0"/>
                                          </p:stCondLst>
                                        </p:cTn>
                                        <p:tgtEl>
                                          <p:spTgt spid="39"/>
                                        </p:tgtEl>
                                        <p:attrNameLst>
                                          <p:attrName>style.visibility</p:attrName>
                                        </p:attrNameLst>
                                      </p:cBhvr>
                                      <p:to>
                                        <p:strVal val="visible"/>
                                      </p:to>
                                    </p:set>
                                    <p:animEffect transition="in" filter="wipe(down)">
                                      <p:cBhvr>
                                        <p:cTn id="40" dur="500"/>
                                        <p:tgtEl>
                                          <p:spTgt spid="39"/>
                                        </p:tgtEl>
                                      </p:cBhvr>
                                    </p:animEffect>
                                  </p:childTnLst>
                                </p:cTn>
                              </p:par>
                              <p:par>
                                <p:cTn id="41" presetID="22" presetClass="entr" presetSubtype="2" fill="hold" grpId="0" nodeType="withEffect">
                                  <p:stCondLst>
                                    <p:cond delay="200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par>
                                <p:cTn id="44" presetID="53" presetClass="entr" presetSubtype="16" fill="hold" grpId="0" nodeType="withEffect">
                                  <p:stCondLst>
                                    <p:cond delay="100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childTnLst>
                                </p:cTn>
                              </p:par>
                              <p:par>
                                <p:cTn id="49" presetID="53" presetClass="entr" presetSubtype="16" fill="hold" grpId="0" nodeType="withEffect">
                                  <p:stCondLst>
                                    <p:cond delay="150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par>
                                <p:cTn id="54" presetID="53" presetClass="entr" presetSubtype="16" fill="hold" grpId="0" nodeType="withEffect">
                                  <p:stCondLst>
                                    <p:cond delay="1900"/>
                                  </p:stCondLst>
                                  <p:childTnLst>
                                    <p:set>
                                      <p:cBhvr>
                                        <p:cTn id="55" dur="1" fill="hold">
                                          <p:stCondLst>
                                            <p:cond delay="0"/>
                                          </p:stCondLst>
                                        </p:cTn>
                                        <p:tgtEl>
                                          <p:spTgt spid="43"/>
                                        </p:tgtEl>
                                        <p:attrNameLst>
                                          <p:attrName>style.visibility</p:attrName>
                                        </p:attrNameLst>
                                      </p:cBhvr>
                                      <p:to>
                                        <p:strVal val="visible"/>
                                      </p:to>
                                    </p:set>
                                    <p:anim calcmode="lin" valueType="num">
                                      <p:cBhvr>
                                        <p:cTn id="56" dur="500" fill="hold"/>
                                        <p:tgtEl>
                                          <p:spTgt spid="43"/>
                                        </p:tgtEl>
                                        <p:attrNameLst>
                                          <p:attrName>ppt_w</p:attrName>
                                        </p:attrNameLst>
                                      </p:cBhvr>
                                      <p:tavLst>
                                        <p:tav tm="0">
                                          <p:val>
                                            <p:fltVal val="0"/>
                                          </p:val>
                                        </p:tav>
                                        <p:tav tm="100000">
                                          <p:val>
                                            <p:strVal val="#ppt_w"/>
                                          </p:val>
                                        </p:tav>
                                      </p:tavLst>
                                    </p:anim>
                                    <p:anim calcmode="lin" valueType="num">
                                      <p:cBhvr>
                                        <p:cTn id="57" dur="500" fill="hold"/>
                                        <p:tgtEl>
                                          <p:spTgt spid="43"/>
                                        </p:tgtEl>
                                        <p:attrNameLst>
                                          <p:attrName>ppt_h</p:attrName>
                                        </p:attrNameLst>
                                      </p:cBhvr>
                                      <p:tavLst>
                                        <p:tav tm="0">
                                          <p:val>
                                            <p:fltVal val="0"/>
                                          </p:val>
                                        </p:tav>
                                        <p:tav tm="100000">
                                          <p:val>
                                            <p:strVal val="#ppt_h"/>
                                          </p:val>
                                        </p:tav>
                                      </p:tavLst>
                                    </p:anim>
                                    <p:animEffect transition="in" filter="fade">
                                      <p:cBhvr>
                                        <p:cTn id="58" dur="500"/>
                                        <p:tgtEl>
                                          <p:spTgt spid="43"/>
                                        </p:tgtEl>
                                      </p:cBhvr>
                                    </p:animEffect>
                                  </p:childTnLst>
                                </p:cTn>
                              </p:par>
                              <p:par>
                                <p:cTn id="59" presetID="53" presetClass="entr" presetSubtype="16" fill="hold" grpId="0" nodeType="withEffect">
                                  <p:stCondLst>
                                    <p:cond delay="1400"/>
                                  </p:stCondLst>
                                  <p:childTnLst>
                                    <p:set>
                                      <p:cBhvr>
                                        <p:cTn id="60" dur="1" fill="hold">
                                          <p:stCondLst>
                                            <p:cond delay="0"/>
                                          </p:stCondLst>
                                        </p:cTn>
                                        <p:tgtEl>
                                          <p:spTgt spid="41"/>
                                        </p:tgtEl>
                                        <p:attrNameLst>
                                          <p:attrName>style.visibility</p:attrName>
                                        </p:attrNameLst>
                                      </p:cBhvr>
                                      <p:to>
                                        <p:strVal val="visible"/>
                                      </p:to>
                                    </p:set>
                                    <p:anim calcmode="lin" valueType="num">
                                      <p:cBhvr>
                                        <p:cTn id="61" dur="500" fill="hold"/>
                                        <p:tgtEl>
                                          <p:spTgt spid="41"/>
                                        </p:tgtEl>
                                        <p:attrNameLst>
                                          <p:attrName>ppt_w</p:attrName>
                                        </p:attrNameLst>
                                      </p:cBhvr>
                                      <p:tavLst>
                                        <p:tav tm="0">
                                          <p:val>
                                            <p:fltVal val="0"/>
                                          </p:val>
                                        </p:tav>
                                        <p:tav tm="100000">
                                          <p:val>
                                            <p:strVal val="#ppt_w"/>
                                          </p:val>
                                        </p:tav>
                                      </p:tavLst>
                                    </p:anim>
                                    <p:anim calcmode="lin" valueType="num">
                                      <p:cBhvr>
                                        <p:cTn id="62" dur="500" fill="hold"/>
                                        <p:tgtEl>
                                          <p:spTgt spid="41"/>
                                        </p:tgtEl>
                                        <p:attrNameLst>
                                          <p:attrName>ppt_h</p:attrName>
                                        </p:attrNameLst>
                                      </p:cBhvr>
                                      <p:tavLst>
                                        <p:tav tm="0">
                                          <p:val>
                                            <p:fltVal val="0"/>
                                          </p:val>
                                        </p:tav>
                                        <p:tav tm="100000">
                                          <p:val>
                                            <p:strVal val="#ppt_h"/>
                                          </p:val>
                                        </p:tav>
                                      </p:tavLst>
                                    </p:anim>
                                    <p:animEffect transition="in" filter="fade">
                                      <p:cBhvr>
                                        <p:cTn id="63" dur="500"/>
                                        <p:tgtEl>
                                          <p:spTgt spid="41"/>
                                        </p:tgtEl>
                                      </p:cBhvr>
                                    </p:animEffect>
                                  </p:childTnLst>
                                </p:cTn>
                              </p:par>
                              <p:par>
                                <p:cTn id="64" presetID="53" presetClass="entr" presetSubtype="16" fill="hold" grpId="0" nodeType="withEffect">
                                  <p:stCondLst>
                                    <p:cond delay="220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220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500"/>
                            </p:stCondLst>
                            <p:childTnLst>
                              <p:par>
                                <p:cTn id="75" presetID="2" presetClass="entr" presetSubtype="8" decel="10000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 calcmode="lin" valueType="num">
                                      <p:cBhvr additive="base">
                                        <p:cTn id="77" dur="500" fill="hold"/>
                                        <p:tgtEl>
                                          <p:spTgt spid="45"/>
                                        </p:tgtEl>
                                        <p:attrNameLst>
                                          <p:attrName>ppt_x</p:attrName>
                                        </p:attrNameLst>
                                      </p:cBhvr>
                                      <p:tavLst>
                                        <p:tav tm="0">
                                          <p:val>
                                            <p:strVal val="0-#ppt_w/2"/>
                                          </p:val>
                                        </p:tav>
                                        <p:tav tm="100000">
                                          <p:val>
                                            <p:strVal val="#ppt_x"/>
                                          </p:val>
                                        </p:tav>
                                      </p:tavLst>
                                    </p:anim>
                                    <p:anim calcmode="lin" valueType="num">
                                      <p:cBhvr additive="base">
                                        <p:cTn id="78" dur="500" fill="hold"/>
                                        <p:tgtEl>
                                          <p:spTgt spid="45"/>
                                        </p:tgtEl>
                                        <p:attrNameLst>
                                          <p:attrName>ppt_y</p:attrName>
                                        </p:attrNameLst>
                                      </p:cBhvr>
                                      <p:tavLst>
                                        <p:tav tm="0">
                                          <p:val>
                                            <p:strVal val="#ppt_y"/>
                                          </p:val>
                                        </p:tav>
                                        <p:tav tm="100000">
                                          <p:val>
                                            <p:strVal val="#ppt_y"/>
                                          </p:val>
                                        </p:tav>
                                      </p:tavLst>
                                    </p:anim>
                                  </p:childTnLst>
                                </p:cTn>
                              </p:par>
                              <p:par>
                                <p:cTn id="79" presetID="2" presetClass="entr" presetSubtype="8" decel="100000" fill="hold" grpId="0" nodeType="withEffect">
                                  <p:stCondLst>
                                    <p:cond delay="10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500" fill="hold"/>
                                        <p:tgtEl>
                                          <p:spTgt spid="46"/>
                                        </p:tgtEl>
                                        <p:attrNameLst>
                                          <p:attrName>ppt_x</p:attrName>
                                        </p:attrNameLst>
                                      </p:cBhvr>
                                      <p:tavLst>
                                        <p:tav tm="0">
                                          <p:val>
                                            <p:strVal val="0-#ppt_w/2"/>
                                          </p:val>
                                        </p:tav>
                                        <p:tav tm="100000">
                                          <p:val>
                                            <p:strVal val="#ppt_x"/>
                                          </p:val>
                                        </p:tav>
                                      </p:tavLst>
                                    </p:anim>
                                    <p:anim calcmode="lin" valueType="num">
                                      <p:cBhvr additive="base">
                                        <p:cTn id="82" dur="500" fill="hold"/>
                                        <p:tgtEl>
                                          <p:spTgt spid="46"/>
                                        </p:tgtEl>
                                        <p:attrNameLst>
                                          <p:attrName>ppt_y</p:attrName>
                                        </p:attrNameLst>
                                      </p:cBhvr>
                                      <p:tavLst>
                                        <p:tav tm="0">
                                          <p:val>
                                            <p:strVal val="#ppt_y"/>
                                          </p:val>
                                        </p:tav>
                                        <p:tav tm="100000">
                                          <p:val>
                                            <p:strVal val="#ppt_y"/>
                                          </p:val>
                                        </p:tav>
                                      </p:tavLst>
                                    </p:anim>
                                  </p:childTnLst>
                                </p:cTn>
                              </p:par>
                              <p:par>
                                <p:cTn id="83" presetID="2" presetClass="entr" presetSubtype="2" decel="100000" fill="hold" grpId="0" nodeType="withEffect">
                                  <p:stCondLst>
                                    <p:cond delay="200"/>
                                  </p:stCondLst>
                                  <p:childTnLst>
                                    <p:set>
                                      <p:cBhvr>
                                        <p:cTn id="84" dur="1" fill="hold">
                                          <p:stCondLst>
                                            <p:cond delay="0"/>
                                          </p:stCondLst>
                                        </p:cTn>
                                        <p:tgtEl>
                                          <p:spTgt spid="47"/>
                                        </p:tgtEl>
                                        <p:attrNameLst>
                                          <p:attrName>style.visibility</p:attrName>
                                        </p:attrNameLst>
                                      </p:cBhvr>
                                      <p:to>
                                        <p:strVal val="visible"/>
                                      </p:to>
                                    </p:set>
                                    <p:anim calcmode="lin" valueType="num">
                                      <p:cBhvr additive="base">
                                        <p:cTn id="85" dur="500" fill="hold"/>
                                        <p:tgtEl>
                                          <p:spTgt spid="47"/>
                                        </p:tgtEl>
                                        <p:attrNameLst>
                                          <p:attrName>ppt_x</p:attrName>
                                        </p:attrNameLst>
                                      </p:cBhvr>
                                      <p:tavLst>
                                        <p:tav tm="0">
                                          <p:val>
                                            <p:strVal val="1+#ppt_w/2"/>
                                          </p:val>
                                        </p:tav>
                                        <p:tav tm="100000">
                                          <p:val>
                                            <p:strVal val="#ppt_x"/>
                                          </p:val>
                                        </p:tav>
                                      </p:tavLst>
                                    </p:anim>
                                    <p:anim calcmode="lin" valueType="num">
                                      <p:cBhvr additive="base">
                                        <p:cTn id="86" dur="500" fill="hold"/>
                                        <p:tgtEl>
                                          <p:spTgt spid="47"/>
                                        </p:tgtEl>
                                        <p:attrNameLst>
                                          <p:attrName>ppt_y</p:attrName>
                                        </p:attrNameLst>
                                      </p:cBhvr>
                                      <p:tavLst>
                                        <p:tav tm="0">
                                          <p:val>
                                            <p:strVal val="#ppt_y"/>
                                          </p:val>
                                        </p:tav>
                                        <p:tav tm="100000">
                                          <p:val>
                                            <p:strVal val="#ppt_y"/>
                                          </p:val>
                                        </p:tav>
                                      </p:tavLst>
                                    </p:anim>
                                  </p:childTnLst>
                                </p:cTn>
                              </p:par>
                              <p:par>
                                <p:cTn id="87" presetID="2" presetClass="entr" presetSubtype="2" decel="100000" fill="hold" grpId="0" nodeType="withEffect">
                                  <p:stCondLst>
                                    <p:cond delay="300"/>
                                  </p:stCondLst>
                                  <p:childTnLst>
                                    <p:set>
                                      <p:cBhvr>
                                        <p:cTn id="88" dur="1" fill="hold">
                                          <p:stCondLst>
                                            <p:cond delay="0"/>
                                          </p:stCondLst>
                                        </p:cTn>
                                        <p:tgtEl>
                                          <p:spTgt spid="48"/>
                                        </p:tgtEl>
                                        <p:attrNameLst>
                                          <p:attrName>style.visibility</p:attrName>
                                        </p:attrNameLst>
                                      </p:cBhvr>
                                      <p:to>
                                        <p:strVal val="visible"/>
                                      </p:to>
                                    </p:set>
                                    <p:anim calcmode="lin" valueType="num">
                                      <p:cBhvr additive="base">
                                        <p:cTn id="89" dur="500" fill="hold"/>
                                        <p:tgtEl>
                                          <p:spTgt spid="48"/>
                                        </p:tgtEl>
                                        <p:attrNameLst>
                                          <p:attrName>ppt_x</p:attrName>
                                        </p:attrNameLst>
                                      </p:cBhvr>
                                      <p:tavLst>
                                        <p:tav tm="0">
                                          <p:val>
                                            <p:strVal val="1+#ppt_w/2"/>
                                          </p:val>
                                        </p:tav>
                                        <p:tav tm="100000">
                                          <p:val>
                                            <p:strVal val="#ppt_x"/>
                                          </p:val>
                                        </p:tav>
                                      </p:tavLst>
                                    </p:anim>
                                    <p:anim calcmode="lin" valueType="num">
                                      <p:cBhvr additive="base">
                                        <p:cTn id="90" dur="500" fill="hold"/>
                                        <p:tgtEl>
                                          <p:spTgt spid="48"/>
                                        </p:tgtEl>
                                        <p:attrNameLst>
                                          <p:attrName>ppt_y</p:attrName>
                                        </p:attrNameLst>
                                      </p:cBhvr>
                                      <p:tavLst>
                                        <p:tav tm="0">
                                          <p:val>
                                            <p:strVal val="#ppt_y"/>
                                          </p:val>
                                        </p:tav>
                                        <p:tav tm="100000">
                                          <p:val>
                                            <p:strVal val="#ppt_y"/>
                                          </p:val>
                                        </p:tav>
                                      </p:tavLst>
                                    </p:anim>
                                  </p:childTnLst>
                                </p:cTn>
                              </p:par>
                              <p:par>
                                <p:cTn id="91" presetID="2" presetClass="entr" presetSubtype="8" decel="100000" fill="hold" grpId="0" nodeType="withEffect">
                                  <p:stCondLst>
                                    <p:cond delay="400"/>
                                  </p:stCondLst>
                                  <p:childTnLst>
                                    <p:set>
                                      <p:cBhvr>
                                        <p:cTn id="92" dur="1" fill="hold">
                                          <p:stCondLst>
                                            <p:cond delay="0"/>
                                          </p:stCondLst>
                                        </p:cTn>
                                        <p:tgtEl>
                                          <p:spTgt spid="49"/>
                                        </p:tgtEl>
                                        <p:attrNameLst>
                                          <p:attrName>style.visibility</p:attrName>
                                        </p:attrNameLst>
                                      </p:cBhvr>
                                      <p:to>
                                        <p:strVal val="visible"/>
                                      </p:to>
                                    </p:set>
                                    <p:anim calcmode="lin" valueType="num">
                                      <p:cBhvr additive="base">
                                        <p:cTn id="93" dur="500" fill="hold"/>
                                        <p:tgtEl>
                                          <p:spTgt spid="49"/>
                                        </p:tgtEl>
                                        <p:attrNameLst>
                                          <p:attrName>ppt_x</p:attrName>
                                        </p:attrNameLst>
                                      </p:cBhvr>
                                      <p:tavLst>
                                        <p:tav tm="0">
                                          <p:val>
                                            <p:strVal val="0-#ppt_w/2"/>
                                          </p:val>
                                        </p:tav>
                                        <p:tav tm="100000">
                                          <p:val>
                                            <p:strVal val="#ppt_x"/>
                                          </p:val>
                                        </p:tav>
                                      </p:tavLst>
                                    </p:anim>
                                    <p:anim calcmode="lin" valueType="num">
                                      <p:cBhvr additive="base">
                                        <p:cTn id="94"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p:bldP spid="46" grpId="0"/>
      <p:bldP spid="47" grpId="0"/>
      <p:bldP spid="48" grpId="0"/>
      <p:bldP spid="49" grpId="0"/>
      <p:bldP spid="5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0070C0"/>
                </a:solidFill>
                <a:latin typeface="Impact MT Std" pitchFamily="34" charset="0"/>
                <a:ea typeface="微软雅黑" panose="020B0503020204020204" pitchFamily="34" charset="-122"/>
              </a:rPr>
              <a:t>融资计划</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第五章：财务与融资</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a:solidFill>
                  <a:srgbClr val="34495E"/>
                </a:solidFill>
                <a:latin typeface="Impact MT Std" pitchFamily="34" charset="0"/>
                <a:ea typeface="微软雅黑" panose="020B0503020204020204" pitchFamily="34" charset="-122"/>
              </a:rPr>
              <a:t>37</a:t>
            </a:r>
          </a:p>
        </p:txBody>
      </p:sp>
      <p:sp>
        <p:nvSpPr>
          <p:cNvPr id="13" name="KSO_Shape"/>
          <p:cNvSpPr/>
          <p:nvPr/>
        </p:nvSpPr>
        <p:spPr bwMode="auto">
          <a:xfrm>
            <a:off x="135315" y="188640"/>
            <a:ext cx="510646" cy="490221"/>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12" name="组合 11"/>
          <p:cNvGrpSpPr/>
          <p:nvPr/>
        </p:nvGrpSpPr>
        <p:grpSpPr>
          <a:xfrm>
            <a:off x="6313611" y="2028914"/>
            <a:ext cx="1796700" cy="1976578"/>
            <a:chOff x="5987173" y="3044094"/>
            <a:chExt cx="1796700" cy="1976578"/>
          </a:xfrm>
        </p:grpSpPr>
        <p:sp>
          <p:nvSpPr>
            <p:cNvPr id="14" name="任意多边形 13"/>
            <p:cNvSpPr/>
            <p:nvPr/>
          </p:nvSpPr>
          <p:spPr>
            <a:xfrm>
              <a:off x="5987173" y="3044094"/>
              <a:ext cx="1796700" cy="1976578"/>
            </a:xfrm>
            <a:custGeom>
              <a:avLst/>
              <a:gdLst>
                <a:gd name="connsiteX0" fmla="*/ 898350 w 1796700"/>
                <a:gd name="connsiteY0" fmla="*/ 0 h 1976578"/>
                <a:gd name="connsiteX1" fmla="*/ 1796700 w 1796700"/>
                <a:gd name="connsiteY1" fmla="*/ 898350 h 1976578"/>
                <a:gd name="connsiteX2" fmla="*/ 1079399 w 1796700"/>
                <a:gd name="connsiteY2" fmla="*/ 1778449 h 1976578"/>
                <a:gd name="connsiteX3" fmla="*/ 1005825 w 1796700"/>
                <a:gd name="connsiteY3" fmla="*/ 1789678 h 1976578"/>
                <a:gd name="connsiteX4" fmla="*/ 910290 w 1796700"/>
                <a:gd name="connsiteY4" fmla="*/ 1976578 h 1976578"/>
                <a:gd name="connsiteX5" fmla="*/ 821270 w 1796700"/>
                <a:gd name="connsiteY5" fmla="*/ 1792808 h 1976578"/>
                <a:gd name="connsiteX6" fmla="*/ 806499 w 1796700"/>
                <a:gd name="connsiteY6" fmla="*/ 1792062 h 1976578"/>
                <a:gd name="connsiteX7" fmla="*/ 0 w 1796700"/>
                <a:gd name="connsiteY7" fmla="*/ 898350 h 1976578"/>
                <a:gd name="connsiteX8" fmla="*/ 898350 w 1796700"/>
                <a:gd name="connsiteY8" fmla="*/ 0 h 197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00" h="1976578">
                  <a:moveTo>
                    <a:pt x="898350" y="0"/>
                  </a:moveTo>
                  <a:cubicBezTo>
                    <a:pt x="1394495" y="0"/>
                    <a:pt x="1796700" y="402205"/>
                    <a:pt x="1796700" y="898350"/>
                  </a:cubicBezTo>
                  <a:cubicBezTo>
                    <a:pt x="1796700" y="1332477"/>
                    <a:pt x="1488762" y="1694681"/>
                    <a:pt x="1079399" y="1778449"/>
                  </a:cubicBezTo>
                  <a:lnTo>
                    <a:pt x="1005825" y="1789678"/>
                  </a:lnTo>
                  <a:lnTo>
                    <a:pt x="910290" y="1976578"/>
                  </a:lnTo>
                  <a:lnTo>
                    <a:pt x="821270" y="1792808"/>
                  </a:lnTo>
                  <a:lnTo>
                    <a:pt x="806499" y="1792062"/>
                  </a:lnTo>
                  <a:cubicBezTo>
                    <a:pt x="353501" y="1746058"/>
                    <a:pt x="0" y="1363486"/>
                    <a:pt x="0" y="898350"/>
                  </a:cubicBezTo>
                  <a:cubicBezTo>
                    <a:pt x="0" y="402205"/>
                    <a:pt x="402205" y="0"/>
                    <a:pt x="898350" y="0"/>
                  </a:cubicBezTo>
                  <a:close/>
                </a:path>
              </a:pathLst>
            </a:cu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5" name="KSO_Shape"/>
            <p:cNvSpPr/>
            <p:nvPr/>
          </p:nvSpPr>
          <p:spPr bwMode="auto">
            <a:xfrm>
              <a:off x="6664272" y="3431336"/>
              <a:ext cx="453627" cy="45362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6" name="文本框 62"/>
            <p:cNvSpPr txBox="1"/>
            <p:nvPr/>
          </p:nvSpPr>
          <p:spPr>
            <a:xfrm>
              <a:off x="6329723" y="3989043"/>
              <a:ext cx="1237550"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输入标题</a:t>
              </a:r>
            </a:p>
          </p:txBody>
        </p:sp>
      </p:grpSp>
      <p:cxnSp>
        <p:nvCxnSpPr>
          <p:cNvPr id="17" name="直接连接符 16"/>
          <p:cNvCxnSpPr/>
          <p:nvPr/>
        </p:nvCxnSpPr>
        <p:spPr>
          <a:xfrm>
            <a:off x="1805209" y="4135809"/>
            <a:ext cx="8840202" cy="0"/>
          </a:xfrm>
          <a:prstGeom prst="line">
            <a:avLst/>
          </a:prstGeom>
          <a:ln>
            <a:solidFill>
              <a:srgbClr val="00B0F0"/>
            </a:solidFill>
            <a:prstDash val="solid"/>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1705099" y="4062609"/>
            <a:ext cx="146400" cy="1464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19" name="椭圆 18"/>
          <p:cNvSpPr/>
          <p:nvPr/>
        </p:nvSpPr>
        <p:spPr>
          <a:xfrm>
            <a:off x="10572211" y="4062609"/>
            <a:ext cx="146400" cy="1464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20" name="椭圆 19"/>
          <p:cNvSpPr/>
          <p:nvPr/>
        </p:nvSpPr>
        <p:spPr>
          <a:xfrm>
            <a:off x="3123724" y="4062609"/>
            <a:ext cx="146400" cy="1464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21" name="椭圆 20"/>
          <p:cNvSpPr/>
          <p:nvPr/>
        </p:nvSpPr>
        <p:spPr>
          <a:xfrm>
            <a:off x="5121036" y="4062609"/>
            <a:ext cx="146400" cy="1464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22" name="椭圆 21"/>
          <p:cNvSpPr/>
          <p:nvPr/>
        </p:nvSpPr>
        <p:spPr>
          <a:xfrm>
            <a:off x="7153659" y="4062609"/>
            <a:ext cx="146400" cy="1464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23" name="椭圆 22"/>
          <p:cNvSpPr/>
          <p:nvPr/>
        </p:nvSpPr>
        <p:spPr>
          <a:xfrm>
            <a:off x="8933134" y="4062609"/>
            <a:ext cx="146400" cy="1464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2425179" y="2257105"/>
            <a:ext cx="1575740" cy="1759852"/>
            <a:chOff x="2940476" y="3272285"/>
            <a:chExt cx="1575740" cy="1759852"/>
          </a:xfrm>
        </p:grpSpPr>
        <p:sp>
          <p:nvSpPr>
            <p:cNvPr id="25" name="任意多边形 24"/>
            <p:cNvSpPr/>
            <p:nvPr/>
          </p:nvSpPr>
          <p:spPr>
            <a:xfrm>
              <a:off x="2940476" y="3272285"/>
              <a:ext cx="1575740" cy="1759852"/>
            </a:xfrm>
            <a:custGeom>
              <a:avLst/>
              <a:gdLst>
                <a:gd name="connsiteX0" fmla="*/ 787870 w 1575740"/>
                <a:gd name="connsiteY0" fmla="*/ 0 h 1759852"/>
                <a:gd name="connsiteX1" fmla="*/ 1575740 w 1575740"/>
                <a:gd name="connsiteY1" fmla="*/ 787870 h 1759852"/>
                <a:gd name="connsiteX2" fmla="*/ 946654 w 1575740"/>
                <a:gd name="connsiteY2" fmla="*/ 1559734 h 1759852"/>
                <a:gd name="connsiteX3" fmla="*/ 870324 w 1575740"/>
                <a:gd name="connsiteY3" fmla="*/ 1567428 h 1759852"/>
                <a:gd name="connsiteX4" fmla="*/ 771966 w 1575740"/>
                <a:gd name="connsiteY4" fmla="*/ 1759852 h 1759852"/>
                <a:gd name="connsiteX5" fmla="*/ 677385 w 1575740"/>
                <a:gd name="connsiteY5" fmla="*/ 1564602 h 1759852"/>
                <a:gd name="connsiteX6" fmla="*/ 629087 w 1575740"/>
                <a:gd name="connsiteY6" fmla="*/ 1559734 h 1759852"/>
                <a:gd name="connsiteX7" fmla="*/ 0 w 1575740"/>
                <a:gd name="connsiteY7" fmla="*/ 787870 h 1759852"/>
                <a:gd name="connsiteX8" fmla="*/ 787870 w 1575740"/>
                <a:gd name="connsiteY8" fmla="*/ 0 h 175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5740" h="1759852">
                  <a:moveTo>
                    <a:pt x="787870" y="0"/>
                  </a:moveTo>
                  <a:cubicBezTo>
                    <a:pt x="1222999" y="0"/>
                    <a:pt x="1575740" y="352741"/>
                    <a:pt x="1575740" y="787870"/>
                  </a:cubicBezTo>
                  <a:cubicBezTo>
                    <a:pt x="1575740" y="1168608"/>
                    <a:pt x="1305673" y="1486268"/>
                    <a:pt x="946654" y="1559734"/>
                  </a:cubicBezTo>
                  <a:lnTo>
                    <a:pt x="870324" y="1567428"/>
                  </a:lnTo>
                  <a:lnTo>
                    <a:pt x="771966" y="1759852"/>
                  </a:lnTo>
                  <a:lnTo>
                    <a:pt x="677385" y="1564602"/>
                  </a:lnTo>
                  <a:lnTo>
                    <a:pt x="629087" y="1559734"/>
                  </a:lnTo>
                  <a:cubicBezTo>
                    <a:pt x="270067" y="1486268"/>
                    <a:pt x="0" y="1168608"/>
                    <a:pt x="0" y="787870"/>
                  </a:cubicBezTo>
                  <a:cubicBezTo>
                    <a:pt x="0" y="352741"/>
                    <a:pt x="352741" y="0"/>
                    <a:pt x="787870" y="0"/>
                  </a:cubicBezTo>
                  <a:close/>
                </a:path>
              </a:pathLst>
            </a:cu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6" name="KSO_Shape"/>
            <p:cNvSpPr/>
            <p:nvPr/>
          </p:nvSpPr>
          <p:spPr bwMode="auto">
            <a:xfrm>
              <a:off x="3513033" y="3586933"/>
              <a:ext cx="430626" cy="439414"/>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7" name="文本框 59"/>
            <p:cNvSpPr txBox="1"/>
            <p:nvPr/>
          </p:nvSpPr>
          <p:spPr>
            <a:xfrm>
              <a:off x="3102008" y="4128107"/>
              <a:ext cx="135722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输入标题</a:t>
              </a:r>
            </a:p>
          </p:txBody>
        </p:sp>
      </p:grpSp>
      <p:grpSp>
        <p:nvGrpSpPr>
          <p:cNvPr id="28" name="组合 27"/>
          <p:cNvGrpSpPr/>
          <p:nvPr/>
        </p:nvGrpSpPr>
        <p:grpSpPr>
          <a:xfrm>
            <a:off x="3966519" y="1463475"/>
            <a:ext cx="2369358" cy="2553482"/>
            <a:chOff x="4078604" y="2478655"/>
            <a:chExt cx="2369358" cy="2553482"/>
          </a:xfrm>
        </p:grpSpPr>
        <p:sp>
          <p:nvSpPr>
            <p:cNvPr id="29" name="任意多边形 28"/>
            <p:cNvSpPr/>
            <p:nvPr/>
          </p:nvSpPr>
          <p:spPr>
            <a:xfrm>
              <a:off x="4078604" y="2478655"/>
              <a:ext cx="2369358" cy="2553482"/>
            </a:xfrm>
            <a:custGeom>
              <a:avLst/>
              <a:gdLst>
                <a:gd name="connsiteX0" fmla="*/ 1184679 w 2369358"/>
                <a:gd name="connsiteY0" fmla="*/ 0 h 2553482"/>
                <a:gd name="connsiteX1" fmla="*/ 2369358 w 2369358"/>
                <a:gd name="connsiteY1" fmla="*/ 1184679 h 2553482"/>
                <a:gd name="connsiteX2" fmla="*/ 1423433 w 2369358"/>
                <a:gd name="connsiteY2" fmla="*/ 2345290 h 2553482"/>
                <a:gd name="connsiteX3" fmla="*/ 1321945 w 2369358"/>
                <a:gd name="connsiteY3" fmla="*/ 2360779 h 2553482"/>
                <a:gd name="connsiteX4" fmla="*/ 1223444 w 2369358"/>
                <a:gd name="connsiteY4" fmla="*/ 2553482 h 2553482"/>
                <a:gd name="connsiteX5" fmla="*/ 1132988 w 2369358"/>
                <a:gd name="connsiteY5" fmla="*/ 2366748 h 2553482"/>
                <a:gd name="connsiteX6" fmla="*/ 1063553 w 2369358"/>
                <a:gd name="connsiteY6" fmla="*/ 2363242 h 2553482"/>
                <a:gd name="connsiteX7" fmla="*/ 0 w 2369358"/>
                <a:gd name="connsiteY7" fmla="*/ 1184679 h 2553482"/>
                <a:gd name="connsiteX8" fmla="*/ 1184679 w 2369358"/>
                <a:gd name="connsiteY8" fmla="*/ 0 h 255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358" h="2553482">
                  <a:moveTo>
                    <a:pt x="1184679" y="0"/>
                  </a:moveTo>
                  <a:cubicBezTo>
                    <a:pt x="1838959" y="0"/>
                    <a:pt x="2369358" y="530399"/>
                    <a:pt x="2369358" y="1184679"/>
                  </a:cubicBezTo>
                  <a:cubicBezTo>
                    <a:pt x="2369358" y="1757174"/>
                    <a:pt x="1963272" y="2234823"/>
                    <a:pt x="1423433" y="2345290"/>
                  </a:cubicBezTo>
                  <a:lnTo>
                    <a:pt x="1321945" y="2360779"/>
                  </a:lnTo>
                  <a:lnTo>
                    <a:pt x="1223444" y="2553482"/>
                  </a:lnTo>
                  <a:lnTo>
                    <a:pt x="1132988" y="2366748"/>
                  </a:lnTo>
                  <a:lnTo>
                    <a:pt x="1063553" y="2363242"/>
                  </a:lnTo>
                  <a:cubicBezTo>
                    <a:pt x="466171" y="2302574"/>
                    <a:pt x="0" y="1798067"/>
                    <a:pt x="0" y="1184679"/>
                  </a:cubicBezTo>
                  <a:cubicBezTo>
                    <a:pt x="0" y="530399"/>
                    <a:pt x="530399" y="0"/>
                    <a:pt x="1184679"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4614176" y="3268683"/>
              <a:ext cx="1562853" cy="1004204"/>
              <a:chOff x="4716874" y="2621791"/>
              <a:chExt cx="1562853" cy="1004204"/>
            </a:xfrm>
          </p:grpSpPr>
          <p:sp>
            <p:nvSpPr>
              <p:cNvPr id="31" name="KSO_Shape"/>
              <p:cNvSpPr/>
              <p:nvPr/>
            </p:nvSpPr>
            <p:spPr bwMode="auto">
              <a:xfrm>
                <a:off x="5143687" y="2621791"/>
                <a:ext cx="441100" cy="441836"/>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32" name="文本框 60"/>
              <p:cNvSpPr txBox="1"/>
              <p:nvPr/>
            </p:nvSpPr>
            <p:spPr>
              <a:xfrm>
                <a:off x="4716874" y="3225885"/>
                <a:ext cx="1562853"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输入标题</a:t>
                </a:r>
              </a:p>
            </p:txBody>
          </p:sp>
        </p:grpSp>
      </p:grpSp>
      <p:grpSp>
        <p:nvGrpSpPr>
          <p:cNvPr id="33" name="组合 32"/>
          <p:cNvGrpSpPr/>
          <p:nvPr/>
        </p:nvGrpSpPr>
        <p:grpSpPr>
          <a:xfrm>
            <a:off x="8079085" y="2012329"/>
            <a:ext cx="1834926" cy="1997677"/>
            <a:chOff x="7567273" y="3027509"/>
            <a:chExt cx="1834926" cy="1997677"/>
          </a:xfrm>
        </p:grpSpPr>
        <p:sp>
          <p:nvSpPr>
            <p:cNvPr id="34" name="任意多边形 33"/>
            <p:cNvSpPr/>
            <p:nvPr/>
          </p:nvSpPr>
          <p:spPr>
            <a:xfrm>
              <a:off x="7567273" y="3027509"/>
              <a:ext cx="1834926" cy="1997677"/>
            </a:xfrm>
            <a:custGeom>
              <a:avLst/>
              <a:gdLst>
                <a:gd name="connsiteX0" fmla="*/ 917463 w 1834926"/>
                <a:gd name="connsiteY0" fmla="*/ 0 h 1997677"/>
                <a:gd name="connsiteX1" fmla="*/ 1834926 w 1834926"/>
                <a:gd name="connsiteY1" fmla="*/ 917463 h 1997677"/>
                <a:gd name="connsiteX2" fmla="*/ 1102364 w 1834926"/>
                <a:gd name="connsiteY2" fmla="*/ 1816287 h 1997677"/>
                <a:gd name="connsiteX3" fmla="*/ 1016983 w 1834926"/>
                <a:gd name="connsiteY3" fmla="*/ 1829317 h 1997677"/>
                <a:gd name="connsiteX4" fmla="*/ 930925 w 1834926"/>
                <a:gd name="connsiteY4" fmla="*/ 1997677 h 1997677"/>
                <a:gd name="connsiteX5" fmla="*/ 850447 w 1834926"/>
                <a:gd name="connsiteY5" fmla="*/ 1831542 h 1997677"/>
                <a:gd name="connsiteX6" fmla="*/ 823658 w 1834926"/>
                <a:gd name="connsiteY6" fmla="*/ 1830189 h 1997677"/>
                <a:gd name="connsiteX7" fmla="*/ 0 w 1834926"/>
                <a:gd name="connsiteY7" fmla="*/ 917463 h 1997677"/>
                <a:gd name="connsiteX8" fmla="*/ 917463 w 1834926"/>
                <a:gd name="connsiteY8" fmla="*/ 0 h 199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926" h="1997677">
                  <a:moveTo>
                    <a:pt x="917463" y="0"/>
                  </a:moveTo>
                  <a:cubicBezTo>
                    <a:pt x="1424164" y="0"/>
                    <a:pt x="1834926" y="410762"/>
                    <a:pt x="1834926" y="917463"/>
                  </a:cubicBezTo>
                  <a:cubicBezTo>
                    <a:pt x="1834926" y="1360827"/>
                    <a:pt x="1520436" y="1730737"/>
                    <a:pt x="1102364" y="1816287"/>
                  </a:cubicBezTo>
                  <a:lnTo>
                    <a:pt x="1016983" y="1829317"/>
                  </a:lnTo>
                  <a:lnTo>
                    <a:pt x="930925" y="1997677"/>
                  </a:lnTo>
                  <a:lnTo>
                    <a:pt x="850447" y="1831542"/>
                  </a:lnTo>
                  <a:lnTo>
                    <a:pt x="823658" y="1830189"/>
                  </a:lnTo>
                  <a:cubicBezTo>
                    <a:pt x="361022" y="1783206"/>
                    <a:pt x="0" y="1392495"/>
                    <a:pt x="0" y="917463"/>
                  </a:cubicBezTo>
                  <a:cubicBezTo>
                    <a:pt x="0" y="410762"/>
                    <a:pt x="410762" y="0"/>
                    <a:pt x="917463"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35" name="KSO_Shape"/>
            <p:cNvSpPr/>
            <p:nvPr/>
          </p:nvSpPr>
          <p:spPr bwMode="auto">
            <a:xfrm>
              <a:off x="8272488" y="3431336"/>
              <a:ext cx="520284" cy="433570"/>
            </a:xfrm>
            <a:custGeom>
              <a:avLst/>
              <a:gdLst>
                <a:gd name="T0" fmla="*/ 2147483646 w 282"/>
                <a:gd name="T1" fmla="*/ 2147483646 h 235"/>
                <a:gd name="T2" fmla="*/ 2147483646 w 282"/>
                <a:gd name="T3" fmla="*/ 2147483646 h 235"/>
                <a:gd name="T4" fmla="*/ 2147483646 w 282"/>
                <a:gd name="T5" fmla="*/ 2147483646 h 235"/>
                <a:gd name="T6" fmla="*/ 2147483646 w 282"/>
                <a:gd name="T7" fmla="*/ 2147483646 h 235"/>
                <a:gd name="T8" fmla="*/ 2147483646 w 282"/>
                <a:gd name="T9" fmla="*/ 2147483646 h 235"/>
                <a:gd name="T10" fmla="*/ 2147483646 w 282"/>
                <a:gd name="T11" fmla="*/ 2147483646 h 235"/>
                <a:gd name="T12" fmla="*/ 2147483646 w 282"/>
                <a:gd name="T13" fmla="*/ 2147483646 h 235"/>
                <a:gd name="T14" fmla="*/ 2147483646 w 282"/>
                <a:gd name="T15" fmla="*/ 2147483646 h 235"/>
                <a:gd name="T16" fmla="*/ 2147483646 w 282"/>
                <a:gd name="T17" fmla="*/ 2147483646 h 235"/>
                <a:gd name="T18" fmla="*/ 2147483646 w 282"/>
                <a:gd name="T19" fmla="*/ 2147483646 h 235"/>
                <a:gd name="T20" fmla="*/ 2147483646 w 282"/>
                <a:gd name="T21" fmla="*/ 2147483646 h 235"/>
                <a:gd name="T22" fmla="*/ 2147483646 w 282"/>
                <a:gd name="T23" fmla="*/ 2147483646 h 235"/>
                <a:gd name="T24" fmla="*/ 2147483646 w 282"/>
                <a:gd name="T25" fmla="*/ 2147483646 h 235"/>
                <a:gd name="T26" fmla="*/ 2147483646 w 282"/>
                <a:gd name="T27" fmla="*/ 2147483646 h 235"/>
                <a:gd name="T28" fmla="*/ 2147483646 w 282"/>
                <a:gd name="T29" fmla="*/ 2147483646 h 235"/>
                <a:gd name="T30" fmla="*/ 2147483646 w 282"/>
                <a:gd name="T31" fmla="*/ 2147483646 h 235"/>
                <a:gd name="T32" fmla="*/ 2147483646 w 282"/>
                <a:gd name="T33" fmla="*/ 2147483646 h 235"/>
                <a:gd name="T34" fmla="*/ 2147483646 w 282"/>
                <a:gd name="T35" fmla="*/ 2147483646 h 235"/>
                <a:gd name="T36" fmla="*/ 2147483646 w 282"/>
                <a:gd name="T37" fmla="*/ 2147483646 h 235"/>
                <a:gd name="T38" fmla="*/ 2147483646 w 282"/>
                <a:gd name="T39" fmla="*/ 2147483646 h 235"/>
                <a:gd name="T40" fmla="*/ 2147483646 w 282"/>
                <a:gd name="T41" fmla="*/ 2147483646 h 235"/>
                <a:gd name="T42" fmla="*/ 2147483646 w 282"/>
                <a:gd name="T43" fmla="*/ 2147483646 h 235"/>
                <a:gd name="T44" fmla="*/ 2147483646 w 282"/>
                <a:gd name="T45" fmla="*/ 2147483646 h 235"/>
                <a:gd name="T46" fmla="*/ 2147483646 w 282"/>
                <a:gd name="T47" fmla="*/ 2147483646 h 235"/>
                <a:gd name="T48" fmla="*/ 2147483646 w 282"/>
                <a:gd name="T49" fmla="*/ 2147483646 h 235"/>
                <a:gd name="T50" fmla="*/ 2147483646 w 282"/>
                <a:gd name="T51" fmla="*/ 2147483646 h 235"/>
                <a:gd name="T52" fmla="*/ 2147483646 w 282"/>
                <a:gd name="T53" fmla="*/ 2147483646 h 235"/>
                <a:gd name="T54" fmla="*/ 2147483646 w 282"/>
                <a:gd name="T55" fmla="*/ 2147483646 h 235"/>
                <a:gd name="T56" fmla="*/ 2147483646 w 282"/>
                <a:gd name="T57" fmla="*/ 2147483646 h 235"/>
                <a:gd name="T58" fmla="*/ 2147483646 w 282"/>
                <a:gd name="T59" fmla="*/ 2147483646 h 235"/>
                <a:gd name="T60" fmla="*/ 2147483646 w 282"/>
                <a:gd name="T61" fmla="*/ 2147483646 h 235"/>
                <a:gd name="T62" fmla="*/ 2147483646 w 282"/>
                <a:gd name="T63" fmla="*/ 2147483646 h 235"/>
                <a:gd name="T64" fmla="*/ 2147483646 w 282"/>
                <a:gd name="T65" fmla="*/ 2147483646 h 235"/>
                <a:gd name="T66" fmla="*/ 2147483646 w 282"/>
                <a:gd name="T67" fmla="*/ 2147483646 h 235"/>
                <a:gd name="T68" fmla="*/ 2147483646 w 282"/>
                <a:gd name="T69" fmla="*/ 2147483646 h 235"/>
                <a:gd name="T70" fmla="*/ 2147483646 w 282"/>
                <a:gd name="T71" fmla="*/ 2147483646 h 235"/>
                <a:gd name="T72" fmla="*/ 2147483646 w 282"/>
                <a:gd name="T73" fmla="*/ 2147483646 h 235"/>
                <a:gd name="T74" fmla="*/ 2147483646 w 282"/>
                <a:gd name="T75" fmla="*/ 2147483646 h 235"/>
                <a:gd name="T76" fmla="*/ 2147483646 w 282"/>
                <a:gd name="T77" fmla="*/ 2147483646 h 235"/>
                <a:gd name="T78" fmla="*/ 2147483646 w 282"/>
                <a:gd name="T79" fmla="*/ 2147483646 h 235"/>
                <a:gd name="T80" fmla="*/ 2147483646 w 282"/>
                <a:gd name="T81" fmla="*/ 2147483646 h 235"/>
                <a:gd name="T82" fmla="*/ 2147483646 w 282"/>
                <a:gd name="T83" fmla="*/ 2147483646 h 235"/>
                <a:gd name="T84" fmla="*/ 2147483646 w 282"/>
                <a:gd name="T85" fmla="*/ 2147483646 h 235"/>
                <a:gd name="T86" fmla="*/ 2147483646 w 282"/>
                <a:gd name="T87" fmla="*/ 2147483646 h 235"/>
                <a:gd name="T88" fmla="*/ 2147483646 w 282"/>
                <a:gd name="T89" fmla="*/ 2147483646 h 235"/>
                <a:gd name="T90" fmla="*/ 2147483646 w 282"/>
                <a:gd name="T91" fmla="*/ 2147483646 h 235"/>
                <a:gd name="T92" fmla="*/ 2147483646 w 282"/>
                <a:gd name="T93" fmla="*/ 2147483646 h 235"/>
                <a:gd name="T94" fmla="*/ 2147483646 w 282"/>
                <a:gd name="T95" fmla="*/ 2147483646 h 235"/>
                <a:gd name="T96" fmla="*/ 2147483646 w 282"/>
                <a:gd name="T97" fmla="*/ 2147483646 h 235"/>
                <a:gd name="T98" fmla="*/ 2147483646 w 282"/>
                <a:gd name="T99" fmla="*/ 2147483646 h 235"/>
                <a:gd name="T100" fmla="*/ 2147483646 w 282"/>
                <a:gd name="T101" fmla="*/ 2147483646 h 235"/>
                <a:gd name="T102" fmla="*/ 0 w 282"/>
                <a:gd name="T103" fmla="*/ 2147483646 h 235"/>
                <a:gd name="T104" fmla="*/ 0 w 282"/>
                <a:gd name="T105" fmla="*/ 2147483646 h 235"/>
                <a:gd name="T106" fmla="*/ 2147483646 w 282"/>
                <a:gd name="T107" fmla="*/ 2147483646 h 235"/>
                <a:gd name="T108" fmla="*/ 2147483646 w 282"/>
                <a:gd name="T109" fmla="*/ 2147483646 h 235"/>
                <a:gd name="T110" fmla="*/ 2147483646 w 282"/>
                <a:gd name="T111" fmla="*/ 2147483646 h 235"/>
                <a:gd name="T112" fmla="*/ 2147483646 w 282"/>
                <a:gd name="T113" fmla="*/ 2147483646 h 235"/>
                <a:gd name="T114" fmla="*/ 2147483646 w 282"/>
                <a:gd name="T115" fmla="*/ 2147483646 h 235"/>
                <a:gd name="T116" fmla="*/ 2147483646 w 282"/>
                <a:gd name="T117" fmla="*/ 2147483646 h 235"/>
                <a:gd name="T118" fmla="*/ 2147483646 w 282"/>
                <a:gd name="T119" fmla="*/ 2147483646 h 235"/>
                <a:gd name="T120" fmla="*/ 2147483646 w 282"/>
                <a:gd name="T121" fmla="*/ 2147483646 h 235"/>
                <a:gd name="T122" fmla="*/ 2147483646 w 282"/>
                <a:gd name="T123" fmla="*/ 2147483646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chemeClr val="bg1"/>
            </a:solidFill>
            <a:ln>
              <a:noFill/>
            </a:ln>
          </p:spPr>
          <p:txBody>
            <a:bodyPr anchor="ctr"/>
            <a:lstStyle/>
            <a:p>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36" name="文本框 63"/>
            <p:cNvSpPr txBox="1"/>
            <p:nvPr/>
          </p:nvSpPr>
          <p:spPr>
            <a:xfrm>
              <a:off x="7925165" y="3989043"/>
              <a:ext cx="1477034"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输入标题</a:t>
              </a:r>
            </a:p>
          </p:txBody>
        </p:sp>
      </p:grpSp>
      <p:sp>
        <p:nvSpPr>
          <p:cNvPr id="37" name="矩形 36"/>
          <p:cNvSpPr/>
          <p:nvPr/>
        </p:nvSpPr>
        <p:spPr>
          <a:xfrm>
            <a:off x="2281163" y="4304592"/>
            <a:ext cx="1849962" cy="1212640"/>
          </a:xfrm>
          <a:prstGeom prst="rect">
            <a:avLst/>
          </a:prstGeom>
        </p:spPr>
        <p:txBody>
          <a:bodyPr wrap="square">
            <a:spAutoFit/>
          </a:bodyPr>
          <a:lstStyle/>
          <a:p>
            <a:pPr>
              <a:lnSpc>
                <a:spcPct val="13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38" name="矩形 37"/>
          <p:cNvSpPr/>
          <p:nvPr/>
        </p:nvSpPr>
        <p:spPr>
          <a:xfrm>
            <a:off x="4319633" y="4263596"/>
            <a:ext cx="1849962" cy="1212640"/>
          </a:xfrm>
          <a:prstGeom prst="rect">
            <a:avLst/>
          </a:prstGeom>
        </p:spPr>
        <p:txBody>
          <a:bodyPr wrap="square">
            <a:spAutoFit/>
          </a:bodyPr>
          <a:lstStyle/>
          <a:p>
            <a:pPr>
              <a:lnSpc>
                <a:spcPct val="13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39" name="矩形 38"/>
          <p:cNvSpPr/>
          <p:nvPr/>
        </p:nvSpPr>
        <p:spPr>
          <a:xfrm>
            <a:off x="6313611" y="4263596"/>
            <a:ext cx="1849962" cy="1212640"/>
          </a:xfrm>
          <a:prstGeom prst="rect">
            <a:avLst/>
          </a:prstGeom>
        </p:spPr>
        <p:txBody>
          <a:bodyPr wrap="square">
            <a:spAutoFit/>
          </a:bodyPr>
          <a:lstStyle/>
          <a:p>
            <a:pPr>
              <a:lnSpc>
                <a:spcPct val="13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40" name="矩形 39"/>
          <p:cNvSpPr/>
          <p:nvPr/>
        </p:nvSpPr>
        <p:spPr>
          <a:xfrm>
            <a:off x="8136057" y="4263596"/>
            <a:ext cx="1849962" cy="1212640"/>
          </a:xfrm>
          <a:prstGeom prst="rect">
            <a:avLst/>
          </a:prstGeom>
        </p:spPr>
        <p:txBody>
          <a:bodyPr wrap="square">
            <a:spAutoFit/>
          </a:bodyPr>
          <a:lstStyle/>
          <a:p>
            <a:pPr>
              <a:lnSpc>
                <a:spcPct val="13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9" presetClass="entr" presetSubtype="0" decel="10000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 calcmode="lin" valueType="num">
                                      <p:cBhvr>
                                        <p:cTn id="22" dur="500" fill="hold"/>
                                        <p:tgtEl>
                                          <p:spTgt spid="18"/>
                                        </p:tgtEl>
                                        <p:attrNameLst>
                                          <p:attrName>style.rotation</p:attrName>
                                        </p:attrNameLst>
                                      </p:cBhvr>
                                      <p:tavLst>
                                        <p:tav tm="0">
                                          <p:val>
                                            <p:fltVal val="360"/>
                                          </p:val>
                                        </p:tav>
                                        <p:tav tm="100000">
                                          <p:val>
                                            <p:fltVal val="0"/>
                                          </p:val>
                                        </p:tav>
                                      </p:tavLst>
                                    </p:anim>
                                    <p:animEffect transition="in" filter="fade">
                                      <p:cBhvr>
                                        <p:cTn id="23" dur="500"/>
                                        <p:tgtEl>
                                          <p:spTgt spid="18"/>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3000"/>
                                        <p:tgtEl>
                                          <p:spTgt spid="17"/>
                                        </p:tgtEl>
                                      </p:cBhvr>
                                    </p:animEffect>
                                  </p:childTnLst>
                                </p:cTn>
                              </p:par>
                              <p:par>
                                <p:cTn id="28" presetID="49" presetClass="entr" presetSubtype="0" decel="100000" fill="hold" grpId="0" nodeType="withEffect">
                                  <p:stCondLst>
                                    <p:cond delay="25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 calcmode="lin" valueType="num">
                                      <p:cBhvr>
                                        <p:cTn id="32" dur="500" fill="hold"/>
                                        <p:tgtEl>
                                          <p:spTgt spid="20"/>
                                        </p:tgtEl>
                                        <p:attrNameLst>
                                          <p:attrName>style.rotation</p:attrName>
                                        </p:attrNameLst>
                                      </p:cBhvr>
                                      <p:tavLst>
                                        <p:tav tm="0">
                                          <p:val>
                                            <p:fltVal val="360"/>
                                          </p:val>
                                        </p:tav>
                                        <p:tav tm="100000">
                                          <p:val>
                                            <p:fltVal val="0"/>
                                          </p:val>
                                        </p:tav>
                                      </p:tavLst>
                                    </p:anim>
                                    <p:animEffect transition="in" filter="fade">
                                      <p:cBhvr>
                                        <p:cTn id="33" dur="500"/>
                                        <p:tgtEl>
                                          <p:spTgt spid="20"/>
                                        </p:tgtEl>
                                      </p:cBhvr>
                                    </p:animEffect>
                                  </p:childTnLst>
                                </p:cTn>
                              </p:par>
                              <p:par>
                                <p:cTn id="34" presetID="49" presetClass="entr" presetSubtype="0" decel="100000" fill="hold" grpId="0" nodeType="withEffect">
                                  <p:stCondLst>
                                    <p:cond delay="75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 calcmode="lin" valueType="num">
                                      <p:cBhvr>
                                        <p:cTn id="38" dur="500" fill="hold"/>
                                        <p:tgtEl>
                                          <p:spTgt spid="21"/>
                                        </p:tgtEl>
                                        <p:attrNameLst>
                                          <p:attrName>style.rotation</p:attrName>
                                        </p:attrNameLst>
                                      </p:cBhvr>
                                      <p:tavLst>
                                        <p:tav tm="0">
                                          <p:val>
                                            <p:fltVal val="360"/>
                                          </p:val>
                                        </p:tav>
                                        <p:tav tm="100000">
                                          <p:val>
                                            <p:fltVal val="0"/>
                                          </p:val>
                                        </p:tav>
                                      </p:tavLst>
                                    </p:anim>
                                    <p:animEffect transition="in" filter="fade">
                                      <p:cBhvr>
                                        <p:cTn id="39" dur="500"/>
                                        <p:tgtEl>
                                          <p:spTgt spid="21"/>
                                        </p:tgtEl>
                                      </p:cBhvr>
                                    </p:animEffect>
                                  </p:childTnLst>
                                </p:cTn>
                              </p:par>
                              <p:par>
                                <p:cTn id="40" presetID="49" presetClass="entr" presetSubtype="0" decel="100000" fill="hold" grpId="0" nodeType="withEffect">
                                  <p:stCondLst>
                                    <p:cond delay="125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 calcmode="lin" valueType="num">
                                      <p:cBhvr>
                                        <p:cTn id="44" dur="500" fill="hold"/>
                                        <p:tgtEl>
                                          <p:spTgt spid="22"/>
                                        </p:tgtEl>
                                        <p:attrNameLst>
                                          <p:attrName>style.rotation</p:attrName>
                                        </p:attrNameLst>
                                      </p:cBhvr>
                                      <p:tavLst>
                                        <p:tav tm="0">
                                          <p:val>
                                            <p:fltVal val="360"/>
                                          </p:val>
                                        </p:tav>
                                        <p:tav tm="100000">
                                          <p:val>
                                            <p:fltVal val="0"/>
                                          </p:val>
                                        </p:tav>
                                      </p:tavLst>
                                    </p:anim>
                                    <p:animEffect transition="in" filter="fade">
                                      <p:cBhvr>
                                        <p:cTn id="45" dur="500"/>
                                        <p:tgtEl>
                                          <p:spTgt spid="22"/>
                                        </p:tgtEl>
                                      </p:cBhvr>
                                    </p:animEffect>
                                  </p:childTnLst>
                                </p:cTn>
                              </p:par>
                              <p:par>
                                <p:cTn id="46" presetID="49" presetClass="entr" presetSubtype="0" decel="100000" fill="hold" grpId="0" nodeType="withEffect">
                                  <p:stCondLst>
                                    <p:cond delay="175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 calcmode="lin" valueType="num">
                                      <p:cBhvr>
                                        <p:cTn id="50" dur="500" fill="hold"/>
                                        <p:tgtEl>
                                          <p:spTgt spid="23"/>
                                        </p:tgtEl>
                                        <p:attrNameLst>
                                          <p:attrName>style.rotation</p:attrName>
                                        </p:attrNameLst>
                                      </p:cBhvr>
                                      <p:tavLst>
                                        <p:tav tm="0">
                                          <p:val>
                                            <p:fltVal val="360"/>
                                          </p:val>
                                        </p:tav>
                                        <p:tav tm="100000">
                                          <p:val>
                                            <p:fltVal val="0"/>
                                          </p:val>
                                        </p:tav>
                                      </p:tavLst>
                                    </p:anim>
                                    <p:animEffect transition="in" filter="fade">
                                      <p:cBhvr>
                                        <p:cTn id="51" dur="500"/>
                                        <p:tgtEl>
                                          <p:spTgt spid="23"/>
                                        </p:tgtEl>
                                      </p:cBhvr>
                                    </p:animEffect>
                                  </p:childTnLst>
                                </p:cTn>
                              </p:par>
                              <p:par>
                                <p:cTn id="52" presetID="49" presetClass="entr" presetSubtype="0" decel="100000" fill="hold" grpId="0" nodeType="withEffect">
                                  <p:stCondLst>
                                    <p:cond delay="225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 calcmode="lin" valueType="num">
                                      <p:cBhvr>
                                        <p:cTn id="56" dur="500" fill="hold"/>
                                        <p:tgtEl>
                                          <p:spTgt spid="19"/>
                                        </p:tgtEl>
                                        <p:attrNameLst>
                                          <p:attrName>style.rotation</p:attrName>
                                        </p:attrNameLst>
                                      </p:cBhvr>
                                      <p:tavLst>
                                        <p:tav tm="0">
                                          <p:val>
                                            <p:fltVal val="360"/>
                                          </p:val>
                                        </p:tav>
                                        <p:tav tm="100000">
                                          <p:val>
                                            <p:fltVal val="0"/>
                                          </p:val>
                                        </p:tav>
                                      </p:tavLst>
                                    </p:anim>
                                    <p:animEffect transition="in" filter="fade">
                                      <p:cBhvr>
                                        <p:cTn id="57" dur="500"/>
                                        <p:tgtEl>
                                          <p:spTgt spid="19"/>
                                        </p:tgtEl>
                                      </p:cBhvr>
                                    </p:animEffect>
                                  </p:childTnLst>
                                </p:cTn>
                              </p:par>
                            </p:childTnLst>
                          </p:cTn>
                        </p:par>
                        <p:par>
                          <p:cTn id="58" fill="hold">
                            <p:stCondLst>
                              <p:cond delay="4000"/>
                            </p:stCondLst>
                            <p:childTnLst>
                              <p:par>
                                <p:cTn id="59" presetID="42" presetClass="entr" presetSubtype="0" fill="hold"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1000"/>
                                        <p:tgtEl>
                                          <p:spTgt spid="24"/>
                                        </p:tgtEl>
                                      </p:cBhvr>
                                    </p:animEffect>
                                    <p:anim calcmode="lin" valueType="num">
                                      <p:cBhvr>
                                        <p:cTn id="62" dur="1000" fill="hold"/>
                                        <p:tgtEl>
                                          <p:spTgt spid="24"/>
                                        </p:tgtEl>
                                        <p:attrNameLst>
                                          <p:attrName>ppt_x</p:attrName>
                                        </p:attrNameLst>
                                      </p:cBhvr>
                                      <p:tavLst>
                                        <p:tav tm="0">
                                          <p:val>
                                            <p:strVal val="#ppt_x"/>
                                          </p:val>
                                        </p:tav>
                                        <p:tav tm="100000">
                                          <p:val>
                                            <p:strVal val="#ppt_x"/>
                                          </p:val>
                                        </p:tav>
                                      </p:tavLst>
                                    </p:anim>
                                    <p:anim calcmode="lin" valueType="num">
                                      <p:cBhvr>
                                        <p:cTn id="63" dur="1000" fill="hold"/>
                                        <p:tgtEl>
                                          <p:spTgt spid="24"/>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42" presetClass="entr" presetSubtype="0" fill="hold"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1000"/>
                                        <p:tgtEl>
                                          <p:spTgt spid="12"/>
                                        </p:tgtEl>
                                      </p:cBhvr>
                                    </p:animEffect>
                                    <p:anim calcmode="lin" valueType="num">
                                      <p:cBhvr>
                                        <p:cTn id="74" dur="1000" fill="hold"/>
                                        <p:tgtEl>
                                          <p:spTgt spid="12"/>
                                        </p:tgtEl>
                                        <p:attrNameLst>
                                          <p:attrName>ppt_x</p:attrName>
                                        </p:attrNameLst>
                                      </p:cBhvr>
                                      <p:tavLst>
                                        <p:tav tm="0">
                                          <p:val>
                                            <p:strVal val="#ppt_x"/>
                                          </p:val>
                                        </p:tav>
                                        <p:tav tm="100000">
                                          <p:val>
                                            <p:strVal val="#ppt_x"/>
                                          </p:val>
                                        </p:tav>
                                      </p:tavLst>
                                    </p:anim>
                                    <p:anim calcmode="lin" valueType="num">
                                      <p:cBhvr>
                                        <p:cTn id="75" dur="1000" fill="hold"/>
                                        <p:tgtEl>
                                          <p:spTgt spid="12"/>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par>
                                <p:cTn id="82" presetID="53" presetClass="entr" presetSubtype="16" fill="hold" grpId="0" nodeType="withEffect">
                                  <p:stCondLst>
                                    <p:cond delay="50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par>
                                <p:cTn id="87" presetID="53" presetClass="entr" presetSubtype="16" fill="hold" grpId="0" nodeType="withEffect">
                                  <p:stCondLst>
                                    <p:cond delay="500"/>
                                  </p:stCondLst>
                                  <p:childTnLst>
                                    <p:set>
                                      <p:cBhvr>
                                        <p:cTn id="88" dur="1" fill="hold">
                                          <p:stCondLst>
                                            <p:cond delay="0"/>
                                          </p:stCondLst>
                                        </p:cTn>
                                        <p:tgtEl>
                                          <p:spTgt spid="38"/>
                                        </p:tgtEl>
                                        <p:attrNameLst>
                                          <p:attrName>style.visibility</p:attrName>
                                        </p:attrNameLst>
                                      </p:cBhvr>
                                      <p:to>
                                        <p:strVal val="visible"/>
                                      </p:to>
                                    </p:set>
                                    <p:anim calcmode="lin" valueType="num">
                                      <p:cBhvr>
                                        <p:cTn id="89" dur="500" fill="hold"/>
                                        <p:tgtEl>
                                          <p:spTgt spid="38"/>
                                        </p:tgtEl>
                                        <p:attrNameLst>
                                          <p:attrName>ppt_w</p:attrName>
                                        </p:attrNameLst>
                                      </p:cBhvr>
                                      <p:tavLst>
                                        <p:tav tm="0">
                                          <p:val>
                                            <p:fltVal val="0"/>
                                          </p:val>
                                        </p:tav>
                                        <p:tav tm="100000">
                                          <p:val>
                                            <p:strVal val="#ppt_w"/>
                                          </p:val>
                                        </p:tav>
                                      </p:tavLst>
                                    </p:anim>
                                    <p:anim calcmode="lin" valueType="num">
                                      <p:cBhvr>
                                        <p:cTn id="90" dur="500" fill="hold"/>
                                        <p:tgtEl>
                                          <p:spTgt spid="38"/>
                                        </p:tgtEl>
                                        <p:attrNameLst>
                                          <p:attrName>ppt_h</p:attrName>
                                        </p:attrNameLst>
                                      </p:cBhvr>
                                      <p:tavLst>
                                        <p:tav tm="0">
                                          <p:val>
                                            <p:fltVal val="0"/>
                                          </p:val>
                                        </p:tav>
                                        <p:tav tm="100000">
                                          <p:val>
                                            <p:strVal val="#ppt_h"/>
                                          </p:val>
                                        </p:tav>
                                      </p:tavLst>
                                    </p:anim>
                                    <p:animEffect transition="in" filter="fade">
                                      <p:cBhvr>
                                        <p:cTn id="91" dur="500"/>
                                        <p:tgtEl>
                                          <p:spTgt spid="38"/>
                                        </p:tgtEl>
                                      </p:cBhvr>
                                    </p:animEffect>
                                  </p:childTnLst>
                                </p:cTn>
                              </p:par>
                              <p:par>
                                <p:cTn id="92" presetID="53" presetClass="entr" presetSubtype="16" fill="hold" grpId="0" nodeType="withEffect">
                                  <p:stCondLst>
                                    <p:cond delay="500"/>
                                  </p:stCondLst>
                                  <p:childTnLst>
                                    <p:set>
                                      <p:cBhvr>
                                        <p:cTn id="93" dur="1" fill="hold">
                                          <p:stCondLst>
                                            <p:cond delay="0"/>
                                          </p:stCondLst>
                                        </p:cTn>
                                        <p:tgtEl>
                                          <p:spTgt spid="39"/>
                                        </p:tgtEl>
                                        <p:attrNameLst>
                                          <p:attrName>style.visibility</p:attrName>
                                        </p:attrNameLst>
                                      </p:cBhvr>
                                      <p:to>
                                        <p:strVal val="visible"/>
                                      </p:to>
                                    </p:set>
                                    <p:anim calcmode="lin" valueType="num">
                                      <p:cBhvr>
                                        <p:cTn id="94" dur="500" fill="hold"/>
                                        <p:tgtEl>
                                          <p:spTgt spid="39"/>
                                        </p:tgtEl>
                                        <p:attrNameLst>
                                          <p:attrName>ppt_w</p:attrName>
                                        </p:attrNameLst>
                                      </p:cBhvr>
                                      <p:tavLst>
                                        <p:tav tm="0">
                                          <p:val>
                                            <p:fltVal val="0"/>
                                          </p:val>
                                        </p:tav>
                                        <p:tav tm="100000">
                                          <p:val>
                                            <p:strVal val="#ppt_w"/>
                                          </p:val>
                                        </p:tav>
                                      </p:tavLst>
                                    </p:anim>
                                    <p:anim calcmode="lin" valueType="num">
                                      <p:cBhvr>
                                        <p:cTn id="95" dur="500" fill="hold"/>
                                        <p:tgtEl>
                                          <p:spTgt spid="39"/>
                                        </p:tgtEl>
                                        <p:attrNameLst>
                                          <p:attrName>ppt_h</p:attrName>
                                        </p:attrNameLst>
                                      </p:cBhvr>
                                      <p:tavLst>
                                        <p:tav tm="0">
                                          <p:val>
                                            <p:fltVal val="0"/>
                                          </p:val>
                                        </p:tav>
                                        <p:tav tm="100000">
                                          <p:val>
                                            <p:strVal val="#ppt_h"/>
                                          </p:val>
                                        </p:tav>
                                      </p:tavLst>
                                    </p:anim>
                                    <p:animEffect transition="in" filter="fade">
                                      <p:cBhvr>
                                        <p:cTn id="96" dur="500"/>
                                        <p:tgtEl>
                                          <p:spTgt spid="39"/>
                                        </p:tgtEl>
                                      </p:cBhvr>
                                    </p:animEffect>
                                  </p:childTnLst>
                                </p:cTn>
                              </p:par>
                              <p:par>
                                <p:cTn id="97" presetID="53" presetClass="entr" presetSubtype="16" fill="hold" grpId="0" nodeType="withEffect">
                                  <p:stCondLst>
                                    <p:cond delay="50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18" grpId="0" animBg="1"/>
      <p:bldP spid="19" grpId="0" animBg="1"/>
      <p:bldP spid="20" grpId="0" animBg="1"/>
      <p:bldP spid="21" grpId="0" animBg="1"/>
      <p:bldP spid="22" grpId="0" animBg="1"/>
      <p:bldP spid="23" grpId="0" animBg="1"/>
      <p:bldP spid="37" grpId="0"/>
      <p:bldP spid="38" grpId="0"/>
      <p:bldP spid="39" grpId="0"/>
      <p:bldP spid="4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0070C0"/>
                </a:solidFill>
                <a:latin typeface="Impact MT Std" pitchFamily="34" charset="0"/>
                <a:ea typeface="微软雅黑" panose="020B0503020204020204" pitchFamily="34" charset="-122"/>
              </a:rPr>
              <a:t>资金用途</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第五章：财务与融资</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a:solidFill>
                  <a:srgbClr val="34495E"/>
                </a:solidFill>
                <a:latin typeface="Impact MT Std" pitchFamily="34" charset="0"/>
                <a:ea typeface="微软雅黑" panose="020B0503020204020204" pitchFamily="34" charset="-122"/>
              </a:rPr>
              <a:t>38</a:t>
            </a:r>
          </a:p>
        </p:txBody>
      </p:sp>
      <p:sp>
        <p:nvSpPr>
          <p:cNvPr id="13" name="KSO_Shape"/>
          <p:cNvSpPr/>
          <p:nvPr/>
        </p:nvSpPr>
        <p:spPr bwMode="auto">
          <a:xfrm>
            <a:off x="135315" y="188640"/>
            <a:ext cx="510646" cy="490221"/>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37" name="组合 36"/>
          <p:cNvGrpSpPr/>
          <p:nvPr/>
        </p:nvGrpSpPr>
        <p:grpSpPr>
          <a:xfrm>
            <a:off x="6857872" y="3306048"/>
            <a:ext cx="532123" cy="598139"/>
            <a:chOff x="5810678" y="1001615"/>
            <a:chExt cx="422361" cy="474760"/>
          </a:xfrm>
        </p:grpSpPr>
        <p:sp>
          <p:nvSpPr>
            <p:cNvPr id="38" name="Oval 87"/>
            <p:cNvSpPr>
              <a:spLocks noChangeArrowheads="1"/>
            </p:cNvSpPr>
            <p:nvPr/>
          </p:nvSpPr>
          <p:spPr bwMode="auto">
            <a:xfrm>
              <a:off x="5825802" y="1341437"/>
              <a:ext cx="392112" cy="134938"/>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nvGrpSpPr>
            <p:cNvPr id="39" name="组合 38"/>
            <p:cNvGrpSpPr/>
            <p:nvPr/>
          </p:nvGrpSpPr>
          <p:grpSpPr>
            <a:xfrm>
              <a:off x="5810678" y="1001615"/>
              <a:ext cx="422361" cy="422361"/>
              <a:chOff x="5003908" y="1229805"/>
              <a:chExt cx="897741" cy="897741"/>
            </a:xfrm>
          </p:grpSpPr>
          <p:sp>
            <p:nvSpPr>
              <p:cNvPr id="40" name="Freeform 36"/>
              <p:cNvSpPr/>
              <p:nvPr/>
            </p:nvSpPr>
            <p:spPr bwMode="auto">
              <a:xfrm>
                <a:off x="5003908" y="1229805"/>
                <a:ext cx="897741" cy="897741"/>
              </a:xfrm>
              <a:prstGeom prst="ellipse">
                <a:avLst/>
              </a:prstGeom>
              <a:solidFill>
                <a:srgbClr val="00B0F0"/>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sp>
            <p:nvSpPr>
              <p:cNvPr id="41" name="Freeform 38"/>
              <p:cNvSpPr/>
              <p:nvPr/>
            </p:nvSpPr>
            <p:spPr bwMode="auto">
              <a:xfrm>
                <a:off x="5069568" y="1255262"/>
                <a:ext cx="766422" cy="250808"/>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sp>
            <p:nvSpPr>
              <p:cNvPr id="42" name="Oval 39"/>
              <p:cNvSpPr>
                <a:spLocks noChangeArrowheads="1"/>
              </p:cNvSpPr>
              <p:nvPr/>
            </p:nvSpPr>
            <p:spPr bwMode="auto">
              <a:xfrm>
                <a:off x="5365810" y="1275260"/>
                <a:ext cx="180773" cy="163454"/>
              </a:xfrm>
              <a:prstGeom prst="ellipse">
                <a:avLst/>
              </a:prstGeom>
              <a:gradFill rotWithShape="1">
                <a:gsLst>
                  <a:gs pos="0">
                    <a:schemeClr val="bg1"/>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grpSp>
      </p:grpSp>
      <p:grpSp>
        <p:nvGrpSpPr>
          <p:cNvPr id="43" name="组合 42"/>
          <p:cNvGrpSpPr/>
          <p:nvPr/>
        </p:nvGrpSpPr>
        <p:grpSpPr>
          <a:xfrm>
            <a:off x="4399918" y="5204908"/>
            <a:ext cx="830668" cy="950026"/>
            <a:chOff x="3299776" y="3943350"/>
            <a:chExt cx="659325" cy="754063"/>
          </a:xfrm>
        </p:grpSpPr>
        <p:sp>
          <p:nvSpPr>
            <p:cNvPr id="44" name="Oval 8"/>
            <p:cNvSpPr>
              <a:spLocks noChangeArrowheads="1"/>
            </p:cNvSpPr>
            <p:nvPr/>
          </p:nvSpPr>
          <p:spPr bwMode="auto">
            <a:xfrm>
              <a:off x="3311607" y="4478284"/>
              <a:ext cx="634587" cy="219129"/>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nvGrpSpPr>
            <p:cNvPr id="45" name="Group 4"/>
            <p:cNvGrpSpPr/>
            <p:nvPr/>
          </p:nvGrpSpPr>
          <p:grpSpPr bwMode="auto">
            <a:xfrm>
              <a:off x="3299776" y="3943350"/>
              <a:ext cx="659325" cy="658462"/>
              <a:chOff x="0" y="0"/>
              <a:chExt cx="1089" cy="1089"/>
            </a:xfrm>
          </p:grpSpPr>
          <p:sp>
            <p:nvSpPr>
              <p:cNvPr id="46" name="Oval 10"/>
              <p:cNvSpPr>
                <a:spLocks noChangeArrowheads="1"/>
              </p:cNvSpPr>
              <p:nvPr/>
            </p:nvSpPr>
            <p:spPr bwMode="auto">
              <a:xfrm>
                <a:off x="0" y="0"/>
                <a:ext cx="1089" cy="1089"/>
              </a:xfrm>
              <a:prstGeom prst="ellipse">
                <a:avLst/>
              </a:prstGeom>
              <a:gradFill rotWithShape="1">
                <a:gsLst>
                  <a:gs pos="0">
                    <a:srgbClr val="BEBEBE"/>
                  </a:gs>
                  <a:gs pos="100000">
                    <a:srgbClr val="6E6E6E"/>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025">
                  <a:solidFill>
                    <a:srgbClr val="000000"/>
                  </a:solidFill>
                  <a:latin typeface="Calibri" panose="020F0502020204030204" pitchFamily="34" charset="0"/>
                  <a:sym typeface="宋体" panose="02010600030101010101" pitchFamily="2" charset="-122"/>
                </a:endParaRPr>
              </a:p>
            </p:txBody>
          </p:sp>
          <p:grpSp>
            <p:nvGrpSpPr>
              <p:cNvPr id="47" name="Group 6"/>
              <p:cNvGrpSpPr/>
              <p:nvPr/>
            </p:nvGrpSpPr>
            <p:grpSpPr bwMode="auto">
              <a:xfrm>
                <a:off x="91" y="30"/>
                <a:ext cx="908" cy="296"/>
                <a:chOff x="0" y="0"/>
                <a:chExt cx="907" cy="295"/>
              </a:xfrm>
            </p:grpSpPr>
            <p:sp>
              <p:nvSpPr>
                <p:cNvPr id="48" name="Freeform 12"/>
                <p:cNvSpPr>
                  <a:spLocks noChangeArrowheads="1"/>
                </p:cNvSpPr>
                <p:nvPr/>
              </p:nvSpPr>
              <p:spPr bwMode="auto">
                <a:xfrm>
                  <a:off x="4" y="-1"/>
                  <a:ext cx="903" cy="296"/>
                </a:xfrm>
                <a:custGeom>
                  <a:avLst/>
                  <a:gdLst>
                    <a:gd name="T0" fmla="*/ 0 w 4756"/>
                    <a:gd name="T1" fmla="*/ 296 h 1576"/>
                    <a:gd name="T2" fmla="*/ 9 w 4756"/>
                    <a:gd name="T3" fmla="*/ 275 h 1576"/>
                    <a:gd name="T4" fmla="*/ 21 w 4756"/>
                    <a:gd name="T5" fmla="*/ 254 h 1576"/>
                    <a:gd name="T6" fmla="*/ 32 w 4756"/>
                    <a:gd name="T7" fmla="*/ 233 h 1576"/>
                    <a:gd name="T8" fmla="*/ 45 w 4756"/>
                    <a:gd name="T9" fmla="*/ 214 h 1576"/>
                    <a:gd name="T10" fmla="*/ 59 w 4756"/>
                    <a:gd name="T11" fmla="*/ 195 h 1576"/>
                    <a:gd name="T12" fmla="*/ 73 w 4756"/>
                    <a:gd name="T13" fmla="*/ 177 h 1576"/>
                    <a:gd name="T14" fmla="*/ 89 w 4756"/>
                    <a:gd name="T15" fmla="*/ 159 h 1576"/>
                    <a:gd name="T16" fmla="*/ 105 w 4756"/>
                    <a:gd name="T17" fmla="*/ 142 h 1576"/>
                    <a:gd name="T18" fmla="*/ 113 w 4756"/>
                    <a:gd name="T19" fmla="*/ 134 h 1576"/>
                    <a:gd name="T20" fmla="*/ 131 w 4756"/>
                    <a:gd name="T21" fmla="*/ 118 h 1576"/>
                    <a:gd name="T22" fmla="*/ 149 w 4756"/>
                    <a:gd name="T23" fmla="*/ 103 h 1576"/>
                    <a:gd name="T24" fmla="*/ 168 w 4756"/>
                    <a:gd name="T25" fmla="*/ 89 h 1576"/>
                    <a:gd name="T26" fmla="*/ 187 w 4756"/>
                    <a:gd name="T27" fmla="*/ 76 h 1576"/>
                    <a:gd name="T28" fmla="*/ 207 w 4756"/>
                    <a:gd name="T29" fmla="*/ 64 h 1576"/>
                    <a:gd name="T30" fmla="*/ 228 w 4756"/>
                    <a:gd name="T31" fmla="*/ 53 h 1576"/>
                    <a:gd name="T32" fmla="*/ 250 w 4756"/>
                    <a:gd name="T33" fmla="*/ 43 h 1576"/>
                    <a:gd name="T34" fmla="*/ 261 w 4756"/>
                    <a:gd name="T35" fmla="*/ 38 h 1576"/>
                    <a:gd name="T36" fmla="*/ 283 w 4756"/>
                    <a:gd name="T37" fmla="*/ 29 h 1576"/>
                    <a:gd name="T38" fmla="*/ 306 w 4756"/>
                    <a:gd name="T39" fmla="*/ 22 h 1576"/>
                    <a:gd name="T40" fmla="*/ 329 w 4756"/>
                    <a:gd name="T41" fmla="*/ 15 h 1576"/>
                    <a:gd name="T42" fmla="*/ 353 w 4756"/>
                    <a:gd name="T43" fmla="*/ 10 h 1576"/>
                    <a:gd name="T44" fmla="*/ 377 w 4756"/>
                    <a:gd name="T45" fmla="*/ 6 h 1576"/>
                    <a:gd name="T46" fmla="*/ 401 w 4756"/>
                    <a:gd name="T47" fmla="*/ 2 h 1576"/>
                    <a:gd name="T48" fmla="*/ 426 w 4756"/>
                    <a:gd name="T49" fmla="*/ 0 h 1576"/>
                    <a:gd name="T50" fmla="*/ 451 w 4756"/>
                    <a:gd name="T51" fmla="*/ 0 h 1576"/>
                    <a:gd name="T52" fmla="*/ 464 w 4756"/>
                    <a:gd name="T53" fmla="*/ 0 h 1576"/>
                    <a:gd name="T54" fmla="*/ 489 w 4756"/>
                    <a:gd name="T55" fmla="*/ 2 h 1576"/>
                    <a:gd name="T56" fmla="*/ 514 w 4756"/>
                    <a:gd name="T57" fmla="*/ 4 h 1576"/>
                    <a:gd name="T58" fmla="*/ 538 w 4756"/>
                    <a:gd name="T59" fmla="*/ 8 h 1576"/>
                    <a:gd name="T60" fmla="*/ 562 w 4756"/>
                    <a:gd name="T61" fmla="*/ 12 h 1576"/>
                    <a:gd name="T62" fmla="*/ 586 w 4756"/>
                    <a:gd name="T63" fmla="*/ 18 h 1576"/>
                    <a:gd name="T64" fmla="*/ 609 w 4756"/>
                    <a:gd name="T65" fmla="*/ 26 h 1576"/>
                    <a:gd name="T66" fmla="*/ 631 w 4756"/>
                    <a:gd name="T67" fmla="*/ 33 h 1576"/>
                    <a:gd name="T68" fmla="*/ 642 w 4756"/>
                    <a:gd name="T69" fmla="*/ 38 h 1576"/>
                    <a:gd name="T70" fmla="*/ 664 w 4756"/>
                    <a:gd name="T71" fmla="*/ 48 h 1576"/>
                    <a:gd name="T72" fmla="*/ 685 w 4756"/>
                    <a:gd name="T73" fmla="*/ 59 h 1576"/>
                    <a:gd name="T74" fmla="*/ 706 w 4756"/>
                    <a:gd name="T75" fmla="*/ 70 h 1576"/>
                    <a:gd name="T76" fmla="*/ 726 w 4756"/>
                    <a:gd name="T77" fmla="*/ 83 h 1576"/>
                    <a:gd name="T78" fmla="*/ 745 w 4756"/>
                    <a:gd name="T79" fmla="*/ 96 h 1576"/>
                    <a:gd name="T80" fmla="*/ 763 w 4756"/>
                    <a:gd name="T81" fmla="*/ 111 h 1576"/>
                    <a:gd name="T82" fmla="*/ 781 w 4756"/>
                    <a:gd name="T83" fmla="*/ 126 h 1576"/>
                    <a:gd name="T84" fmla="*/ 798 w 4756"/>
                    <a:gd name="T85" fmla="*/ 142 h 1576"/>
                    <a:gd name="T86" fmla="*/ 806 w 4756"/>
                    <a:gd name="T87" fmla="*/ 150 h 1576"/>
                    <a:gd name="T88" fmla="*/ 822 w 4756"/>
                    <a:gd name="T89" fmla="*/ 168 h 1576"/>
                    <a:gd name="T90" fmla="*/ 837 w 4756"/>
                    <a:gd name="T91" fmla="*/ 186 h 1576"/>
                    <a:gd name="T92" fmla="*/ 851 w 4756"/>
                    <a:gd name="T93" fmla="*/ 204 h 1576"/>
                    <a:gd name="T94" fmla="*/ 864 w 4756"/>
                    <a:gd name="T95" fmla="*/ 224 h 1576"/>
                    <a:gd name="T96" fmla="*/ 877 w 4756"/>
                    <a:gd name="T97" fmla="*/ 243 h 1576"/>
                    <a:gd name="T98" fmla="*/ 888 w 4756"/>
                    <a:gd name="T99" fmla="*/ 264 h 1576"/>
                    <a:gd name="T100" fmla="*/ 898 w 4756"/>
                    <a:gd name="T101" fmla="*/ 285 h 1576"/>
                    <a:gd name="T102" fmla="*/ 0 w 4756"/>
                    <a:gd name="T103" fmla="*/ 296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860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3025"/>
                </a:p>
              </p:txBody>
            </p:sp>
            <p:sp>
              <p:nvSpPr>
                <p:cNvPr id="49" name="Oval 13"/>
                <p:cNvSpPr>
                  <a:spLocks noChangeArrowheads="1"/>
                </p:cNvSpPr>
                <p:nvPr/>
              </p:nvSpPr>
              <p:spPr bwMode="auto">
                <a:xfrm>
                  <a:off x="340" y="0"/>
                  <a:ext cx="227" cy="204"/>
                </a:xfrm>
                <a:prstGeom prst="ellipse">
                  <a:avLst/>
                </a:prstGeom>
                <a:gradFill rotWithShape="1">
                  <a:gsLst>
                    <a:gs pos="0">
                      <a:srgbClr val="FFFFFF"/>
                    </a:gs>
                    <a:gs pos="100000">
                      <a:schemeClr val="bg1">
                        <a:alpha val="2000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025">
                    <a:solidFill>
                      <a:srgbClr val="000000"/>
                    </a:solidFill>
                    <a:latin typeface="Calibri" panose="020F0502020204030204" pitchFamily="34" charset="0"/>
                    <a:sym typeface="宋体" panose="02010600030101010101" pitchFamily="2" charset="-122"/>
                  </a:endParaRPr>
                </a:p>
              </p:txBody>
            </p:sp>
          </p:grpSp>
        </p:grpSp>
      </p:grpSp>
      <p:sp>
        <p:nvSpPr>
          <p:cNvPr id="50" name="AutoShape 66"/>
          <p:cNvSpPr>
            <a:spLocks noChangeArrowheads="1"/>
          </p:cNvSpPr>
          <p:nvPr/>
        </p:nvSpPr>
        <p:spPr bwMode="auto">
          <a:xfrm rot="20883400">
            <a:off x="3841490" y="1201066"/>
            <a:ext cx="1360036" cy="1360036"/>
          </a:xfrm>
          <a:custGeom>
            <a:avLst/>
            <a:gdLst>
              <a:gd name="T0" fmla="*/ 600 w 21600"/>
              <a:gd name="T1" fmla="*/ 0 h 21600"/>
              <a:gd name="T2" fmla="*/ 250 w 21600"/>
              <a:gd name="T3" fmla="*/ 200 h 21600"/>
              <a:gd name="T4" fmla="*/ 550 w 21600"/>
              <a:gd name="T5" fmla="*/ 250 h 21600"/>
              <a:gd name="T6" fmla="*/ 1099 w 21600"/>
              <a:gd name="T7" fmla="*/ 150 h 21600"/>
              <a:gd name="T8" fmla="*/ 1000 w 21600"/>
              <a:gd name="T9" fmla="*/ 500 h 21600"/>
              <a:gd name="T10" fmla="*/ 650 w 21600"/>
              <a:gd name="T11" fmla="*/ 45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0" y="7584"/>
                </a:moveTo>
                <a:cubicBezTo>
                  <a:pt x="14367" y="6072"/>
                  <a:pt x="12642" y="5171"/>
                  <a:pt x="10800" y="5171"/>
                </a:cubicBezTo>
                <a:cubicBezTo>
                  <a:pt x="9480" y="5170"/>
                  <a:pt x="8203" y="5634"/>
                  <a:pt x="7191" y="6479"/>
                </a:cubicBezTo>
                <a:lnTo>
                  <a:pt x="3876" y="2511"/>
                </a:lnTo>
                <a:cubicBezTo>
                  <a:pt x="5818" y="888"/>
                  <a:pt x="8269" y="-1"/>
                  <a:pt x="10800" y="0"/>
                </a:cubicBezTo>
                <a:cubicBezTo>
                  <a:pt x="14334" y="0"/>
                  <a:pt x="17645" y="1729"/>
                  <a:pt x="19664" y="4630"/>
                </a:cubicBezTo>
                <a:lnTo>
                  <a:pt x="21880" y="3088"/>
                </a:lnTo>
                <a:lnTo>
                  <a:pt x="20561" y="10445"/>
                </a:lnTo>
                <a:lnTo>
                  <a:pt x="13204" y="9126"/>
                </a:lnTo>
                <a:lnTo>
                  <a:pt x="15420" y="7584"/>
                </a:lnTo>
                <a:close/>
              </a:path>
            </a:pathLst>
          </a:custGeom>
          <a:solidFill>
            <a:srgbClr val="000000">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15196" tIns="57598" rIns="115196" bIns="57598" anchor="ctr"/>
          <a:lstStyle/>
          <a:p>
            <a:endParaRPr lang="zh-CN" altLang="en-US" sz="3025"/>
          </a:p>
        </p:txBody>
      </p:sp>
      <p:grpSp>
        <p:nvGrpSpPr>
          <p:cNvPr id="51" name="组合 50"/>
          <p:cNvGrpSpPr/>
          <p:nvPr/>
        </p:nvGrpSpPr>
        <p:grpSpPr>
          <a:xfrm>
            <a:off x="5442592" y="4976902"/>
            <a:ext cx="591052" cy="678019"/>
            <a:chOff x="4127375" y="3762375"/>
            <a:chExt cx="469135" cy="538163"/>
          </a:xfrm>
        </p:grpSpPr>
        <p:sp>
          <p:nvSpPr>
            <p:cNvPr id="52" name="Oval 68"/>
            <p:cNvSpPr>
              <a:spLocks noChangeArrowheads="1"/>
            </p:cNvSpPr>
            <p:nvPr/>
          </p:nvSpPr>
          <p:spPr bwMode="auto">
            <a:xfrm>
              <a:off x="4137324" y="4143382"/>
              <a:ext cx="450768" cy="157156"/>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nvGrpSpPr>
            <p:cNvPr id="53" name="Group 17"/>
            <p:cNvGrpSpPr/>
            <p:nvPr/>
          </p:nvGrpSpPr>
          <p:grpSpPr bwMode="auto">
            <a:xfrm>
              <a:off x="4127375" y="3762375"/>
              <a:ext cx="469135" cy="469934"/>
              <a:chOff x="-1" y="0"/>
              <a:chExt cx="1089" cy="1089"/>
            </a:xfrm>
          </p:grpSpPr>
          <p:sp>
            <p:nvSpPr>
              <p:cNvPr id="54" name="Oval 70"/>
              <p:cNvSpPr>
                <a:spLocks noChangeArrowheads="1"/>
              </p:cNvSpPr>
              <p:nvPr/>
            </p:nvSpPr>
            <p:spPr bwMode="auto">
              <a:xfrm>
                <a:off x="-1" y="0"/>
                <a:ext cx="1089" cy="1089"/>
              </a:xfrm>
              <a:prstGeom prst="ellipse">
                <a:avLst/>
              </a:prstGeom>
              <a:gradFill rotWithShape="1">
                <a:gsLst>
                  <a:gs pos="0">
                    <a:srgbClr val="D1D1D1"/>
                  </a:gs>
                  <a:gs pos="100000">
                    <a:srgbClr val="787878"/>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025">
                  <a:solidFill>
                    <a:srgbClr val="000000"/>
                  </a:solidFill>
                  <a:latin typeface="Calibri" panose="020F0502020204030204" pitchFamily="34" charset="0"/>
                  <a:sym typeface="宋体" panose="02010600030101010101" pitchFamily="2" charset="-122"/>
                </a:endParaRPr>
              </a:p>
            </p:txBody>
          </p:sp>
          <p:grpSp>
            <p:nvGrpSpPr>
              <p:cNvPr id="55" name="Group 19"/>
              <p:cNvGrpSpPr/>
              <p:nvPr/>
            </p:nvGrpSpPr>
            <p:grpSpPr bwMode="auto">
              <a:xfrm>
                <a:off x="91" y="30"/>
                <a:ext cx="908" cy="296"/>
                <a:chOff x="0" y="0"/>
                <a:chExt cx="907" cy="295"/>
              </a:xfrm>
            </p:grpSpPr>
            <p:sp>
              <p:nvSpPr>
                <p:cNvPr id="56" name="Freeform 72"/>
                <p:cNvSpPr>
                  <a:spLocks noChangeArrowheads="1"/>
                </p:cNvSpPr>
                <p:nvPr/>
              </p:nvSpPr>
              <p:spPr bwMode="auto">
                <a:xfrm>
                  <a:off x="-1" y="-1"/>
                  <a:ext cx="909" cy="297"/>
                </a:xfrm>
                <a:custGeom>
                  <a:avLst/>
                  <a:gdLst>
                    <a:gd name="T0" fmla="*/ 0 w 4756"/>
                    <a:gd name="T1" fmla="*/ 297 h 1576"/>
                    <a:gd name="T2" fmla="*/ 10 w 4756"/>
                    <a:gd name="T3" fmla="*/ 276 h 1576"/>
                    <a:gd name="T4" fmla="*/ 21 w 4756"/>
                    <a:gd name="T5" fmla="*/ 254 h 1576"/>
                    <a:gd name="T6" fmla="*/ 32 w 4756"/>
                    <a:gd name="T7" fmla="*/ 234 h 1576"/>
                    <a:gd name="T8" fmla="*/ 45 w 4756"/>
                    <a:gd name="T9" fmla="*/ 214 h 1576"/>
                    <a:gd name="T10" fmla="*/ 59 w 4756"/>
                    <a:gd name="T11" fmla="*/ 195 h 1576"/>
                    <a:gd name="T12" fmla="*/ 74 w 4756"/>
                    <a:gd name="T13" fmla="*/ 177 h 1576"/>
                    <a:gd name="T14" fmla="*/ 89 w 4756"/>
                    <a:gd name="T15" fmla="*/ 159 h 1576"/>
                    <a:gd name="T16" fmla="*/ 106 w 4756"/>
                    <a:gd name="T17" fmla="*/ 142 h 1576"/>
                    <a:gd name="T18" fmla="*/ 114 w 4756"/>
                    <a:gd name="T19" fmla="*/ 134 h 1576"/>
                    <a:gd name="T20" fmla="*/ 131 w 4756"/>
                    <a:gd name="T21" fmla="*/ 119 h 1576"/>
                    <a:gd name="T22" fmla="*/ 150 w 4756"/>
                    <a:gd name="T23" fmla="*/ 104 h 1576"/>
                    <a:gd name="T24" fmla="*/ 169 w 4756"/>
                    <a:gd name="T25" fmla="*/ 90 h 1576"/>
                    <a:gd name="T26" fmla="*/ 188 w 4756"/>
                    <a:gd name="T27" fmla="*/ 77 h 1576"/>
                    <a:gd name="T28" fmla="*/ 209 w 4756"/>
                    <a:gd name="T29" fmla="*/ 64 h 1576"/>
                    <a:gd name="T30" fmla="*/ 230 w 4756"/>
                    <a:gd name="T31" fmla="*/ 53 h 1576"/>
                    <a:gd name="T32" fmla="*/ 252 w 4756"/>
                    <a:gd name="T33" fmla="*/ 43 h 1576"/>
                    <a:gd name="T34" fmla="*/ 263 w 4756"/>
                    <a:gd name="T35" fmla="*/ 38 h 1576"/>
                    <a:gd name="T36" fmla="*/ 285 w 4756"/>
                    <a:gd name="T37" fmla="*/ 29 h 1576"/>
                    <a:gd name="T38" fmla="*/ 308 w 4756"/>
                    <a:gd name="T39" fmla="*/ 22 h 1576"/>
                    <a:gd name="T40" fmla="*/ 331 w 4756"/>
                    <a:gd name="T41" fmla="*/ 15 h 1576"/>
                    <a:gd name="T42" fmla="*/ 355 w 4756"/>
                    <a:gd name="T43" fmla="*/ 10 h 1576"/>
                    <a:gd name="T44" fmla="*/ 379 w 4756"/>
                    <a:gd name="T45" fmla="*/ 6 h 1576"/>
                    <a:gd name="T46" fmla="*/ 404 w 4756"/>
                    <a:gd name="T47" fmla="*/ 2 h 1576"/>
                    <a:gd name="T48" fmla="*/ 429 w 4756"/>
                    <a:gd name="T49" fmla="*/ 0 h 1576"/>
                    <a:gd name="T50" fmla="*/ 455 w 4756"/>
                    <a:gd name="T51" fmla="*/ 0 h 1576"/>
                    <a:gd name="T52" fmla="*/ 467 w 4756"/>
                    <a:gd name="T53" fmla="*/ 0 h 1576"/>
                    <a:gd name="T54" fmla="*/ 492 w 4756"/>
                    <a:gd name="T55" fmla="*/ 2 h 1576"/>
                    <a:gd name="T56" fmla="*/ 517 w 4756"/>
                    <a:gd name="T57" fmla="*/ 4 h 1576"/>
                    <a:gd name="T58" fmla="*/ 542 w 4756"/>
                    <a:gd name="T59" fmla="*/ 8 h 1576"/>
                    <a:gd name="T60" fmla="*/ 566 w 4756"/>
                    <a:gd name="T61" fmla="*/ 12 h 1576"/>
                    <a:gd name="T62" fmla="*/ 589 w 4756"/>
                    <a:gd name="T63" fmla="*/ 18 h 1576"/>
                    <a:gd name="T64" fmla="*/ 613 w 4756"/>
                    <a:gd name="T65" fmla="*/ 26 h 1576"/>
                    <a:gd name="T66" fmla="*/ 635 w 4756"/>
                    <a:gd name="T67" fmla="*/ 34 h 1576"/>
                    <a:gd name="T68" fmla="*/ 646 w 4756"/>
                    <a:gd name="T69" fmla="*/ 38 h 1576"/>
                    <a:gd name="T70" fmla="*/ 669 w 4756"/>
                    <a:gd name="T71" fmla="*/ 48 h 1576"/>
                    <a:gd name="T72" fmla="*/ 690 w 4756"/>
                    <a:gd name="T73" fmla="*/ 59 h 1576"/>
                    <a:gd name="T74" fmla="*/ 710 w 4756"/>
                    <a:gd name="T75" fmla="*/ 70 h 1576"/>
                    <a:gd name="T76" fmla="*/ 730 w 4756"/>
                    <a:gd name="T77" fmla="*/ 83 h 1576"/>
                    <a:gd name="T78" fmla="*/ 750 w 4756"/>
                    <a:gd name="T79" fmla="*/ 96 h 1576"/>
                    <a:gd name="T80" fmla="*/ 768 w 4756"/>
                    <a:gd name="T81" fmla="*/ 111 h 1576"/>
                    <a:gd name="T82" fmla="*/ 786 w 4756"/>
                    <a:gd name="T83" fmla="*/ 126 h 1576"/>
                    <a:gd name="T84" fmla="*/ 803 w 4756"/>
                    <a:gd name="T85" fmla="*/ 142 h 1576"/>
                    <a:gd name="T86" fmla="*/ 812 w 4756"/>
                    <a:gd name="T87" fmla="*/ 151 h 1576"/>
                    <a:gd name="T88" fmla="*/ 828 w 4756"/>
                    <a:gd name="T89" fmla="*/ 168 h 1576"/>
                    <a:gd name="T90" fmla="*/ 843 w 4756"/>
                    <a:gd name="T91" fmla="*/ 186 h 1576"/>
                    <a:gd name="T92" fmla="*/ 857 w 4756"/>
                    <a:gd name="T93" fmla="*/ 205 h 1576"/>
                    <a:gd name="T94" fmla="*/ 870 w 4756"/>
                    <a:gd name="T95" fmla="*/ 224 h 1576"/>
                    <a:gd name="T96" fmla="*/ 883 w 4756"/>
                    <a:gd name="T97" fmla="*/ 244 h 1576"/>
                    <a:gd name="T98" fmla="*/ 894 w 4756"/>
                    <a:gd name="T99" fmla="*/ 265 h 1576"/>
                    <a:gd name="T100" fmla="*/ 904 w 4756"/>
                    <a:gd name="T101" fmla="*/ 286 h 1576"/>
                    <a:gd name="T102" fmla="*/ 0 w 4756"/>
                    <a:gd name="T103" fmla="*/ 297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860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3025"/>
                </a:p>
              </p:txBody>
            </p:sp>
            <p:sp>
              <p:nvSpPr>
                <p:cNvPr id="57" name="Oval 73"/>
                <p:cNvSpPr>
                  <a:spLocks noChangeArrowheads="1"/>
                </p:cNvSpPr>
                <p:nvPr/>
              </p:nvSpPr>
              <p:spPr bwMode="auto">
                <a:xfrm>
                  <a:off x="340" y="0"/>
                  <a:ext cx="227" cy="204"/>
                </a:xfrm>
                <a:prstGeom prst="ellipse">
                  <a:avLst/>
                </a:prstGeom>
                <a:gradFill rotWithShape="1">
                  <a:gsLst>
                    <a:gs pos="0">
                      <a:srgbClr val="FFFFFF"/>
                    </a:gs>
                    <a:gs pos="100000">
                      <a:schemeClr val="bg1">
                        <a:alpha val="2000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025">
                    <a:solidFill>
                      <a:srgbClr val="000000"/>
                    </a:solidFill>
                    <a:latin typeface="Calibri" panose="020F0502020204030204" pitchFamily="34" charset="0"/>
                    <a:sym typeface="宋体" panose="02010600030101010101" pitchFamily="2" charset="-122"/>
                  </a:endParaRPr>
                </a:p>
              </p:txBody>
            </p:sp>
          </p:grpSp>
        </p:grpSp>
      </p:grpSp>
      <p:grpSp>
        <p:nvGrpSpPr>
          <p:cNvPr id="58" name="组合 57"/>
          <p:cNvGrpSpPr/>
          <p:nvPr/>
        </p:nvGrpSpPr>
        <p:grpSpPr>
          <a:xfrm>
            <a:off x="4762572" y="4614892"/>
            <a:ext cx="435301" cy="496012"/>
            <a:chOff x="3587625" y="3475038"/>
            <a:chExt cx="345511" cy="393699"/>
          </a:xfrm>
        </p:grpSpPr>
        <p:sp>
          <p:nvSpPr>
            <p:cNvPr id="59" name="Oval 75"/>
            <p:cNvSpPr>
              <a:spLocks noChangeArrowheads="1"/>
            </p:cNvSpPr>
            <p:nvPr/>
          </p:nvSpPr>
          <p:spPr bwMode="auto">
            <a:xfrm>
              <a:off x="3594389" y="3754329"/>
              <a:ext cx="333111" cy="114408"/>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nvGrpSpPr>
            <p:cNvPr id="60" name="Group 24"/>
            <p:cNvGrpSpPr/>
            <p:nvPr/>
          </p:nvGrpSpPr>
          <p:grpSpPr bwMode="auto">
            <a:xfrm>
              <a:off x="3587625" y="3475038"/>
              <a:ext cx="345511" cy="343786"/>
              <a:chOff x="-1" y="0"/>
              <a:chExt cx="1089" cy="1089"/>
            </a:xfrm>
          </p:grpSpPr>
          <p:sp>
            <p:nvSpPr>
              <p:cNvPr id="61" name="Oval 77"/>
              <p:cNvSpPr>
                <a:spLocks noChangeArrowheads="1"/>
              </p:cNvSpPr>
              <p:nvPr/>
            </p:nvSpPr>
            <p:spPr bwMode="auto">
              <a:xfrm>
                <a:off x="-1" y="0"/>
                <a:ext cx="1089" cy="1089"/>
              </a:xfrm>
              <a:prstGeom prst="ellipse">
                <a:avLst/>
              </a:prstGeom>
              <a:gradFill rotWithShape="1">
                <a:gsLst>
                  <a:gs pos="0">
                    <a:srgbClr val="E4E4E4"/>
                  </a:gs>
                  <a:gs pos="100000">
                    <a:srgbClr val="838383"/>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025">
                  <a:solidFill>
                    <a:srgbClr val="000000"/>
                  </a:solidFill>
                  <a:latin typeface="Calibri" panose="020F0502020204030204" pitchFamily="34" charset="0"/>
                  <a:sym typeface="宋体" panose="02010600030101010101" pitchFamily="2" charset="-122"/>
                </a:endParaRPr>
              </a:p>
            </p:txBody>
          </p:sp>
          <p:grpSp>
            <p:nvGrpSpPr>
              <p:cNvPr id="69" name="Group 26"/>
              <p:cNvGrpSpPr/>
              <p:nvPr/>
            </p:nvGrpSpPr>
            <p:grpSpPr bwMode="auto">
              <a:xfrm>
                <a:off x="91" y="30"/>
                <a:ext cx="908" cy="296"/>
                <a:chOff x="0" y="0"/>
                <a:chExt cx="907" cy="295"/>
              </a:xfrm>
            </p:grpSpPr>
            <p:sp>
              <p:nvSpPr>
                <p:cNvPr id="70" name="Freeform 79"/>
                <p:cNvSpPr>
                  <a:spLocks noChangeArrowheads="1"/>
                </p:cNvSpPr>
                <p:nvPr/>
              </p:nvSpPr>
              <p:spPr bwMode="auto">
                <a:xfrm>
                  <a:off x="-2" y="0"/>
                  <a:ext cx="909" cy="296"/>
                </a:xfrm>
                <a:custGeom>
                  <a:avLst/>
                  <a:gdLst>
                    <a:gd name="T0" fmla="*/ 0 w 4756"/>
                    <a:gd name="T1" fmla="*/ 296 h 1576"/>
                    <a:gd name="T2" fmla="*/ 10 w 4756"/>
                    <a:gd name="T3" fmla="*/ 275 h 1576"/>
                    <a:gd name="T4" fmla="*/ 21 w 4756"/>
                    <a:gd name="T5" fmla="*/ 254 h 1576"/>
                    <a:gd name="T6" fmla="*/ 32 w 4756"/>
                    <a:gd name="T7" fmla="*/ 233 h 1576"/>
                    <a:gd name="T8" fmla="*/ 45 w 4756"/>
                    <a:gd name="T9" fmla="*/ 214 h 1576"/>
                    <a:gd name="T10" fmla="*/ 59 w 4756"/>
                    <a:gd name="T11" fmla="*/ 195 h 1576"/>
                    <a:gd name="T12" fmla="*/ 74 w 4756"/>
                    <a:gd name="T13" fmla="*/ 177 h 1576"/>
                    <a:gd name="T14" fmla="*/ 89 w 4756"/>
                    <a:gd name="T15" fmla="*/ 159 h 1576"/>
                    <a:gd name="T16" fmla="*/ 106 w 4756"/>
                    <a:gd name="T17" fmla="*/ 142 h 1576"/>
                    <a:gd name="T18" fmla="*/ 114 w 4756"/>
                    <a:gd name="T19" fmla="*/ 134 h 1576"/>
                    <a:gd name="T20" fmla="*/ 131 w 4756"/>
                    <a:gd name="T21" fmla="*/ 118 h 1576"/>
                    <a:gd name="T22" fmla="*/ 150 w 4756"/>
                    <a:gd name="T23" fmla="*/ 103 h 1576"/>
                    <a:gd name="T24" fmla="*/ 169 w 4756"/>
                    <a:gd name="T25" fmla="*/ 89 h 1576"/>
                    <a:gd name="T26" fmla="*/ 188 w 4756"/>
                    <a:gd name="T27" fmla="*/ 76 h 1576"/>
                    <a:gd name="T28" fmla="*/ 209 w 4756"/>
                    <a:gd name="T29" fmla="*/ 64 h 1576"/>
                    <a:gd name="T30" fmla="*/ 230 w 4756"/>
                    <a:gd name="T31" fmla="*/ 53 h 1576"/>
                    <a:gd name="T32" fmla="*/ 252 w 4756"/>
                    <a:gd name="T33" fmla="*/ 43 h 1576"/>
                    <a:gd name="T34" fmla="*/ 263 w 4756"/>
                    <a:gd name="T35" fmla="*/ 38 h 1576"/>
                    <a:gd name="T36" fmla="*/ 285 w 4756"/>
                    <a:gd name="T37" fmla="*/ 29 h 1576"/>
                    <a:gd name="T38" fmla="*/ 308 w 4756"/>
                    <a:gd name="T39" fmla="*/ 22 h 1576"/>
                    <a:gd name="T40" fmla="*/ 331 w 4756"/>
                    <a:gd name="T41" fmla="*/ 15 h 1576"/>
                    <a:gd name="T42" fmla="*/ 355 w 4756"/>
                    <a:gd name="T43" fmla="*/ 10 h 1576"/>
                    <a:gd name="T44" fmla="*/ 379 w 4756"/>
                    <a:gd name="T45" fmla="*/ 6 h 1576"/>
                    <a:gd name="T46" fmla="*/ 404 w 4756"/>
                    <a:gd name="T47" fmla="*/ 2 h 1576"/>
                    <a:gd name="T48" fmla="*/ 429 w 4756"/>
                    <a:gd name="T49" fmla="*/ 0 h 1576"/>
                    <a:gd name="T50" fmla="*/ 455 w 4756"/>
                    <a:gd name="T51" fmla="*/ 0 h 1576"/>
                    <a:gd name="T52" fmla="*/ 467 w 4756"/>
                    <a:gd name="T53" fmla="*/ 0 h 1576"/>
                    <a:gd name="T54" fmla="*/ 492 w 4756"/>
                    <a:gd name="T55" fmla="*/ 2 h 1576"/>
                    <a:gd name="T56" fmla="*/ 517 w 4756"/>
                    <a:gd name="T57" fmla="*/ 4 h 1576"/>
                    <a:gd name="T58" fmla="*/ 542 w 4756"/>
                    <a:gd name="T59" fmla="*/ 8 h 1576"/>
                    <a:gd name="T60" fmla="*/ 566 w 4756"/>
                    <a:gd name="T61" fmla="*/ 12 h 1576"/>
                    <a:gd name="T62" fmla="*/ 589 w 4756"/>
                    <a:gd name="T63" fmla="*/ 18 h 1576"/>
                    <a:gd name="T64" fmla="*/ 613 w 4756"/>
                    <a:gd name="T65" fmla="*/ 26 h 1576"/>
                    <a:gd name="T66" fmla="*/ 635 w 4756"/>
                    <a:gd name="T67" fmla="*/ 33 h 1576"/>
                    <a:gd name="T68" fmla="*/ 646 w 4756"/>
                    <a:gd name="T69" fmla="*/ 38 h 1576"/>
                    <a:gd name="T70" fmla="*/ 669 w 4756"/>
                    <a:gd name="T71" fmla="*/ 48 h 1576"/>
                    <a:gd name="T72" fmla="*/ 690 w 4756"/>
                    <a:gd name="T73" fmla="*/ 59 h 1576"/>
                    <a:gd name="T74" fmla="*/ 710 w 4756"/>
                    <a:gd name="T75" fmla="*/ 70 h 1576"/>
                    <a:gd name="T76" fmla="*/ 730 w 4756"/>
                    <a:gd name="T77" fmla="*/ 83 h 1576"/>
                    <a:gd name="T78" fmla="*/ 750 w 4756"/>
                    <a:gd name="T79" fmla="*/ 96 h 1576"/>
                    <a:gd name="T80" fmla="*/ 768 w 4756"/>
                    <a:gd name="T81" fmla="*/ 111 h 1576"/>
                    <a:gd name="T82" fmla="*/ 786 w 4756"/>
                    <a:gd name="T83" fmla="*/ 126 h 1576"/>
                    <a:gd name="T84" fmla="*/ 803 w 4756"/>
                    <a:gd name="T85" fmla="*/ 142 h 1576"/>
                    <a:gd name="T86" fmla="*/ 812 w 4756"/>
                    <a:gd name="T87" fmla="*/ 150 h 1576"/>
                    <a:gd name="T88" fmla="*/ 828 w 4756"/>
                    <a:gd name="T89" fmla="*/ 168 h 1576"/>
                    <a:gd name="T90" fmla="*/ 843 w 4756"/>
                    <a:gd name="T91" fmla="*/ 186 h 1576"/>
                    <a:gd name="T92" fmla="*/ 857 w 4756"/>
                    <a:gd name="T93" fmla="*/ 204 h 1576"/>
                    <a:gd name="T94" fmla="*/ 870 w 4756"/>
                    <a:gd name="T95" fmla="*/ 224 h 1576"/>
                    <a:gd name="T96" fmla="*/ 883 w 4756"/>
                    <a:gd name="T97" fmla="*/ 243 h 1576"/>
                    <a:gd name="T98" fmla="*/ 894 w 4756"/>
                    <a:gd name="T99" fmla="*/ 264 h 1576"/>
                    <a:gd name="T100" fmla="*/ 904 w 4756"/>
                    <a:gd name="T101" fmla="*/ 285 h 1576"/>
                    <a:gd name="T102" fmla="*/ 0 w 4756"/>
                    <a:gd name="T103" fmla="*/ 296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860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3025"/>
                </a:p>
              </p:txBody>
            </p:sp>
            <p:sp>
              <p:nvSpPr>
                <p:cNvPr id="71" name="Oval 80"/>
                <p:cNvSpPr>
                  <a:spLocks noChangeArrowheads="1"/>
                </p:cNvSpPr>
                <p:nvPr/>
              </p:nvSpPr>
              <p:spPr bwMode="auto">
                <a:xfrm>
                  <a:off x="340" y="0"/>
                  <a:ext cx="227" cy="204"/>
                </a:xfrm>
                <a:prstGeom prst="ellipse">
                  <a:avLst/>
                </a:prstGeom>
                <a:gradFill rotWithShape="1">
                  <a:gsLst>
                    <a:gs pos="0">
                      <a:srgbClr val="FFFFFF"/>
                    </a:gs>
                    <a:gs pos="100000">
                      <a:schemeClr val="bg1">
                        <a:alpha val="2000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025">
                    <a:solidFill>
                      <a:srgbClr val="000000"/>
                    </a:solidFill>
                    <a:latin typeface="Calibri" panose="020F0502020204030204" pitchFamily="34" charset="0"/>
                    <a:sym typeface="宋体" panose="02010600030101010101" pitchFamily="2" charset="-122"/>
                  </a:endParaRPr>
                </a:p>
              </p:txBody>
            </p:sp>
          </p:grpSp>
        </p:grpSp>
      </p:grpSp>
      <p:grpSp>
        <p:nvGrpSpPr>
          <p:cNvPr id="72" name="组合 71"/>
          <p:cNvGrpSpPr/>
          <p:nvPr/>
        </p:nvGrpSpPr>
        <p:grpSpPr>
          <a:xfrm>
            <a:off x="1486254" y="1523461"/>
            <a:ext cx="2904811" cy="4688533"/>
            <a:chOff x="1081088" y="980798"/>
            <a:chExt cx="2368550" cy="3822977"/>
          </a:xfrm>
        </p:grpSpPr>
        <p:sp>
          <p:nvSpPr>
            <p:cNvPr id="73" name="Oval 5"/>
            <p:cNvSpPr>
              <a:spLocks noChangeArrowheads="1"/>
            </p:cNvSpPr>
            <p:nvPr/>
          </p:nvSpPr>
          <p:spPr bwMode="auto">
            <a:xfrm>
              <a:off x="1260476" y="3990975"/>
              <a:ext cx="1981200" cy="812800"/>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025">
                <a:solidFill>
                  <a:srgbClr val="000000"/>
                </a:solidFill>
                <a:latin typeface="Calibri" panose="020F0502020204030204" pitchFamily="34" charset="0"/>
                <a:sym typeface="宋体" panose="02010600030101010101" pitchFamily="2" charset="-122"/>
              </a:endParaRPr>
            </a:p>
          </p:txBody>
        </p:sp>
        <p:grpSp>
          <p:nvGrpSpPr>
            <p:cNvPr id="74" name="Group 32"/>
            <p:cNvGrpSpPr/>
            <p:nvPr/>
          </p:nvGrpSpPr>
          <p:grpSpPr bwMode="auto">
            <a:xfrm>
              <a:off x="1081088" y="1296988"/>
              <a:ext cx="2368550" cy="3257550"/>
              <a:chOff x="0" y="0"/>
              <a:chExt cx="1492" cy="2052"/>
            </a:xfrm>
          </p:grpSpPr>
          <p:sp>
            <p:nvSpPr>
              <p:cNvPr id="103" name="Freeform 20"/>
              <p:cNvSpPr>
                <a:spLocks noChangeArrowheads="1"/>
              </p:cNvSpPr>
              <p:nvPr/>
            </p:nvSpPr>
            <p:spPr bwMode="auto">
              <a:xfrm>
                <a:off x="0" y="0"/>
                <a:ext cx="1492" cy="2052"/>
              </a:xfrm>
              <a:custGeom>
                <a:avLst/>
                <a:gdLst>
                  <a:gd name="T0" fmla="*/ 1492 w 1492"/>
                  <a:gd name="T1" fmla="*/ 373 h 2052"/>
                  <a:gd name="T2" fmla="*/ 1488 w 1492"/>
                  <a:gd name="T3" fmla="*/ 336 h 2052"/>
                  <a:gd name="T4" fmla="*/ 1476 w 1492"/>
                  <a:gd name="T5" fmla="*/ 298 h 2052"/>
                  <a:gd name="T6" fmla="*/ 1458 w 1492"/>
                  <a:gd name="T7" fmla="*/ 262 h 2052"/>
                  <a:gd name="T8" fmla="*/ 1434 w 1492"/>
                  <a:gd name="T9" fmla="*/ 228 h 2052"/>
                  <a:gd name="T10" fmla="*/ 1401 w 1492"/>
                  <a:gd name="T11" fmla="*/ 196 h 2052"/>
                  <a:gd name="T12" fmla="*/ 1365 w 1492"/>
                  <a:gd name="T13" fmla="*/ 165 h 2052"/>
                  <a:gd name="T14" fmla="*/ 1321 w 1492"/>
                  <a:gd name="T15" fmla="*/ 136 h 2052"/>
                  <a:gd name="T16" fmla="*/ 1273 w 1492"/>
                  <a:gd name="T17" fmla="*/ 109 h 2052"/>
                  <a:gd name="T18" fmla="*/ 1220 w 1492"/>
                  <a:gd name="T19" fmla="*/ 86 h 2052"/>
                  <a:gd name="T20" fmla="*/ 1163 w 1492"/>
                  <a:gd name="T21" fmla="*/ 63 h 2052"/>
                  <a:gd name="T22" fmla="*/ 1102 w 1492"/>
                  <a:gd name="T23" fmla="*/ 45 h 2052"/>
                  <a:gd name="T24" fmla="*/ 1036 w 1492"/>
                  <a:gd name="T25" fmla="*/ 30 h 2052"/>
                  <a:gd name="T26" fmla="*/ 967 w 1492"/>
                  <a:gd name="T27" fmla="*/ 17 h 2052"/>
                  <a:gd name="T28" fmla="*/ 896 w 1492"/>
                  <a:gd name="T29" fmla="*/ 8 h 2052"/>
                  <a:gd name="T30" fmla="*/ 822 w 1492"/>
                  <a:gd name="T31" fmla="*/ 1 h 2052"/>
                  <a:gd name="T32" fmla="*/ 746 w 1492"/>
                  <a:gd name="T33" fmla="*/ 0 h 2052"/>
                  <a:gd name="T34" fmla="*/ 707 w 1492"/>
                  <a:gd name="T35" fmla="*/ 0 h 2052"/>
                  <a:gd name="T36" fmla="*/ 632 w 1492"/>
                  <a:gd name="T37" fmla="*/ 4 h 2052"/>
                  <a:gd name="T38" fmla="*/ 560 w 1492"/>
                  <a:gd name="T39" fmla="*/ 12 h 2052"/>
                  <a:gd name="T40" fmla="*/ 490 w 1492"/>
                  <a:gd name="T41" fmla="*/ 22 h 2052"/>
                  <a:gd name="T42" fmla="*/ 422 w 1492"/>
                  <a:gd name="T43" fmla="*/ 36 h 2052"/>
                  <a:gd name="T44" fmla="*/ 359 w 1492"/>
                  <a:gd name="T45" fmla="*/ 54 h 2052"/>
                  <a:gd name="T46" fmla="*/ 299 w 1492"/>
                  <a:gd name="T47" fmla="*/ 74 h 2052"/>
                  <a:gd name="T48" fmla="*/ 245 w 1492"/>
                  <a:gd name="T49" fmla="*/ 97 h 2052"/>
                  <a:gd name="T50" fmla="*/ 194 w 1492"/>
                  <a:gd name="T51" fmla="*/ 122 h 2052"/>
                  <a:gd name="T52" fmla="*/ 148 w 1492"/>
                  <a:gd name="T53" fmla="*/ 150 h 2052"/>
                  <a:gd name="T54" fmla="*/ 107 w 1492"/>
                  <a:gd name="T55" fmla="*/ 180 h 2052"/>
                  <a:gd name="T56" fmla="*/ 74 w 1492"/>
                  <a:gd name="T57" fmla="*/ 211 h 2052"/>
                  <a:gd name="T58" fmla="*/ 45 w 1492"/>
                  <a:gd name="T59" fmla="*/ 245 h 2052"/>
                  <a:gd name="T60" fmla="*/ 23 w 1492"/>
                  <a:gd name="T61" fmla="*/ 280 h 2052"/>
                  <a:gd name="T62" fmla="*/ 9 w 1492"/>
                  <a:gd name="T63" fmla="*/ 316 h 2052"/>
                  <a:gd name="T64" fmla="*/ 1 w 1492"/>
                  <a:gd name="T65" fmla="*/ 354 h 2052"/>
                  <a:gd name="T66" fmla="*/ 0 w 1492"/>
                  <a:gd name="T67" fmla="*/ 373 h 2052"/>
                  <a:gd name="T68" fmla="*/ 6 w 1492"/>
                  <a:gd name="T69" fmla="*/ 420 h 2052"/>
                  <a:gd name="T70" fmla="*/ 376 w 1492"/>
                  <a:gd name="T71" fmla="*/ 1889 h 2052"/>
                  <a:gd name="T72" fmla="*/ 376 w 1492"/>
                  <a:gd name="T73" fmla="*/ 1889 h 2052"/>
                  <a:gd name="T74" fmla="*/ 391 w 1492"/>
                  <a:gd name="T75" fmla="*/ 1922 h 2052"/>
                  <a:gd name="T76" fmla="*/ 417 w 1492"/>
                  <a:gd name="T77" fmla="*/ 1954 h 2052"/>
                  <a:gd name="T78" fmla="*/ 453 w 1492"/>
                  <a:gd name="T79" fmla="*/ 1981 h 2052"/>
                  <a:gd name="T80" fmla="*/ 499 w 1492"/>
                  <a:gd name="T81" fmla="*/ 2005 h 2052"/>
                  <a:gd name="T82" fmla="*/ 552 w 1492"/>
                  <a:gd name="T83" fmla="*/ 2025 h 2052"/>
                  <a:gd name="T84" fmla="*/ 611 w 1492"/>
                  <a:gd name="T85" fmla="*/ 2039 h 2052"/>
                  <a:gd name="T86" fmla="*/ 676 w 1492"/>
                  <a:gd name="T87" fmla="*/ 2048 h 2052"/>
                  <a:gd name="T88" fmla="*/ 746 w 1492"/>
                  <a:gd name="T89" fmla="*/ 2052 h 2052"/>
                  <a:gd name="T90" fmla="*/ 781 w 1492"/>
                  <a:gd name="T91" fmla="*/ 2051 h 2052"/>
                  <a:gd name="T92" fmla="*/ 848 w 1492"/>
                  <a:gd name="T93" fmla="*/ 2044 h 2052"/>
                  <a:gd name="T94" fmla="*/ 912 w 1492"/>
                  <a:gd name="T95" fmla="*/ 2033 h 2052"/>
                  <a:gd name="T96" fmla="*/ 967 w 1492"/>
                  <a:gd name="T97" fmla="*/ 2016 h 2052"/>
                  <a:gd name="T98" fmla="*/ 1018 w 1492"/>
                  <a:gd name="T99" fmla="*/ 1994 h 2052"/>
                  <a:gd name="T100" fmla="*/ 1058 w 1492"/>
                  <a:gd name="T101" fmla="*/ 1968 h 2052"/>
                  <a:gd name="T102" fmla="*/ 1089 w 1492"/>
                  <a:gd name="T103" fmla="*/ 1938 h 2052"/>
                  <a:gd name="T104" fmla="*/ 1110 w 1492"/>
                  <a:gd name="T105" fmla="*/ 1906 h 2052"/>
                  <a:gd name="T106" fmla="*/ 1116 w 1492"/>
                  <a:gd name="T107" fmla="*/ 1889 h 2052"/>
                  <a:gd name="T108" fmla="*/ 1486 w 1492"/>
                  <a:gd name="T109" fmla="*/ 420 h 2052"/>
                  <a:gd name="T110" fmla="*/ 1491 w 1492"/>
                  <a:gd name="T111" fmla="*/ 396 h 2052"/>
                  <a:gd name="T112" fmla="*/ 1492 w 1492"/>
                  <a:gd name="T113" fmla="*/ 373 h 20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2"/>
                  <a:gd name="T172" fmla="*/ 0 h 2052"/>
                  <a:gd name="T173" fmla="*/ 1492 w 1492"/>
                  <a:gd name="T174" fmla="*/ 2052 h 205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2" h="2052">
                    <a:moveTo>
                      <a:pt x="1492" y="373"/>
                    </a:move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6"/>
                    </a:lnTo>
                    <a:lnTo>
                      <a:pt x="6" y="420"/>
                    </a:lnTo>
                    <a:lnTo>
                      <a:pt x="5" y="420"/>
                    </a:lnTo>
                    <a:lnTo>
                      <a:pt x="376" y="1889"/>
                    </a:lnTo>
                    <a:lnTo>
                      <a:pt x="382" y="1906"/>
                    </a:lnTo>
                    <a:lnTo>
                      <a:pt x="391" y="1922"/>
                    </a:lnTo>
                    <a:lnTo>
                      <a:pt x="403" y="1938"/>
                    </a:lnTo>
                    <a:lnTo>
                      <a:pt x="417" y="1954"/>
                    </a:lnTo>
                    <a:lnTo>
                      <a:pt x="434" y="1968"/>
                    </a:lnTo>
                    <a:lnTo>
                      <a:pt x="453" y="1981"/>
                    </a:lnTo>
                    <a:lnTo>
                      <a:pt x="474" y="1994"/>
                    </a:lnTo>
                    <a:lnTo>
                      <a:pt x="499" y="2005"/>
                    </a:lnTo>
                    <a:lnTo>
                      <a:pt x="525" y="2016"/>
                    </a:lnTo>
                    <a:lnTo>
                      <a:pt x="552" y="2025"/>
                    </a:lnTo>
                    <a:lnTo>
                      <a:pt x="580" y="2033"/>
                    </a:lnTo>
                    <a:lnTo>
                      <a:pt x="611" y="2039"/>
                    </a:lnTo>
                    <a:lnTo>
                      <a:pt x="644" y="2044"/>
                    </a:lnTo>
                    <a:lnTo>
                      <a:pt x="676" y="2048"/>
                    </a:lnTo>
                    <a:lnTo>
                      <a:pt x="711" y="2051"/>
                    </a:lnTo>
                    <a:lnTo>
                      <a:pt x="746" y="2052"/>
                    </a:lnTo>
                    <a:lnTo>
                      <a:pt x="781" y="2051"/>
                    </a:lnTo>
                    <a:lnTo>
                      <a:pt x="816" y="2048"/>
                    </a:lnTo>
                    <a:lnTo>
                      <a:pt x="848" y="2044"/>
                    </a:lnTo>
                    <a:lnTo>
                      <a:pt x="881" y="2039"/>
                    </a:lnTo>
                    <a:lnTo>
                      <a:pt x="912" y="2033"/>
                    </a:lnTo>
                    <a:lnTo>
                      <a:pt x="940" y="2025"/>
                    </a:lnTo>
                    <a:lnTo>
                      <a:pt x="967" y="2016"/>
                    </a:lnTo>
                    <a:lnTo>
                      <a:pt x="993" y="2005"/>
                    </a:lnTo>
                    <a:lnTo>
                      <a:pt x="1018" y="1994"/>
                    </a:lnTo>
                    <a:lnTo>
                      <a:pt x="1039" y="1981"/>
                    </a:lnTo>
                    <a:lnTo>
                      <a:pt x="1058" y="1968"/>
                    </a:lnTo>
                    <a:lnTo>
                      <a:pt x="1075" y="1954"/>
                    </a:lnTo>
                    <a:lnTo>
                      <a:pt x="1089" y="1938"/>
                    </a:lnTo>
                    <a:lnTo>
                      <a:pt x="1101" y="1922"/>
                    </a:lnTo>
                    <a:lnTo>
                      <a:pt x="1110" y="1906"/>
                    </a:lnTo>
                    <a:lnTo>
                      <a:pt x="1116" y="1889"/>
                    </a:lnTo>
                    <a:lnTo>
                      <a:pt x="1487" y="420"/>
                    </a:lnTo>
                    <a:lnTo>
                      <a:pt x="1486" y="420"/>
                    </a:lnTo>
                    <a:lnTo>
                      <a:pt x="1491" y="396"/>
                    </a:lnTo>
                    <a:lnTo>
                      <a:pt x="1492" y="373"/>
                    </a:lnTo>
                    <a:close/>
                  </a:path>
                </a:pathLst>
              </a:custGeom>
              <a:gradFill rotWithShape="1">
                <a:gsLst>
                  <a:gs pos="0">
                    <a:srgbClr val="5B5B5B"/>
                  </a:gs>
                  <a:gs pos="50000">
                    <a:srgbClr val="B2B2B2"/>
                  </a:gs>
                  <a:gs pos="100000">
                    <a:srgbClr val="5B5B5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3025"/>
              </a:p>
            </p:txBody>
          </p:sp>
          <p:sp>
            <p:nvSpPr>
              <p:cNvPr id="104" name="Freeform 21"/>
              <p:cNvSpPr>
                <a:spLocks noEditPoints="1" noChangeArrowheads="1"/>
              </p:cNvSpPr>
              <p:nvPr/>
            </p:nvSpPr>
            <p:spPr bwMode="auto">
              <a:xfrm>
                <a:off x="0" y="0"/>
                <a:ext cx="1492" cy="746"/>
              </a:xfrm>
              <a:custGeom>
                <a:avLst/>
                <a:gdLst>
                  <a:gd name="T0" fmla="*/ 632 w 1492"/>
                  <a:gd name="T1" fmla="*/ 4 h 746"/>
                  <a:gd name="T2" fmla="*/ 456 w 1492"/>
                  <a:gd name="T3" fmla="*/ 30 h 746"/>
                  <a:gd name="T4" fmla="*/ 299 w 1492"/>
                  <a:gd name="T5" fmla="*/ 74 h 746"/>
                  <a:gd name="T6" fmla="*/ 171 w 1492"/>
                  <a:gd name="T7" fmla="*/ 136 h 746"/>
                  <a:gd name="T8" fmla="*/ 74 w 1492"/>
                  <a:gd name="T9" fmla="*/ 211 h 746"/>
                  <a:gd name="T10" fmla="*/ 16 w 1492"/>
                  <a:gd name="T11" fmla="*/ 298 h 746"/>
                  <a:gd name="T12" fmla="*/ 0 w 1492"/>
                  <a:gd name="T13" fmla="*/ 373 h 746"/>
                  <a:gd name="T14" fmla="*/ 23 w 1492"/>
                  <a:gd name="T15" fmla="*/ 466 h 746"/>
                  <a:gd name="T16" fmla="*/ 91 w 1492"/>
                  <a:gd name="T17" fmla="*/ 551 h 746"/>
                  <a:gd name="T18" fmla="*/ 194 w 1492"/>
                  <a:gd name="T19" fmla="*/ 624 h 746"/>
                  <a:gd name="T20" fmla="*/ 329 w 1492"/>
                  <a:gd name="T21" fmla="*/ 683 h 746"/>
                  <a:gd name="T22" fmla="*/ 490 w 1492"/>
                  <a:gd name="T23" fmla="*/ 724 h 746"/>
                  <a:gd name="T24" fmla="*/ 670 w 1492"/>
                  <a:gd name="T25" fmla="*/ 745 h 746"/>
                  <a:gd name="T26" fmla="*/ 822 w 1492"/>
                  <a:gd name="T27" fmla="*/ 745 h 746"/>
                  <a:gd name="T28" fmla="*/ 1002 w 1492"/>
                  <a:gd name="T29" fmla="*/ 724 h 746"/>
                  <a:gd name="T30" fmla="*/ 1163 w 1492"/>
                  <a:gd name="T31" fmla="*/ 683 h 746"/>
                  <a:gd name="T32" fmla="*/ 1298 w 1492"/>
                  <a:gd name="T33" fmla="*/ 624 h 746"/>
                  <a:gd name="T34" fmla="*/ 1401 w 1492"/>
                  <a:gd name="T35" fmla="*/ 551 h 746"/>
                  <a:gd name="T36" fmla="*/ 1469 w 1492"/>
                  <a:gd name="T37" fmla="*/ 466 h 746"/>
                  <a:gd name="T38" fmla="*/ 1492 w 1492"/>
                  <a:gd name="T39" fmla="*/ 373 h 746"/>
                  <a:gd name="T40" fmla="*/ 1476 w 1492"/>
                  <a:gd name="T41" fmla="*/ 298 h 746"/>
                  <a:gd name="T42" fmla="*/ 1418 w 1492"/>
                  <a:gd name="T43" fmla="*/ 211 h 746"/>
                  <a:gd name="T44" fmla="*/ 1321 w 1492"/>
                  <a:gd name="T45" fmla="*/ 136 h 746"/>
                  <a:gd name="T46" fmla="*/ 1193 w 1492"/>
                  <a:gd name="T47" fmla="*/ 74 h 746"/>
                  <a:gd name="T48" fmla="*/ 1036 w 1492"/>
                  <a:gd name="T49" fmla="*/ 30 h 746"/>
                  <a:gd name="T50" fmla="*/ 860 w 1492"/>
                  <a:gd name="T51" fmla="*/ 4 h 746"/>
                  <a:gd name="T52" fmla="*/ 746 w 1492"/>
                  <a:gd name="T53" fmla="*/ 723 h 746"/>
                  <a:gd name="T54" fmla="*/ 605 w 1492"/>
                  <a:gd name="T55" fmla="*/ 716 h 746"/>
                  <a:gd name="T56" fmla="*/ 443 w 1492"/>
                  <a:gd name="T57" fmla="*/ 689 h 746"/>
                  <a:gd name="T58" fmla="*/ 302 w 1492"/>
                  <a:gd name="T59" fmla="*/ 644 h 746"/>
                  <a:gd name="T60" fmla="*/ 185 w 1492"/>
                  <a:gd name="T61" fmla="*/ 583 h 746"/>
                  <a:gd name="T62" fmla="*/ 101 w 1492"/>
                  <a:gd name="T63" fmla="*/ 509 h 746"/>
                  <a:gd name="T64" fmla="*/ 54 w 1492"/>
                  <a:gd name="T65" fmla="*/ 426 h 746"/>
                  <a:gd name="T66" fmla="*/ 48 w 1492"/>
                  <a:gd name="T67" fmla="*/ 355 h 746"/>
                  <a:gd name="T68" fmla="*/ 78 w 1492"/>
                  <a:gd name="T69" fmla="*/ 269 h 746"/>
                  <a:gd name="T70" fmla="*/ 148 w 1492"/>
                  <a:gd name="T71" fmla="*/ 192 h 746"/>
                  <a:gd name="T72" fmla="*/ 251 w 1492"/>
                  <a:gd name="T73" fmla="*/ 126 h 746"/>
                  <a:gd name="T74" fmla="*/ 383 w 1492"/>
                  <a:gd name="T75" fmla="*/ 74 h 746"/>
                  <a:gd name="T76" fmla="*/ 537 w 1492"/>
                  <a:gd name="T77" fmla="*/ 39 h 746"/>
                  <a:gd name="T78" fmla="*/ 710 w 1492"/>
                  <a:gd name="T79" fmla="*/ 23 h 746"/>
                  <a:gd name="T80" fmla="*/ 852 w 1492"/>
                  <a:gd name="T81" fmla="*/ 27 h 746"/>
                  <a:gd name="T82" fmla="*/ 1018 w 1492"/>
                  <a:gd name="T83" fmla="*/ 51 h 746"/>
                  <a:gd name="T84" fmla="*/ 1164 w 1492"/>
                  <a:gd name="T85" fmla="*/ 92 h 746"/>
                  <a:gd name="T86" fmla="*/ 1286 w 1492"/>
                  <a:gd name="T87" fmla="*/ 150 h 746"/>
                  <a:gd name="T88" fmla="*/ 1377 w 1492"/>
                  <a:gd name="T89" fmla="*/ 222 h 746"/>
                  <a:gd name="T90" fmla="*/ 1431 w 1492"/>
                  <a:gd name="T91" fmla="*/ 302 h 746"/>
                  <a:gd name="T92" fmla="*/ 1445 w 1492"/>
                  <a:gd name="T93" fmla="*/ 373 h 746"/>
                  <a:gd name="T94" fmla="*/ 1423 w 1492"/>
                  <a:gd name="T95" fmla="*/ 461 h 746"/>
                  <a:gd name="T96" fmla="*/ 1361 w 1492"/>
                  <a:gd name="T97" fmla="*/ 540 h 746"/>
                  <a:gd name="T98" fmla="*/ 1264 w 1492"/>
                  <a:gd name="T99" fmla="*/ 609 h 746"/>
                  <a:gd name="T100" fmla="*/ 1137 w 1492"/>
                  <a:gd name="T101" fmla="*/ 663 h 746"/>
                  <a:gd name="T102" fmla="*/ 987 w 1492"/>
                  <a:gd name="T103" fmla="*/ 702 h 746"/>
                  <a:gd name="T104" fmla="*/ 817 w 1492"/>
                  <a:gd name="T105" fmla="*/ 722 h 7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92"/>
                  <a:gd name="T160" fmla="*/ 0 h 746"/>
                  <a:gd name="T161" fmla="*/ 1492 w 1492"/>
                  <a:gd name="T162" fmla="*/ 746 h 7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92" h="746">
                    <a:moveTo>
                      <a:pt x="746" y="0"/>
                    </a:move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3"/>
                    </a:lnTo>
                    <a:lnTo>
                      <a:pt x="4" y="411"/>
                    </a:lnTo>
                    <a:lnTo>
                      <a:pt x="9" y="430"/>
                    </a:lnTo>
                    <a:lnTo>
                      <a:pt x="16" y="448"/>
                    </a:lnTo>
                    <a:lnTo>
                      <a:pt x="23" y="466"/>
                    </a:lnTo>
                    <a:lnTo>
                      <a:pt x="34" y="485"/>
                    </a:lnTo>
                    <a:lnTo>
                      <a:pt x="45" y="501"/>
                    </a:lnTo>
                    <a:lnTo>
                      <a:pt x="58" y="518"/>
                    </a:lnTo>
                    <a:lnTo>
                      <a:pt x="74" y="535"/>
                    </a:lnTo>
                    <a:lnTo>
                      <a:pt x="91" y="551"/>
                    </a:lnTo>
                    <a:lnTo>
                      <a:pt x="107" y="566"/>
                    </a:lnTo>
                    <a:lnTo>
                      <a:pt x="127" y="582"/>
                    </a:lnTo>
                    <a:lnTo>
                      <a:pt x="148" y="596"/>
                    </a:lnTo>
                    <a:lnTo>
                      <a:pt x="171" y="610"/>
                    </a:lnTo>
                    <a:lnTo>
                      <a:pt x="194" y="624"/>
                    </a:lnTo>
                    <a:lnTo>
                      <a:pt x="219" y="637"/>
                    </a:lnTo>
                    <a:lnTo>
                      <a:pt x="245" y="649"/>
                    </a:lnTo>
                    <a:lnTo>
                      <a:pt x="272" y="661"/>
                    </a:lnTo>
                    <a:lnTo>
                      <a:pt x="299" y="672"/>
                    </a:lnTo>
                    <a:lnTo>
                      <a:pt x="329" y="683"/>
                    </a:lnTo>
                    <a:lnTo>
                      <a:pt x="359" y="692"/>
                    </a:lnTo>
                    <a:lnTo>
                      <a:pt x="390" y="701"/>
                    </a:lnTo>
                    <a:lnTo>
                      <a:pt x="422" y="710"/>
                    </a:lnTo>
                    <a:lnTo>
                      <a:pt x="456" y="716"/>
                    </a:lnTo>
                    <a:lnTo>
                      <a:pt x="490" y="724"/>
                    </a:lnTo>
                    <a:lnTo>
                      <a:pt x="525" y="729"/>
                    </a:lnTo>
                    <a:lnTo>
                      <a:pt x="560" y="735"/>
                    </a:lnTo>
                    <a:lnTo>
                      <a:pt x="596" y="738"/>
                    </a:lnTo>
                    <a:lnTo>
                      <a:pt x="632" y="742"/>
                    </a:lnTo>
                    <a:lnTo>
                      <a:pt x="670" y="745"/>
                    </a:lnTo>
                    <a:lnTo>
                      <a:pt x="707" y="746"/>
                    </a:lnTo>
                    <a:lnTo>
                      <a:pt x="746" y="746"/>
                    </a:lnTo>
                    <a:lnTo>
                      <a:pt x="785" y="746"/>
                    </a:lnTo>
                    <a:lnTo>
                      <a:pt x="822" y="745"/>
                    </a:lnTo>
                    <a:lnTo>
                      <a:pt x="860" y="742"/>
                    </a:lnTo>
                    <a:lnTo>
                      <a:pt x="896" y="738"/>
                    </a:lnTo>
                    <a:lnTo>
                      <a:pt x="933" y="735"/>
                    </a:lnTo>
                    <a:lnTo>
                      <a:pt x="967" y="729"/>
                    </a:lnTo>
                    <a:lnTo>
                      <a:pt x="1002" y="724"/>
                    </a:lnTo>
                    <a:lnTo>
                      <a:pt x="1036" y="716"/>
                    </a:lnTo>
                    <a:lnTo>
                      <a:pt x="1070" y="710"/>
                    </a:lnTo>
                    <a:lnTo>
                      <a:pt x="1102" y="701"/>
                    </a:lnTo>
                    <a:lnTo>
                      <a:pt x="1133" y="692"/>
                    </a:lnTo>
                    <a:lnTo>
                      <a:pt x="1163" y="683"/>
                    </a:lnTo>
                    <a:lnTo>
                      <a:pt x="1193" y="672"/>
                    </a:lnTo>
                    <a:lnTo>
                      <a:pt x="1220" y="661"/>
                    </a:lnTo>
                    <a:lnTo>
                      <a:pt x="1247" y="649"/>
                    </a:lnTo>
                    <a:lnTo>
                      <a:pt x="1273" y="637"/>
                    </a:lnTo>
                    <a:lnTo>
                      <a:pt x="1298" y="624"/>
                    </a:lnTo>
                    <a:lnTo>
                      <a:pt x="1321" y="610"/>
                    </a:lnTo>
                    <a:lnTo>
                      <a:pt x="1344" y="596"/>
                    </a:lnTo>
                    <a:lnTo>
                      <a:pt x="1365" y="582"/>
                    </a:lnTo>
                    <a:lnTo>
                      <a:pt x="1385" y="566"/>
                    </a:lnTo>
                    <a:lnTo>
                      <a:pt x="1401" y="551"/>
                    </a:lnTo>
                    <a:lnTo>
                      <a:pt x="1418" y="535"/>
                    </a:lnTo>
                    <a:lnTo>
                      <a:pt x="1434" y="518"/>
                    </a:lnTo>
                    <a:lnTo>
                      <a:pt x="1447" y="501"/>
                    </a:lnTo>
                    <a:lnTo>
                      <a:pt x="1458" y="485"/>
                    </a:lnTo>
                    <a:lnTo>
                      <a:pt x="1469" y="466"/>
                    </a:lnTo>
                    <a:lnTo>
                      <a:pt x="1476" y="448"/>
                    </a:lnTo>
                    <a:lnTo>
                      <a:pt x="1483" y="430"/>
                    </a:lnTo>
                    <a:lnTo>
                      <a:pt x="1488" y="411"/>
                    </a:lnTo>
                    <a:lnTo>
                      <a:pt x="1491" y="393"/>
                    </a:ln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close/>
                    <a:moveTo>
                      <a:pt x="746" y="723"/>
                    </a:moveTo>
                    <a:lnTo>
                      <a:pt x="746" y="723"/>
                    </a:lnTo>
                    <a:lnTo>
                      <a:pt x="710" y="723"/>
                    </a:lnTo>
                    <a:lnTo>
                      <a:pt x="675" y="722"/>
                    </a:lnTo>
                    <a:lnTo>
                      <a:pt x="640" y="719"/>
                    </a:lnTo>
                    <a:lnTo>
                      <a:pt x="605" y="716"/>
                    </a:lnTo>
                    <a:lnTo>
                      <a:pt x="571" y="713"/>
                    </a:lnTo>
                    <a:lnTo>
                      <a:pt x="537" y="707"/>
                    </a:lnTo>
                    <a:lnTo>
                      <a:pt x="505" y="702"/>
                    </a:lnTo>
                    <a:lnTo>
                      <a:pt x="474" y="696"/>
                    </a:lnTo>
                    <a:lnTo>
                      <a:pt x="443" y="689"/>
                    </a:lnTo>
                    <a:lnTo>
                      <a:pt x="413" y="681"/>
                    </a:lnTo>
                    <a:lnTo>
                      <a:pt x="383" y="672"/>
                    </a:lnTo>
                    <a:lnTo>
                      <a:pt x="355" y="663"/>
                    </a:lnTo>
                    <a:lnTo>
                      <a:pt x="328" y="654"/>
                    </a:lnTo>
                    <a:lnTo>
                      <a:pt x="302" y="644"/>
                    </a:lnTo>
                    <a:lnTo>
                      <a:pt x="276" y="632"/>
                    </a:lnTo>
                    <a:lnTo>
                      <a:pt x="251" y="621"/>
                    </a:lnTo>
                    <a:lnTo>
                      <a:pt x="228" y="609"/>
                    </a:lnTo>
                    <a:lnTo>
                      <a:pt x="206" y="596"/>
                    </a:lnTo>
                    <a:lnTo>
                      <a:pt x="185" y="583"/>
                    </a:lnTo>
                    <a:lnTo>
                      <a:pt x="166" y="569"/>
                    </a:lnTo>
                    <a:lnTo>
                      <a:pt x="148" y="554"/>
                    </a:lnTo>
                    <a:lnTo>
                      <a:pt x="131" y="540"/>
                    </a:lnTo>
                    <a:lnTo>
                      <a:pt x="115" y="525"/>
                    </a:lnTo>
                    <a:lnTo>
                      <a:pt x="101" y="509"/>
                    </a:lnTo>
                    <a:lnTo>
                      <a:pt x="89" y="494"/>
                    </a:lnTo>
                    <a:lnTo>
                      <a:pt x="78" y="477"/>
                    </a:lnTo>
                    <a:lnTo>
                      <a:pt x="69" y="461"/>
                    </a:lnTo>
                    <a:lnTo>
                      <a:pt x="61" y="444"/>
                    </a:lnTo>
                    <a:lnTo>
                      <a:pt x="54" y="426"/>
                    </a:lnTo>
                    <a:lnTo>
                      <a:pt x="51" y="409"/>
                    </a:lnTo>
                    <a:lnTo>
                      <a:pt x="48" y="391"/>
                    </a:lnTo>
                    <a:lnTo>
                      <a:pt x="47" y="373"/>
                    </a:lnTo>
                    <a:lnTo>
                      <a:pt x="48" y="355"/>
                    </a:lnTo>
                    <a:lnTo>
                      <a:pt x="51" y="337"/>
                    </a:lnTo>
                    <a:lnTo>
                      <a:pt x="54" y="320"/>
                    </a:lnTo>
                    <a:lnTo>
                      <a:pt x="61" y="302"/>
                    </a:lnTo>
                    <a:lnTo>
                      <a:pt x="69" y="285"/>
                    </a:lnTo>
                    <a:lnTo>
                      <a:pt x="78" y="269"/>
                    </a:lnTo>
                    <a:lnTo>
                      <a:pt x="89" y="253"/>
                    </a:lnTo>
                    <a:lnTo>
                      <a:pt x="101" y="237"/>
                    </a:lnTo>
                    <a:lnTo>
                      <a:pt x="115" y="222"/>
                    </a:lnTo>
                    <a:lnTo>
                      <a:pt x="131" y="206"/>
                    </a:lnTo>
                    <a:lnTo>
                      <a:pt x="148" y="192"/>
                    </a:lnTo>
                    <a:lnTo>
                      <a:pt x="166" y="177"/>
                    </a:lnTo>
                    <a:lnTo>
                      <a:pt x="185" y="163"/>
                    </a:lnTo>
                    <a:lnTo>
                      <a:pt x="206" y="150"/>
                    </a:lnTo>
                    <a:lnTo>
                      <a:pt x="228" y="137"/>
                    </a:lnTo>
                    <a:lnTo>
                      <a:pt x="251" y="126"/>
                    </a:lnTo>
                    <a:lnTo>
                      <a:pt x="276" y="114"/>
                    </a:lnTo>
                    <a:lnTo>
                      <a:pt x="302" y="102"/>
                    </a:lnTo>
                    <a:lnTo>
                      <a:pt x="328" y="92"/>
                    </a:lnTo>
                    <a:lnTo>
                      <a:pt x="355" y="83"/>
                    </a:lnTo>
                    <a:lnTo>
                      <a:pt x="383" y="74"/>
                    </a:lnTo>
                    <a:lnTo>
                      <a:pt x="413" y="65"/>
                    </a:lnTo>
                    <a:lnTo>
                      <a:pt x="443" y="57"/>
                    </a:lnTo>
                    <a:lnTo>
                      <a:pt x="474" y="51"/>
                    </a:lnTo>
                    <a:lnTo>
                      <a:pt x="505" y="44"/>
                    </a:lnTo>
                    <a:lnTo>
                      <a:pt x="537" y="39"/>
                    </a:lnTo>
                    <a:lnTo>
                      <a:pt x="571" y="34"/>
                    </a:lnTo>
                    <a:lnTo>
                      <a:pt x="605" y="30"/>
                    </a:lnTo>
                    <a:lnTo>
                      <a:pt x="640" y="27"/>
                    </a:lnTo>
                    <a:lnTo>
                      <a:pt x="675" y="25"/>
                    </a:lnTo>
                    <a:lnTo>
                      <a:pt x="710" y="23"/>
                    </a:lnTo>
                    <a:lnTo>
                      <a:pt x="746" y="23"/>
                    </a:lnTo>
                    <a:lnTo>
                      <a:pt x="782" y="23"/>
                    </a:lnTo>
                    <a:lnTo>
                      <a:pt x="817" y="25"/>
                    </a:lnTo>
                    <a:lnTo>
                      <a:pt x="852" y="27"/>
                    </a:lnTo>
                    <a:lnTo>
                      <a:pt x="887" y="30"/>
                    </a:lnTo>
                    <a:lnTo>
                      <a:pt x="921" y="34"/>
                    </a:lnTo>
                    <a:lnTo>
                      <a:pt x="955" y="39"/>
                    </a:lnTo>
                    <a:lnTo>
                      <a:pt x="987" y="44"/>
                    </a:lnTo>
                    <a:lnTo>
                      <a:pt x="1018" y="51"/>
                    </a:lnTo>
                    <a:lnTo>
                      <a:pt x="1049" y="57"/>
                    </a:lnTo>
                    <a:lnTo>
                      <a:pt x="1079" y="65"/>
                    </a:lnTo>
                    <a:lnTo>
                      <a:pt x="1109" y="74"/>
                    </a:lnTo>
                    <a:lnTo>
                      <a:pt x="1137" y="83"/>
                    </a:lnTo>
                    <a:lnTo>
                      <a:pt x="1164" y="92"/>
                    </a:lnTo>
                    <a:lnTo>
                      <a:pt x="1190" y="102"/>
                    </a:lnTo>
                    <a:lnTo>
                      <a:pt x="1216" y="114"/>
                    </a:lnTo>
                    <a:lnTo>
                      <a:pt x="1241" y="126"/>
                    </a:lnTo>
                    <a:lnTo>
                      <a:pt x="1264" y="137"/>
                    </a:lnTo>
                    <a:lnTo>
                      <a:pt x="1286" y="150"/>
                    </a:lnTo>
                    <a:lnTo>
                      <a:pt x="1307" y="163"/>
                    </a:lnTo>
                    <a:lnTo>
                      <a:pt x="1326" y="177"/>
                    </a:lnTo>
                    <a:lnTo>
                      <a:pt x="1344" y="192"/>
                    </a:lnTo>
                    <a:lnTo>
                      <a:pt x="1361" y="206"/>
                    </a:lnTo>
                    <a:lnTo>
                      <a:pt x="1377" y="222"/>
                    </a:lnTo>
                    <a:lnTo>
                      <a:pt x="1391" y="237"/>
                    </a:lnTo>
                    <a:lnTo>
                      <a:pt x="1403" y="253"/>
                    </a:lnTo>
                    <a:lnTo>
                      <a:pt x="1414" y="269"/>
                    </a:lnTo>
                    <a:lnTo>
                      <a:pt x="1423" y="285"/>
                    </a:lnTo>
                    <a:lnTo>
                      <a:pt x="1431" y="302"/>
                    </a:lnTo>
                    <a:lnTo>
                      <a:pt x="1438" y="320"/>
                    </a:lnTo>
                    <a:lnTo>
                      <a:pt x="1441" y="337"/>
                    </a:lnTo>
                    <a:lnTo>
                      <a:pt x="1444" y="355"/>
                    </a:lnTo>
                    <a:lnTo>
                      <a:pt x="1445" y="373"/>
                    </a:lnTo>
                    <a:lnTo>
                      <a:pt x="1444" y="391"/>
                    </a:lnTo>
                    <a:lnTo>
                      <a:pt x="1441" y="409"/>
                    </a:lnTo>
                    <a:lnTo>
                      <a:pt x="1438" y="426"/>
                    </a:lnTo>
                    <a:lnTo>
                      <a:pt x="1431" y="444"/>
                    </a:lnTo>
                    <a:lnTo>
                      <a:pt x="1423" y="461"/>
                    </a:lnTo>
                    <a:lnTo>
                      <a:pt x="1414" y="477"/>
                    </a:lnTo>
                    <a:lnTo>
                      <a:pt x="1403" y="494"/>
                    </a:lnTo>
                    <a:lnTo>
                      <a:pt x="1391" y="509"/>
                    </a:lnTo>
                    <a:lnTo>
                      <a:pt x="1377" y="525"/>
                    </a:lnTo>
                    <a:lnTo>
                      <a:pt x="1361" y="540"/>
                    </a:lnTo>
                    <a:lnTo>
                      <a:pt x="1344" y="554"/>
                    </a:lnTo>
                    <a:lnTo>
                      <a:pt x="1326" y="569"/>
                    </a:lnTo>
                    <a:lnTo>
                      <a:pt x="1307" y="583"/>
                    </a:lnTo>
                    <a:lnTo>
                      <a:pt x="1286" y="596"/>
                    </a:lnTo>
                    <a:lnTo>
                      <a:pt x="1264" y="609"/>
                    </a:lnTo>
                    <a:lnTo>
                      <a:pt x="1241" y="621"/>
                    </a:lnTo>
                    <a:lnTo>
                      <a:pt x="1216" y="632"/>
                    </a:lnTo>
                    <a:lnTo>
                      <a:pt x="1190" y="644"/>
                    </a:lnTo>
                    <a:lnTo>
                      <a:pt x="1164" y="654"/>
                    </a:lnTo>
                    <a:lnTo>
                      <a:pt x="1137" y="663"/>
                    </a:lnTo>
                    <a:lnTo>
                      <a:pt x="1109" y="672"/>
                    </a:lnTo>
                    <a:lnTo>
                      <a:pt x="1079" y="681"/>
                    </a:lnTo>
                    <a:lnTo>
                      <a:pt x="1049" y="689"/>
                    </a:lnTo>
                    <a:lnTo>
                      <a:pt x="1018" y="696"/>
                    </a:lnTo>
                    <a:lnTo>
                      <a:pt x="987" y="702"/>
                    </a:lnTo>
                    <a:lnTo>
                      <a:pt x="955" y="707"/>
                    </a:lnTo>
                    <a:lnTo>
                      <a:pt x="921" y="713"/>
                    </a:lnTo>
                    <a:lnTo>
                      <a:pt x="887" y="716"/>
                    </a:lnTo>
                    <a:lnTo>
                      <a:pt x="852" y="719"/>
                    </a:lnTo>
                    <a:lnTo>
                      <a:pt x="817" y="722"/>
                    </a:lnTo>
                    <a:lnTo>
                      <a:pt x="782" y="723"/>
                    </a:lnTo>
                    <a:lnTo>
                      <a:pt x="746" y="723"/>
                    </a:lnTo>
                    <a:close/>
                  </a:path>
                </a:pathLst>
              </a:cu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3025"/>
              </a:p>
            </p:txBody>
          </p:sp>
          <p:sp>
            <p:nvSpPr>
              <p:cNvPr id="105" name="Freeform 22"/>
              <p:cNvSpPr>
                <a:spLocks noChangeArrowheads="1"/>
              </p:cNvSpPr>
              <p:nvPr/>
            </p:nvSpPr>
            <p:spPr bwMode="auto">
              <a:xfrm>
                <a:off x="47" y="23"/>
                <a:ext cx="1398" cy="700"/>
              </a:xfrm>
              <a:custGeom>
                <a:avLst/>
                <a:gdLst>
                  <a:gd name="T0" fmla="*/ 1397 w 1398"/>
                  <a:gd name="T1" fmla="*/ 368 h 700"/>
                  <a:gd name="T2" fmla="*/ 1384 w 1398"/>
                  <a:gd name="T3" fmla="*/ 421 h 700"/>
                  <a:gd name="T4" fmla="*/ 1356 w 1398"/>
                  <a:gd name="T5" fmla="*/ 471 h 700"/>
                  <a:gd name="T6" fmla="*/ 1314 w 1398"/>
                  <a:gd name="T7" fmla="*/ 517 h 700"/>
                  <a:gd name="T8" fmla="*/ 1260 w 1398"/>
                  <a:gd name="T9" fmla="*/ 560 h 700"/>
                  <a:gd name="T10" fmla="*/ 1194 w 1398"/>
                  <a:gd name="T11" fmla="*/ 598 h 700"/>
                  <a:gd name="T12" fmla="*/ 1117 w 1398"/>
                  <a:gd name="T13" fmla="*/ 631 h 700"/>
                  <a:gd name="T14" fmla="*/ 1032 w 1398"/>
                  <a:gd name="T15" fmla="*/ 658 h 700"/>
                  <a:gd name="T16" fmla="*/ 940 w 1398"/>
                  <a:gd name="T17" fmla="*/ 679 h 700"/>
                  <a:gd name="T18" fmla="*/ 840 w 1398"/>
                  <a:gd name="T19" fmla="*/ 693 h 700"/>
                  <a:gd name="T20" fmla="*/ 735 w 1398"/>
                  <a:gd name="T21" fmla="*/ 700 h 700"/>
                  <a:gd name="T22" fmla="*/ 663 w 1398"/>
                  <a:gd name="T23" fmla="*/ 700 h 700"/>
                  <a:gd name="T24" fmla="*/ 558 w 1398"/>
                  <a:gd name="T25" fmla="*/ 693 h 700"/>
                  <a:gd name="T26" fmla="*/ 458 w 1398"/>
                  <a:gd name="T27" fmla="*/ 679 h 700"/>
                  <a:gd name="T28" fmla="*/ 366 w 1398"/>
                  <a:gd name="T29" fmla="*/ 658 h 700"/>
                  <a:gd name="T30" fmla="*/ 281 w 1398"/>
                  <a:gd name="T31" fmla="*/ 631 h 700"/>
                  <a:gd name="T32" fmla="*/ 204 w 1398"/>
                  <a:gd name="T33" fmla="*/ 598 h 700"/>
                  <a:gd name="T34" fmla="*/ 138 w 1398"/>
                  <a:gd name="T35" fmla="*/ 560 h 700"/>
                  <a:gd name="T36" fmla="*/ 84 w 1398"/>
                  <a:gd name="T37" fmla="*/ 517 h 700"/>
                  <a:gd name="T38" fmla="*/ 42 w 1398"/>
                  <a:gd name="T39" fmla="*/ 471 h 700"/>
                  <a:gd name="T40" fmla="*/ 14 w 1398"/>
                  <a:gd name="T41" fmla="*/ 421 h 700"/>
                  <a:gd name="T42" fmla="*/ 1 w 1398"/>
                  <a:gd name="T43" fmla="*/ 368 h 700"/>
                  <a:gd name="T44" fmla="*/ 1 w 1398"/>
                  <a:gd name="T45" fmla="*/ 332 h 700"/>
                  <a:gd name="T46" fmla="*/ 14 w 1398"/>
                  <a:gd name="T47" fmla="*/ 279 h 700"/>
                  <a:gd name="T48" fmla="*/ 42 w 1398"/>
                  <a:gd name="T49" fmla="*/ 230 h 700"/>
                  <a:gd name="T50" fmla="*/ 84 w 1398"/>
                  <a:gd name="T51" fmla="*/ 183 h 700"/>
                  <a:gd name="T52" fmla="*/ 138 w 1398"/>
                  <a:gd name="T53" fmla="*/ 140 h 700"/>
                  <a:gd name="T54" fmla="*/ 204 w 1398"/>
                  <a:gd name="T55" fmla="*/ 103 h 700"/>
                  <a:gd name="T56" fmla="*/ 281 w 1398"/>
                  <a:gd name="T57" fmla="*/ 69 h 700"/>
                  <a:gd name="T58" fmla="*/ 366 w 1398"/>
                  <a:gd name="T59" fmla="*/ 42 h 700"/>
                  <a:gd name="T60" fmla="*/ 458 w 1398"/>
                  <a:gd name="T61" fmla="*/ 21 h 700"/>
                  <a:gd name="T62" fmla="*/ 558 w 1398"/>
                  <a:gd name="T63" fmla="*/ 7 h 700"/>
                  <a:gd name="T64" fmla="*/ 663 w 1398"/>
                  <a:gd name="T65" fmla="*/ 0 h 700"/>
                  <a:gd name="T66" fmla="*/ 735 w 1398"/>
                  <a:gd name="T67" fmla="*/ 0 h 700"/>
                  <a:gd name="T68" fmla="*/ 840 w 1398"/>
                  <a:gd name="T69" fmla="*/ 7 h 700"/>
                  <a:gd name="T70" fmla="*/ 940 w 1398"/>
                  <a:gd name="T71" fmla="*/ 21 h 700"/>
                  <a:gd name="T72" fmla="*/ 1032 w 1398"/>
                  <a:gd name="T73" fmla="*/ 42 h 700"/>
                  <a:gd name="T74" fmla="*/ 1117 w 1398"/>
                  <a:gd name="T75" fmla="*/ 69 h 700"/>
                  <a:gd name="T76" fmla="*/ 1194 w 1398"/>
                  <a:gd name="T77" fmla="*/ 103 h 700"/>
                  <a:gd name="T78" fmla="*/ 1260 w 1398"/>
                  <a:gd name="T79" fmla="*/ 140 h 700"/>
                  <a:gd name="T80" fmla="*/ 1314 w 1398"/>
                  <a:gd name="T81" fmla="*/ 183 h 700"/>
                  <a:gd name="T82" fmla="*/ 1356 w 1398"/>
                  <a:gd name="T83" fmla="*/ 230 h 700"/>
                  <a:gd name="T84" fmla="*/ 1384 w 1398"/>
                  <a:gd name="T85" fmla="*/ 279 h 700"/>
                  <a:gd name="T86" fmla="*/ 1397 w 1398"/>
                  <a:gd name="T87" fmla="*/ 332 h 7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98"/>
                  <a:gd name="T133" fmla="*/ 0 h 700"/>
                  <a:gd name="T134" fmla="*/ 1398 w 1398"/>
                  <a:gd name="T135" fmla="*/ 700 h 7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98" h="700">
                    <a:moveTo>
                      <a:pt x="1398" y="350"/>
                    </a:moveTo>
                    <a:lnTo>
                      <a:pt x="1398" y="350"/>
                    </a:lnTo>
                    <a:lnTo>
                      <a:pt x="1397" y="368"/>
                    </a:lnTo>
                    <a:lnTo>
                      <a:pt x="1394" y="386"/>
                    </a:lnTo>
                    <a:lnTo>
                      <a:pt x="1391" y="403"/>
                    </a:lnTo>
                    <a:lnTo>
                      <a:pt x="1384" y="421"/>
                    </a:lnTo>
                    <a:lnTo>
                      <a:pt x="1376" y="438"/>
                    </a:lnTo>
                    <a:lnTo>
                      <a:pt x="1367" y="454"/>
                    </a:lnTo>
                    <a:lnTo>
                      <a:pt x="1356" y="471"/>
                    </a:lnTo>
                    <a:lnTo>
                      <a:pt x="1344" y="486"/>
                    </a:lnTo>
                    <a:lnTo>
                      <a:pt x="1330" y="502"/>
                    </a:lnTo>
                    <a:lnTo>
                      <a:pt x="1314" y="517"/>
                    </a:lnTo>
                    <a:lnTo>
                      <a:pt x="1297" y="531"/>
                    </a:lnTo>
                    <a:lnTo>
                      <a:pt x="1279" y="546"/>
                    </a:lnTo>
                    <a:lnTo>
                      <a:pt x="1260" y="560"/>
                    </a:lnTo>
                    <a:lnTo>
                      <a:pt x="1239" y="573"/>
                    </a:lnTo>
                    <a:lnTo>
                      <a:pt x="1217" y="586"/>
                    </a:lnTo>
                    <a:lnTo>
                      <a:pt x="1194" y="598"/>
                    </a:lnTo>
                    <a:lnTo>
                      <a:pt x="1169" y="609"/>
                    </a:lnTo>
                    <a:lnTo>
                      <a:pt x="1143" y="621"/>
                    </a:lnTo>
                    <a:lnTo>
                      <a:pt x="1117" y="631"/>
                    </a:lnTo>
                    <a:lnTo>
                      <a:pt x="1090" y="640"/>
                    </a:lnTo>
                    <a:lnTo>
                      <a:pt x="1062" y="649"/>
                    </a:lnTo>
                    <a:lnTo>
                      <a:pt x="1032" y="658"/>
                    </a:lnTo>
                    <a:lnTo>
                      <a:pt x="1002" y="666"/>
                    </a:lnTo>
                    <a:lnTo>
                      <a:pt x="971" y="673"/>
                    </a:lnTo>
                    <a:lnTo>
                      <a:pt x="940" y="679"/>
                    </a:lnTo>
                    <a:lnTo>
                      <a:pt x="908" y="684"/>
                    </a:lnTo>
                    <a:lnTo>
                      <a:pt x="874" y="690"/>
                    </a:lnTo>
                    <a:lnTo>
                      <a:pt x="840" y="693"/>
                    </a:lnTo>
                    <a:lnTo>
                      <a:pt x="805" y="696"/>
                    </a:lnTo>
                    <a:lnTo>
                      <a:pt x="770" y="699"/>
                    </a:lnTo>
                    <a:lnTo>
                      <a:pt x="735" y="700"/>
                    </a:lnTo>
                    <a:lnTo>
                      <a:pt x="699" y="700"/>
                    </a:lnTo>
                    <a:lnTo>
                      <a:pt x="663" y="700"/>
                    </a:lnTo>
                    <a:lnTo>
                      <a:pt x="628" y="699"/>
                    </a:lnTo>
                    <a:lnTo>
                      <a:pt x="593" y="696"/>
                    </a:lnTo>
                    <a:lnTo>
                      <a:pt x="558" y="693"/>
                    </a:lnTo>
                    <a:lnTo>
                      <a:pt x="524" y="690"/>
                    </a:lnTo>
                    <a:lnTo>
                      <a:pt x="490" y="684"/>
                    </a:lnTo>
                    <a:lnTo>
                      <a:pt x="458" y="679"/>
                    </a:lnTo>
                    <a:lnTo>
                      <a:pt x="427" y="673"/>
                    </a:lnTo>
                    <a:lnTo>
                      <a:pt x="396" y="666"/>
                    </a:lnTo>
                    <a:lnTo>
                      <a:pt x="366" y="658"/>
                    </a:lnTo>
                    <a:lnTo>
                      <a:pt x="336" y="649"/>
                    </a:lnTo>
                    <a:lnTo>
                      <a:pt x="308" y="640"/>
                    </a:lnTo>
                    <a:lnTo>
                      <a:pt x="281" y="631"/>
                    </a:lnTo>
                    <a:lnTo>
                      <a:pt x="255" y="621"/>
                    </a:lnTo>
                    <a:lnTo>
                      <a:pt x="229" y="609"/>
                    </a:lnTo>
                    <a:lnTo>
                      <a:pt x="204" y="598"/>
                    </a:lnTo>
                    <a:lnTo>
                      <a:pt x="181" y="586"/>
                    </a:lnTo>
                    <a:lnTo>
                      <a:pt x="159" y="573"/>
                    </a:lnTo>
                    <a:lnTo>
                      <a:pt x="138" y="560"/>
                    </a:lnTo>
                    <a:lnTo>
                      <a:pt x="119" y="546"/>
                    </a:lnTo>
                    <a:lnTo>
                      <a:pt x="101" y="531"/>
                    </a:lnTo>
                    <a:lnTo>
                      <a:pt x="84" y="517"/>
                    </a:lnTo>
                    <a:lnTo>
                      <a:pt x="68" y="502"/>
                    </a:lnTo>
                    <a:lnTo>
                      <a:pt x="54" y="486"/>
                    </a:lnTo>
                    <a:lnTo>
                      <a:pt x="42" y="471"/>
                    </a:lnTo>
                    <a:lnTo>
                      <a:pt x="31" y="454"/>
                    </a:lnTo>
                    <a:lnTo>
                      <a:pt x="22" y="438"/>
                    </a:lnTo>
                    <a:lnTo>
                      <a:pt x="14" y="421"/>
                    </a:lnTo>
                    <a:lnTo>
                      <a:pt x="7" y="403"/>
                    </a:lnTo>
                    <a:lnTo>
                      <a:pt x="4" y="386"/>
                    </a:lnTo>
                    <a:lnTo>
                      <a:pt x="1" y="368"/>
                    </a:lnTo>
                    <a:lnTo>
                      <a:pt x="0" y="350"/>
                    </a:lnTo>
                    <a:lnTo>
                      <a:pt x="1" y="332"/>
                    </a:lnTo>
                    <a:lnTo>
                      <a:pt x="4" y="314"/>
                    </a:lnTo>
                    <a:lnTo>
                      <a:pt x="7" y="297"/>
                    </a:lnTo>
                    <a:lnTo>
                      <a:pt x="14" y="279"/>
                    </a:lnTo>
                    <a:lnTo>
                      <a:pt x="22" y="262"/>
                    </a:lnTo>
                    <a:lnTo>
                      <a:pt x="31" y="246"/>
                    </a:lnTo>
                    <a:lnTo>
                      <a:pt x="42" y="230"/>
                    </a:lnTo>
                    <a:lnTo>
                      <a:pt x="54" y="214"/>
                    </a:lnTo>
                    <a:lnTo>
                      <a:pt x="68" y="199"/>
                    </a:lnTo>
                    <a:lnTo>
                      <a:pt x="84" y="183"/>
                    </a:lnTo>
                    <a:lnTo>
                      <a:pt x="101" y="169"/>
                    </a:lnTo>
                    <a:lnTo>
                      <a:pt x="119" y="154"/>
                    </a:lnTo>
                    <a:lnTo>
                      <a:pt x="138" y="140"/>
                    </a:lnTo>
                    <a:lnTo>
                      <a:pt x="159" y="127"/>
                    </a:lnTo>
                    <a:lnTo>
                      <a:pt x="181" y="114"/>
                    </a:lnTo>
                    <a:lnTo>
                      <a:pt x="204" y="103"/>
                    </a:lnTo>
                    <a:lnTo>
                      <a:pt x="229" y="91"/>
                    </a:lnTo>
                    <a:lnTo>
                      <a:pt x="255" y="79"/>
                    </a:lnTo>
                    <a:lnTo>
                      <a:pt x="281" y="69"/>
                    </a:lnTo>
                    <a:lnTo>
                      <a:pt x="308" y="60"/>
                    </a:lnTo>
                    <a:lnTo>
                      <a:pt x="336" y="51"/>
                    </a:lnTo>
                    <a:lnTo>
                      <a:pt x="366" y="42"/>
                    </a:lnTo>
                    <a:lnTo>
                      <a:pt x="396" y="34"/>
                    </a:lnTo>
                    <a:lnTo>
                      <a:pt x="427" y="28"/>
                    </a:lnTo>
                    <a:lnTo>
                      <a:pt x="458" y="21"/>
                    </a:lnTo>
                    <a:lnTo>
                      <a:pt x="490" y="16"/>
                    </a:lnTo>
                    <a:lnTo>
                      <a:pt x="524" y="11"/>
                    </a:lnTo>
                    <a:lnTo>
                      <a:pt x="558" y="7"/>
                    </a:lnTo>
                    <a:lnTo>
                      <a:pt x="593" y="4"/>
                    </a:lnTo>
                    <a:lnTo>
                      <a:pt x="628" y="2"/>
                    </a:lnTo>
                    <a:lnTo>
                      <a:pt x="663" y="0"/>
                    </a:lnTo>
                    <a:lnTo>
                      <a:pt x="699" y="0"/>
                    </a:lnTo>
                    <a:lnTo>
                      <a:pt x="735" y="0"/>
                    </a:lnTo>
                    <a:lnTo>
                      <a:pt x="770" y="2"/>
                    </a:lnTo>
                    <a:lnTo>
                      <a:pt x="805" y="4"/>
                    </a:lnTo>
                    <a:lnTo>
                      <a:pt x="840" y="7"/>
                    </a:lnTo>
                    <a:lnTo>
                      <a:pt x="874" y="11"/>
                    </a:lnTo>
                    <a:lnTo>
                      <a:pt x="908" y="16"/>
                    </a:lnTo>
                    <a:lnTo>
                      <a:pt x="940" y="21"/>
                    </a:lnTo>
                    <a:lnTo>
                      <a:pt x="971" y="28"/>
                    </a:lnTo>
                    <a:lnTo>
                      <a:pt x="1002" y="34"/>
                    </a:lnTo>
                    <a:lnTo>
                      <a:pt x="1032" y="42"/>
                    </a:lnTo>
                    <a:lnTo>
                      <a:pt x="1062" y="51"/>
                    </a:lnTo>
                    <a:lnTo>
                      <a:pt x="1090" y="60"/>
                    </a:lnTo>
                    <a:lnTo>
                      <a:pt x="1117" y="69"/>
                    </a:lnTo>
                    <a:lnTo>
                      <a:pt x="1143" y="79"/>
                    </a:lnTo>
                    <a:lnTo>
                      <a:pt x="1169" y="91"/>
                    </a:lnTo>
                    <a:lnTo>
                      <a:pt x="1194" y="103"/>
                    </a:lnTo>
                    <a:lnTo>
                      <a:pt x="1217" y="114"/>
                    </a:lnTo>
                    <a:lnTo>
                      <a:pt x="1239" y="127"/>
                    </a:lnTo>
                    <a:lnTo>
                      <a:pt x="1260" y="140"/>
                    </a:lnTo>
                    <a:lnTo>
                      <a:pt x="1279" y="154"/>
                    </a:lnTo>
                    <a:lnTo>
                      <a:pt x="1297" y="169"/>
                    </a:lnTo>
                    <a:lnTo>
                      <a:pt x="1314" y="183"/>
                    </a:lnTo>
                    <a:lnTo>
                      <a:pt x="1330" y="199"/>
                    </a:lnTo>
                    <a:lnTo>
                      <a:pt x="1344" y="214"/>
                    </a:lnTo>
                    <a:lnTo>
                      <a:pt x="1356" y="230"/>
                    </a:lnTo>
                    <a:lnTo>
                      <a:pt x="1367" y="246"/>
                    </a:lnTo>
                    <a:lnTo>
                      <a:pt x="1376" y="262"/>
                    </a:lnTo>
                    <a:lnTo>
                      <a:pt x="1384" y="279"/>
                    </a:lnTo>
                    <a:lnTo>
                      <a:pt x="1391" y="297"/>
                    </a:lnTo>
                    <a:lnTo>
                      <a:pt x="1394" y="314"/>
                    </a:lnTo>
                    <a:lnTo>
                      <a:pt x="1397" y="332"/>
                    </a:lnTo>
                    <a:lnTo>
                      <a:pt x="1398" y="350"/>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3025"/>
              </a:p>
            </p:txBody>
          </p:sp>
        </p:grpSp>
        <p:grpSp>
          <p:nvGrpSpPr>
            <p:cNvPr id="75" name="组合 74"/>
            <p:cNvGrpSpPr/>
            <p:nvPr/>
          </p:nvGrpSpPr>
          <p:grpSpPr>
            <a:xfrm>
              <a:off x="2306530" y="980798"/>
              <a:ext cx="1005165" cy="1005165"/>
              <a:chOff x="5003908" y="1229805"/>
              <a:chExt cx="897741" cy="897741"/>
            </a:xfrm>
          </p:grpSpPr>
          <p:sp>
            <p:nvSpPr>
              <p:cNvPr id="100" name="Freeform 36"/>
              <p:cNvSpPr/>
              <p:nvPr/>
            </p:nvSpPr>
            <p:spPr bwMode="auto">
              <a:xfrm>
                <a:off x="5003908" y="1229805"/>
                <a:ext cx="897741" cy="897741"/>
              </a:xfrm>
              <a:prstGeom prst="ellipse">
                <a:avLst/>
              </a:prstGeom>
              <a:solidFill>
                <a:srgbClr val="0070C0"/>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sp>
            <p:nvSpPr>
              <p:cNvPr id="101" name="Freeform 38"/>
              <p:cNvSpPr/>
              <p:nvPr/>
            </p:nvSpPr>
            <p:spPr bwMode="auto">
              <a:xfrm>
                <a:off x="5060897" y="1255263"/>
                <a:ext cx="783764" cy="256483"/>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sp>
            <p:nvSpPr>
              <p:cNvPr id="102" name="Oval 39"/>
              <p:cNvSpPr>
                <a:spLocks noChangeArrowheads="1"/>
              </p:cNvSpPr>
              <p:nvPr/>
            </p:nvSpPr>
            <p:spPr bwMode="auto">
              <a:xfrm>
                <a:off x="5365810" y="1275260"/>
                <a:ext cx="180773" cy="163454"/>
              </a:xfrm>
              <a:prstGeom prst="ellipse">
                <a:avLst/>
              </a:prstGeom>
              <a:gradFill rotWithShape="1">
                <a:gsLst>
                  <a:gs pos="0">
                    <a:schemeClr val="bg1"/>
                  </a:gs>
                  <a:gs pos="99000">
                    <a:schemeClr val="bg1">
                      <a:lumMod val="75000"/>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grpSp>
        <p:grpSp>
          <p:nvGrpSpPr>
            <p:cNvPr id="76" name="Group 41"/>
            <p:cNvGrpSpPr/>
            <p:nvPr/>
          </p:nvGrpSpPr>
          <p:grpSpPr bwMode="auto">
            <a:xfrm>
              <a:off x="1189038" y="1373188"/>
              <a:ext cx="755650" cy="755650"/>
              <a:chOff x="0" y="0"/>
              <a:chExt cx="1089" cy="1089"/>
            </a:xfrm>
          </p:grpSpPr>
          <p:sp>
            <p:nvSpPr>
              <p:cNvPr id="98" name="Oval 29"/>
              <p:cNvSpPr>
                <a:spLocks noChangeArrowheads="1"/>
              </p:cNvSpPr>
              <p:nvPr/>
            </p:nvSpPr>
            <p:spPr bwMode="auto">
              <a:xfrm>
                <a:off x="0" y="0"/>
                <a:ext cx="1089" cy="1089"/>
              </a:xfrm>
              <a:prstGeom prst="ellipse">
                <a:avLst/>
              </a:prstGeom>
              <a:gradFill rotWithShape="1">
                <a:gsLst>
                  <a:gs pos="0">
                    <a:schemeClr val="bg1">
                      <a:lumMod val="95000"/>
                    </a:schemeClr>
                  </a:gs>
                  <a:gs pos="27000">
                    <a:schemeClr val="bg1">
                      <a:lumMod val="65000"/>
                    </a:schemeClr>
                  </a:gs>
                  <a:gs pos="100000">
                    <a:srgbClr val="5B5B5B"/>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99" name="Oval 32"/>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025">
                  <a:solidFill>
                    <a:srgbClr val="000000"/>
                  </a:solidFill>
                  <a:latin typeface="Calibri" panose="020F0502020204030204" pitchFamily="34" charset="0"/>
                  <a:sym typeface="宋体" panose="02010600030101010101" pitchFamily="2" charset="-122"/>
                </a:endParaRPr>
              </a:p>
            </p:txBody>
          </p:sp>
        </p:grpSp>
        <p:grpSp>
          <p:nvGrpSpPr>
            <p:cNvPr id="77" name="Group 46"/>
            <p:cNvGrpSpPr/>
            <p:nvPr/>
          </p:nvGrpSpPr>
          <p:grpSpPr bwMode="auto">
            <a:xfrm>
              <a:off x="1838326" y="1230313"/>
              <a:ext cx="755650" cy="755650"/>
              <a:chOff x="0" y="0"/>
              <a:chExt cx="1089" cy="1089"/>
            </a:xfrm>
          </p:grpSpPr>
          <p:sp>
            <p:nvSpPr>
              <p:cNvPr id="96" name="Oval 34"/>
              <p:cNvSpPr>
                <a:spLocks noChangeArrowheads="1"/>
              </p:cNvSpPr>
              <p:nvPr/>
            </p:nvSpPr>
            <p:spPr bwMode="auto">
              <a:xfrm>
                <a:off x="0" y="0"/>
                <a:ext cx="1089" cy="1089"/>
              </a:xfrm>
              <a:prstGeom prst="ellipse">
                <a:avLst/>
              </a:prstGeom>
              <a:gradFill rotWithShape="1">
                <a:gsLst>
                  <a:gs pos="0">
                    <a:schemeClr val="bg1">
                      <a:lumMod val="95000"/>
                    </a:schemeClr>
                  </a:gs>
                  <a:gs pos="27000">
                    <a:schemeClr val="bg1">
                      <a:lumMod val="65000"/>
                    </a:schemeClr>
                  </a:gs>
                  <a:gs pos="100000">
                    <a:srgbClr val="5B5B5B"/>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97" name="Oval 37"/>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78" name="Group 51"/>
            <p:cNvGrpSpPr/>
            <p:nvPr/>
          </p:nvGrpSpPr>
          <p:grpSpPr bwMode="auto">
            <a:xfrm>
              <a:off x="1730376" y="1554163"/>
              <a:ext cx="755650" cy="755650"/>
              <a:chOff x="0" y="0"/>
              <a:chExt cx="1089" cy="1089"/>
            </a:xfrm>
          </p:grpSpPr>
          <p:sp>
            <p:nvSpPr>
              <p:cNvPr id="94" name="Oval 39"/>
              <p:cNvSpPr>
                <a:spLocks noChangeArrowheads="1"/>
              </p:cNvSpPr>
              <p:nvPr/>
            </p:nvSpPr>
            <p:spPr bwMode="auto">
              <a:xfrm>
                <a:off x="0" y="0"/>
                <a:ext cx="1089" cy="1089"/>
              </a:xfrm>
              <a:prstGeom prst="ellipse">
                <a:avLst/>
              </a:prstGeom>
              <a:gradFill rotWithShape="1">
                <a:gsLst>
                  <a:gs pos="0">
                    <a:schemeClr val="bg1">
                      <a:lumMod val="95000"/>
                    </a:schemeClr>
                  </a:gs>
                  <a:gs pos="27000">
                    <a:schemeClr val="bg1">
                      <a:lumMod val="65000"/>
                    </a:schemeClr>
                  </a:gs>
                  <a:gs pos="100000">
                    <a:srgbClr val="5B5B5B"/>
                  </a:gs>
                </a:gsLst>
                <a:lin ang="5400000" scaled="1"/>
              </a:gradFill>
              <a:ln w="9525">
                <a:solidFill>
                  <a:schemeClr val="bg1">
                    <a:lumMod val="50000"/>
                  </a:schemeClr>
                </a:solidFill>
                <a:round/>
              </a:ln>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95" name="Oval 42"/>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79" name="Group 56"/>
            <p:cNvGrpSpPr/>
            <p:nvPr/>
          </p:nvGrpSpPr>
          <p:grpSpPr bwMode="auto">
            <a:xfrm>
              <a:off x="1262063" y="1697038"/>
              <a:ext cx="755650" cy="755650"/>
              <a:chOff x="0" y="0"/>
              <a:chExt cx="1089" cy="1089"/>
            </a:xfrm>
          </p:grpSpPr>
          <p:sp>
            <p:nvSpPr>
              <p:cNvPr id="92" name="Oval 44"/>
              <p:cNvSpPr>
                <a:spLocks noChangeArrowheads="1"/>
              </p:cNvSpPr>
              <p:nvPr/>
            </p:nvSpPr>
            <p:spPr bwMode="auto">
              <a:xfrm>
                <a:off x="0" y="0"/>
                <a:ext cx="1089" cy="1089"/>
              </a:xfrm>
              <a:prstGeom prst="ellipse">
                <a:avLst/>
              </a:prstGeom>
              <a:gradFill rotWithShape="1">
                <a:gsLst>
                  <a:gs pos="0">
                    <a:schemeClr val="bg1">
                      <a:lumMod val="95000"/>
                    </a:schemeClr>
                  </a:gs>
                  <a:gs pos="27000">
                    <a:schemeClr val="bg1">
                      <a:lumMod val="65000"/>
                    </a:schemeClr>
                  </a:gs>
                  <a:gs pos="100000">
                    <a:srgbClr val="5B5B5B"/>
                  </a:gs>
                </a:gsLst>
                <a:lin ang="5400000" scaled="1"/>
              </a:gradFill>
              <a:ln w="9525">
                <a:solidFill>
                  <a:schemeClr val="bg1">
                    <a:lumMod val="50000"/>
                  </a:schemeClr>
                </a:solidFill>
                <a:rou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025">
                  <a:solidFill>
                    <a:srgbClr val="000000"/>
                  </a:solidFill>
                  <a:latin typeface="Calibri" panose="020F0502020204030204" pitchFamily="34" charset="0"/>
                  <a:sym typeface="宋体" panose="02010600030101010101" pitchFamily="2" charset="-122"/>
                </a:endParaRPr>
              </a:p>
            </p:txBody>
          </p:sp>
          <p:sp>
            <p:nvSpPr>
              <p:cNvPr id="93" name="Oval 47"/>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80" name="Group 61"/>
            <p:cNvGrpSpPr/>
            <p:nvPr/>
          </p:nvGrpSpPr>
          <p:grpSpPr bwMode="auto">
            <a:xfrm>
              <a:off x="1765301" y="1985963"/>
              <a:ext cx="755650" cy="755650"/>
              <a:chOff x="0" y="0"/>
              <a:chExt cx="1089" cy="1089"/>
            </a:xfrm>
          </p:grpSpPr>
          <p:sp>
            <p:nvSpPr>
              <p:cNvPr id="90" name="Oval 49"/>
              <p:cNvSpPr>
                <a:spLocks noChangeArrowheads="1"/>
              </p:cNvSpPr>
              <p:nvPr/>
            </p:nvSpPr>
            <p:spPr bwMode="auto">
              <a:xfrm>
                <a:off x="0" y="0"/>
                <a:ext cx="1089" cy="1089"/>
              </a:xfrm>
              <a:prstGeom prst="ellipse">
                <a:avLst/>
              </a:prstGeom>
              <a:gradFill rotWithShape="1">
                <a:gsLst>
                  <a:gs pos="0">
                    <a:schemeClr val="bg1">
                      <a:lumMod val="95000"/>
                    </a:schemeClr>
                  </a:gs>
                  <a:gs pos="27000">
                    <a:schemeClr val="bg1">
                      <a:lumMod val="65000"/>
                    </a:schemeClr>
                  </a:gs>
                  <a:gs pos="100000">
                    <a:srgbClr val="5B5B5B"/>
                  </a:gs>
                </a:gsLst>
                <a:lin ang="5400000" scaled="1"/>
              </a:gradFill>
              <a:ln w="9525">
                <a:solidFill>
                  <a:schemeClr val="bg1">
                    <a:lumMod val="50000"/>
                  </a:schemeClr>
                </a:solidFill>
                <a:round/>
              </a:ln>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91" name="Oval 52"/>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81" name="Group 66"/>
            <p:cNvGrpSpPr/>
            <p:nvPr/>
          </p:nvGrpSpPr>
          <p:grpSpPr bwMode="auto">
            <a:xfrm>
              <a:off x="2270126" y="1770063"/>
              <a:ext cx="755650" cy="755650"/>
              <a:chOff x="0" y="0"/>
              <a:chExt cx="1089" cy="1089"/>
            </a:xfrm>
          </p:grpSpPr>
          <p:sp>
            <p:nvSpPr>
              <p:cNvPr id="88" name="Oval 54"/>
              <p:cNvSpPr>
                <a:spLocks noChangeArrowheads="1"/>
              </p:cNvSpPr>
              <p:nvPr/>
            </p:nvSpPr>
            <p:spPr bwMode="auto">
              <a:xfrm>
                <a:off x="0" y="0"/>
                <a:ext cx="1089" cy="1089"/>
              </a:xfrm>
              <a:prstGeom prst="ellipse">
                <a:avLst/>
              </a:prstGeom>
              <a:gradFill rotWithShape="1">
                <a:gsLst>
                  <a:gs pos="0">
                    <a:schemeClr val="bg1">
                      <a:lumMod val="95000"/>
                    </a:schemeClr>
                  </a:gs>
                  <a:gs pos="27000">
                    <a:schemeClr val="bg1">
                      <a:lumMod val="65000"/>
                    </a:schemeClr>
                  </a:gs>
                  <a:gs pos="100000">
                    <a:srgbClr val="5B5B5B"/>
                  </a:gs>
                </a:gsLst>
                <a:lin ang="5400000" scaled="1"/>
              </a:gradFill>
              <a:ln w="9525">
                <a:solidFill>
                  <a:schemeClr val="bg1">
                    <a:lumMod val="50000"/>
                  </a:schemeClr>
                </a:solidFill>
                <a:round/>
              </a:ln>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89" name="Oval 57"/>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82" name="Group 71"/>
            <p:cNvGrpSpPr/>
            <p:nvPr/>
          </p:nvGrpSpPr>
          <p:grpSpPr bwMode="auto">
            <a:xfrm>
              <a:off x="2630488" y="1697038"/>
              <a:ext cx="755650" cy="755648"/>
              <a:chOff x="0" y="0"/>
              <a:chExt cx="1089" cy="1089"/>
            </a:xfrm>
          </p:grpSpPr>
          <p:sp>
            <p:nvSpPr>
              <p:cNvPr id="86" name="Oval 59"/>
              <p:cNvSpPr>
                <a:spLocks noChangeArrowheads="1"/>
              </p:cNvSpPr>
              <p:nvPr/>
            </p:nvSpPr>
            <p:spPr bwMode="auto">
              <a:xfrm>
                <a:off x="0" y="0"/>
                <a:ext cx="1089" cy="1089"/>
              </a:xfrm>
              <a:prstGeom prst="ellipse">
                <a:avLst/>
              </a:prstGeom>
              <a:gradFill rotWithShape="1">
                <a:gsLst>
                  <a:gs pos="0">
                    <a:schemeClr val="bg1">
                      <a:lumMod val="95000"/>
                    </a:schemeClr>
                  </a:gs>
                  <a:gs pos="27000">
                    <a:schemeClr val="bg1">
                      <a:lumMod val="65000"/>
                    </a:schemeClr>
                  </a:gs>
                  <a:gs pos="100000">
                    <a:srgbClr val="5B5B5B"/>
                  </a:gs>
                </a:gsLst>
                <a:lin ang="5400000" scaled="1"/>
              </a:gradFill>
              <a:ln w="9525">
                <a:solidFill>
                  <a:schemeClr val="bg1">
                    <a:lumMod val="50000"/>
                  </a:schemeClr>
                </a:solidFill>
                <a:round/>
              </a:ln>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87" name="Oval 62"/>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grpSp>
          <p:nvGrpSpPr>
            <p:cNvPr id="83" name="Group 76"/>
            <p:cNvGrpSpPr/>
            <p:nvPr/>
          </p:nvGrpSpPr>
          <p:grpSpPr bwMode="auto">
            <a:xfrm>
              <a:off x="1081088" y="1889125"/>
              <a:ext cx="2368550" cy="2665412"/>
              <a:chOff x="0" y="0"/>
              <a:chExt cx="1492" cy="1679"/>
            </a:xfrm>
          </p:grpSpPr>
          <p:sp>
            <p:nvSpPr>
              <p:cNvPr id="84" name="Freeform 64"/>
              <p:cNvSpPr>
                <a:spLocks noChangeArrowheads="1"/>
              </p:cNvSpPr>
              <p:nvPr/>
            </p:nvSpPr>
            <p:spPr bwMode="auto">
              <a:xfrm>
                <a:off x="0" y="0"/>
                <a:ext cx="1492" cy="373"/>
              </a:xfrm>
              <a:custGeom>
                <a:avLst/>
                <a:gdLst>
                  <a:gd name="T0" fmla="*/ 710 w 1492"/>
                  <a:gd name="T1" fmla="*/ 350 h 373"/>
                  <a:gd name="T2" fmla="*/ 605 w 1492"/>
                  <a:gd name="T3" fmla="*/ 343 h 373"/>
                  <a:gd name="T4" fmla="*/ 505 w 1492"/>
                  <a:gd name="T5" fmla="*/ 329 h 373"/>
                  <a:gd name="T6" fmla="*/ 413 w 1492"/>
                  <a:gd name="T7" fmla="*/ 308 h 373"/>
                  <a:gd name="T8" fmla="*/ 328 w 1492"/>
                  <a:gd name="T9" fmla="*/ 281 h 373"/>
                  <a:gd name="T10" fmla="*/ 251 w 1492"/>
                  <a:gd name="T11" fmla="*/ 248 h 373"/>
                  <a:gd name="T12" fmla="*/ 185 w 1492"/>
                  <a:gd name="T13" fmla="*/ 210 h 373"/>
                  <a:gd name="T14" fmla="*/ 131 w 1492"/>
                  <a:gd name="T15" fmla="*/ 167 h 373"/>
                  <a:gd name="T16" fmla="*/ 89 w 1492"/>
                  <a:gd name="T17" fmla="*/ 121 h 373"/>
                  <a:gd name="T18" fmla="*/ 61 w 1492"/>
                  <a:gd name="T19" fmla="*/ 71 h 373"/>
                  <a:gd name="T20" fmla="*/ 48 w 1492"/>
                  <a:gd name="T21" fmla="*/ 18 h 373"/>
                  <a:gd name="T22" fmla="*/ 0 w 1492"/>
                  <a:gd name="T23" fmla="*/ 0 h 373"/>
                  <a:gd name="T24" fmla="*/ 9 w 1492"/>
                  <a:gd name="T25" fmla="*/ 57 h 373"/>
                  <a:gd name="T26" fmla="*/ 34 w 1492"/>
                  <a:gd name="T27" fmla="*/ 112 h 373"/>
                  <a:gd name="T28" fmla="*/ 74 w 1492"/>
                  <a:gd name="T29" fmla="*/ 162 h 373"/>
                  <a:gd name="T30" fmla="*/ 127 w 1492"/>
                  <a:gd name="T31" fmla="*/ 209 h 373"/>
                  <a:gd name="T32" fmla="*/ 194 w 1492"/>
                  <a:gd name="T33" fmla="*/ 251 h 373"/>
                  <a:gd name="T34" fmla="*/ 272 w 1492"/>
                  <a:gd name="T35" fmla="*/ 288 h 373"/>
                  <a:gd name="T36" fmla="*/ 359 w 1492"/>
                  <a:gd name="T37" fmla="*/ 319 h 373"/>
                  <a:gd name="T38" fmla="*/ 456 w 1492"/>
                  <a:gd name="T39" fmla="*/ 343 h 373"/>
                  <a:gd name="T40" fmla="*/ 560 w 1492"/>
                  <a:gd name="T41" fmla="*/ 362 h 373"/>
                  <a:gd name="T42" fmla="*/ 670 w 1492"/>
                  <a:gd name="T43" fmla="*/ 372 h 373"/>
                  <a:gd name="T44" fmla="*/ 746 w 1492"/>
                  <a:gd name="T45" fmla="*/ 373 h 373"/>
                  <a:gd name="T46" fmla="*/ 860 w 1492"/>
                  <a:gd name="T47" fmla="*/ 369 h 373"/>
                  <a:gd name="T48" fmla="*/ 967 w 1492"/>
                  <a:gd name="T49" fmla="*/ 356 h 373"/>
                  <a:gd name="T50" fmla="*/ 1070 w 1492"/>
                  <a:gd name="T51" fmla="*/ 337 h 373"/>
                  <a:gd name="T52" fmla="*/ 1163 w 1492"/>
                  <a:gd name="T53" fmla="*/ 310 h 373"/>
                  <a:gd name="T54" fmla="*/ 1247 w 1492"/>
                  <a:gd name="T55" fmla="*/ 276 h 373"/>
                  <a:gd name="T56" fmla="*/ 1321 w 1492"/>
                  <a:gd name="T57" fmla="*/ 237 h 373"/>
                  <a:gd name="T58" fmla="*/ 1385 w 1492"/>
                  <a:gd name="T59" fmla="*/ 193 h 373"/>
                  <a:gd name="T60" fmla="*/ 1434 w 1492"/>
                  <a:gd name="T61" fmla="*/ 145 h 373"/>
                  <a:gd name="T62" fmla="*/ 1469 w 1492"/>
                  <a:gd name="T63" fmla="*/ 93 h 373"/>
                  <a:gd name="T64" fmla="*/ 1488 w 1492"/>
                  <a:gd name="T65" fmla="*/ 38 h 373"/>
                  <a:gd name="T66" fmla="*/ 1445 w 1492"/>
                  <a:gd name="T67" fmla="*/ 0 h 373"/>
                  <a:gd name="T68" fmla="*/ 1441 w 1492"/>
                  <a:gd name="T69" fmla="*/ 36 h 373"/>
                  <a:gd name="T70" fmla="*/ 1423 w 1492"/>
                  <a:gd name="T71" fmla="*/ 88 h 373"/>
                  <a:gd name="T72" fmla="*/ 1391 w 1492"/>
                  <a:gd name="T73" fmla="*/ 136 h 373"/>
                  <a:gd name="T74" fmla="*/ 1344 w 1492"/>
                  <a:gd name="T75" fmla="*/ 181 h 373"/>
                  <a:gd name="T76" fmla="*/ 1286 w 1492"/>
                  <a:gd name="T77" fmla="*/ 223 h 373"/>
                  <a:gd name="T78" fmla="*/ 1216 w 1492"/>
                  <a:gd name="T79" fmla="*/ 259 h 373"/>
                  <a:gd name="T80" fmla="*/ 1137 w 1492"/>
                  <a:gd name="T81" fmla="*/ 290 h 373"/>
                  <a:gd name="T82" fmla="*/ 1049 w 1492"/>
                  <a:gd name="T83" fmla="*/ 316 h 373"/>
                  <a:gd name="T84" fmla="*/ 955 w 1492"/>
                  <a:gd name="T85" fmla="*/ 334 h 373"/>
                  <a:gd name="T86" fmla="*/ 852 w 1492"/>
                  <a:gd name="T87" fmla="*/ 346 h 373"/>
                  <a:gd name="T88" fmla="*/ 746 w 1492"/>
                  <a:gd name="T89" fmla="*/ 350 h 3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92"/>
                  <a:gd name="T136" fmla="*/ 0 h 373"/>
                  <a:gd name="T137" fmla="*/ 1492 w 1492"/>
                  <a:gd name="T138" fmla="*/ 373 h 3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92" h="373">
                    <a:moveTo>
                      <a:pt x="746" y="350"/>
                    </a:moveTo>
                    <a:lnTo>
                      <a:pt x="746" y="350"/>
                    </a:lnTo>
                    <a:lnTo>
                      <a:pt x="710" y="350"/>
                    </a:lnTo>
                    <a:lnTo>
                      <a:pt x="675" y="349"/>
                    </a:lnTo>
                    <a:lnTo>
                      <a:pt x="640" y="346"/>
                    </a:lnTo>
                    <a:lnTo>
                      <a:pt x="605" y="343"/>
                    </a:lnTo>
                    <a:lnTo>
                      <a:pt x="571" y="340"/>
                    </a:lnTo>
                    <a:lnTo>
                      <a:pt x="537" y="334"/>
                    </a:lnTo>
                    <a:lnTo>
                      <a:pt x="505" y="329"/>
                    </a:lnTo>
                    <a:lnTo>
                      <a:pt x="474" y="323"/>
                    </a:lnTo>
                    <a:lnTo>
                      <a:pt x="443" y="316"/>
                    </a:lnTo>
                    <a:lnTo>
                      <a:pt x="413" y="308"/>
                    </a:lnTo>
                    <a:lnTo>
                      <a:pt x="383" y="299"/>
                    </a:lnTo>
                    <a:lnTo>
                      <a:pt x="355" y="290"/>
                    </a:lnTo>
                    <a:lnTo>
                      <a:pt x="328" y="281"/>
                    </a:lnTo>
                    <a:lnTo>
                      <a:pt x="302" y="271"/>
                    </a:lnTo>
                    <a:lnTo>
                      <a:pt x="276" y="259"/>
                    </a:lnTo>
                    <a:lnTo>
                      <a:pt x="251" y="248"/>
                    </a:lnTo>
                    <a:lnTo>
                      <a:pt x="228" y="236"/>
                    </a:lnTo>
                    <a:lnTo>
                      <a:pt x="206" y="223"/>
                    </a:lnTo>
                    <a:lnTo>
                      <a:pt x="185" y="210"/>
                    </a:lnTo>
                    <a:lnTo>
                      <a:pt x="166" y="196"/>
                    </a:lnTo>
                    <a:lnTo>
                      <a:pt x="148" y="181"/>
                    </a:lnTo>
                    <a:lnTo>
                      <a:pt x="131" y="167"/>
                    </a:lnTo>
                    <a:lnTo>
                      <a:pt x="115" y="152"/>
                    </a:lnTo>
                    <a:lnTo>
                      <a:pt x="101" y="136"/>
                    </a:lnTo>
                    <a:lnTo>
                      <a:pt x="89" y="121"/>
                    </a:lnTo>
                    <a:lnTo>
                      <a:pt x="78" y="104"/>
                    </a:lnTo>
                    <a:lnTo>
                      <a:pt x="69" y="88"/>
                    </a:lnTo>
                    <a:lnTo>
                      <a:pt x="61" y="71"/>
                    </a:lnTo>
                    <a:lnTo>
                      <a:pt x="54" y="53"/>
                    </a:lnTo>
                    <a:lnTo>
                      <a:pt x="51" y="36"/>
                    </a:lnTo>
                    <a:lnTo>
                      <a:pt x="48" y="18"/>
                    </a:lnTo>
                    <a:lnTo>
                      <a:pt x="47" y="0"/>
                    </a:lnTo>
                    <a:lnTo>
                      <a:pt x="0" y="0"/>
                    </a:lnTo>
                    <a:lnTo>
                      <a:pt x="1" y="20"/>
                    </a:lnTo>
                    <a:lnTo>
                      <a:pt x="4" y="38"/>
                    </a:lnTo>
                    <a:lnTo>
                      <a:pt x="9" y="57"/>
                    </a:lnTo>
                    <a:lnTo>
                      <a:pt x="16" y="75"/>
                    </a:lnTo>
                    <a:lnTo>
                      <a:pt x="23" y="93"/>
                    </a:lnTo>
                    <a:lnTo>
                      <a:pt x="34" y="112"/>
                    </a:lnTo>
                    <a:lnTo>
                      <a:pt x="45" y="128"/>
                    </a:lnTo>
                    <a:lnTo>
                      <a:pt x="58" y="145"/>
                    </a:lnTo>
                    <a:lnTo>
                      <a:pt x="74" y="162"/>
                    </a:lnTo>
                    <a:lnTo>
                      <a:pt x="91" y="178"/>
                    </a:lnTo>
                    <a:lnTo>
                      <a:pt x="107" y="193"/>
                    </a:lnTo>
                    <a:lnTo>
                      <a:pt x="127" y="209"/>
                    </a:lnTo>
                    <a:lnTo>
                      <a:pt x="148" y="223"/>
                    </a:lnTo>
                    <a:lnTo>
                      <a:pt x="171" y="237"/>
                    </a:lnTo>
                    <a:lnTo>
                      <a:pt x="194" y="251"/>
                    </a:lnTo>
                    <a:lnTo>
                      <a:pt x="219" y="264"/>
                    </a:lnTo>
                    <a:lnTo>
                      <a:pt x="245" y="276"/>
                    </a:lnTo>
                    <a:lnTo>
                      <a:pt x="272" y="288"/>
                    </a:lnTo>
                    <a:lnTo>
                      <a:pt x="299" y="299"/>
                    </a:lnTo>
                    <a:lnTo>
                      <a:pt x="329" y="310"/>
                    </a:lnTo>
                    <a:lnTo>
                      <a:pt x="359" y="319"/>
                    </a:lnTo>
                    <a:lnTo>
                      <a:pt x="390" y="328"/>
                    </a:lnTo>
                    <a:lnTo>
                      <a:pt x="422" y="337"/>
                    </a:lnTo>
                    <a:lnTo>
                      <a:pt x="456" y="343"/>
                    </a:lnTo>
                    <a:lnTo>
                      <a:pt x="490" y="351"/>
                    </a:lnTo>
                    <a:lnTo>
                      <a:pt x="525" y="356"/>
                    </a:lnTo>
                    <a:lnTo>
                      <a:pt x="560" y="362"/>
                    </a:lnTo>
                    <a:lnTo>
                      <a:pt x="596" y="365"/>
                    </a:lnTo>
                    <a:lnTo>
                      <a:pt x="632" y="369"/>
                    </a:lnTo>
                    <a:lnTo>
                      <a:pt x="670" y="372"/>
                    </a:lnTo>
                    <a:lnTo>
                      <a:pt x="707" y="373"/>
                    </a:lnTo>
                    <a:lnTo>
                      <a:pt x="746" y="373"/>
                    </a:lnTo>
                    <a:lnTo>
                      <a:pt x="785" y="373"/>
                    </a:lnTo>
                    <a:lnTo>
                      <a:pt x="822" y="372"/>
                    </a:lnTo>
                    <a:lnTo>
                      <a:pt x="860" y="369"/>
                    </a:lnTo>
                    <a:lnTo>
                      <a:pt x="896" y="365"/>
                    </a:lnTo>
                    <a:lnTo>
                      <a:pt x="933" y="362"/>
                    </a:lnTo>
                    <a:lnTo>
                      <a:pt x="967" y="356"/>
                    </a:lnTo>
                    <a:lnTo>
                      <a:pt x="1002" y="351"/>
                    </a:lnTo>
                    <a:lnTo>
                      <a:pt x="1036" y="343"/>
                    </a:lnTo>
                    <a:lnTo>
                      <a:pt x="1070" y="337"/>
                    </a:lnTo>
                    <a:lnTo>
                      <a:pt x="1102" y="328"/>
                    </a:lnTo>
                    <a:lnTo>
                      <a:pt x="1133" y="319"/>
                    </a:lnTo>
                    <a:lnTo>
                      <a:pt x="1163" y="310"/>
                    </a:lnTo>
                    <a:lnTo>
                      <a:pt x="1193" y="299"/>
                    </a:lnTo>
                    <a:lnTo>
                      <a:pt x="1220" y="288"/>
                    </a:lnTo>
                    <a:lnTo>
                      <a:pt x="1247" y="276"/>
                    </a:lnTo>
                    <a:lnTo>
                      <a:pt x="1273" y="264"/>
                    </a:lnTo>
                    <a:lnTo>
                      <a:pt x="1298" y="251"/>
                    </a:lnTo>
                    <a:lnTo>
                      <a:pt x="1321" y="237"/>
                    </a:lnTo>
                    <a:lnTo>
                      <a:pt x="1344" y="223"/>
                    </a:lnTo>
                    <a:lnTo>
                      <a:pt x="1365" y="209"/>
                    </a:lnTo>
                    <a:lnTo>
                      <a:pt x="1385" y="193"/>
                    </a:lnTo>
                    <a:lnTo>
                      <a:pt x="1401" y="178"/>
                    </a:lnTo>
                    <a:lnTo>
                      <a:pt x="1418" y="162"/>
                    </a:lnTo>
                    <a:lnTo>
                      <a:pt x="1434" y="145"/>
                    </a:lnTo>
                    <a:lnTo>
                      <a:pt x="1447" y="128"/>
                    </a:lnTo>
                    <a:lnTo>
                      <a:pt x="1458" y="112"/>
                    </a:lnTo>
                    <a:lnTo>
                      <a:pt x="1469" y="93"/>
                    </a:lnTo>
                    <a:lnTo>
                      <a:pt x="1476" y="75"/>
                    </a:lnTo>
                    <a:lnTo>
                      <a:pt x="1483" y="57"/>
                    </a:lnTo>
                    <a:lnTo>
                      <a:pt x="1488" y="38"/>
                    </a:lnTo>
                    <a:lnTo>
                      <a:pt x="1491" y="20"/>
                    </a:lnTo>
                    <a:lnTo>
                      <a:pt x="1492" y="0"/>
                    </a:lnTo>
                    <a:lnTo>
                      <a:pt x="1445" y="0"/>
                    </a:lnTo>
                    <a:lnTo>
                      <a:pt x="1444" y="18"/>
                    </a:lnTo>
                    <a:lnTo>
                      <a:pt x="1441" y="36"/>
                    </a:lnTo>
                    <a:lnTo>
                      <a:pt x="1438" y="53"/>
                    </a:lnTo>
                    <a:lnTo>
                      <a:pt x="1431" y="71"/>
                    </a:lnTo>
                    <a:lnTo>
                      <a:pt x="1423" y="88"/>
                    </a:lnTo>
                    <a:lnTo>
                      <a:pt x="1414" y="104"/>
                    </a:lnTo>
                    <a:lnTo>
                      <a:pt x="1403" y="121"/>
                    </a:lnTo>
                    <a:lnTo>
                      <a:pt x="1391" y="136"/>
                    </a:lnTo>
                    <a:lnTo>
                      <a:pt x="1377" y="152"/>
                    </a:lnTo>
                    <a:lnTo>
                      <a:pt x="1361" y="167"/>
                    </a:lnTo>
                    <a:lnTo>
                      <a:pt x="1344" y="181"/>
                    </a:lnTo>
                    <a:lnTo>
                      <a:pt x="1326" y="196"/>
                    </a:lnTo>
                    <a:lnTo>
                      <a:pt x="1307" y="210"/>
                    </a:lnTo>
                    <a:lnTo>
                      <a:pt x="1286" y="223"/>
                    </a:lnTo>
                    <a:lnTo>
                      <a:pt x="1264" y="236"/>
                    </a:lnTo>
                    <a:lnTo>
                      <a:pt x="1241" y="248"/>
                    </a:lnTo>
                    <a:lnTo>
                      <a:pt x="1216" y="259"/>
                    </a:lnTo>
                    <a:lnTo>
                      <a:pt x="1190" y="271"/>
                    </a:lnTo>
                    <a:lnTo>
                      <a:pt x="1164" y="281"/>
                    </a:lnTo>
                    <a:lnTo>
                      <a:pt x="1137" y="290"/>
                    </a:lnTo>
                    <a:lnTo>
                      <a:pt x="1109" y="299"/>
                    </a:lnTo>
                    <a:lnTo>
                      <a:pt x="1079" y="308"/>
                    </a:lnTo>
                    <a:lnTo>
                      <a:pt x="1049" y="316"/>
                    </a:lnTo>
                    <a:lnTo>
                      <a:pt x="1018" y="323"/>
                    </a:lnTo>
                    <a:lnTo>
                      <a:pt x="987" y="329"/>
                    </a:lnTo>
                    <a:lnTo>
                      <a:pt x="955" y="334"/>
                    </a:lnTo>
                    <a:lnTo>
                      <a:pt x="921" y="340"/>
                    </a:lnTo>
                    <a:lnTo>
                      <a:pt x="887" y="343"/>
                    </a:lnTo>
                    <a:lnTo>
                      <a:pt x="852" y="346"/>
                    </a:lnTo>
                    <a:lnTo>
                      <a:pt x="817" y="349"/>
                    </a:lnTo>
                    <a:lnTo>
                      <a:pt x="782" y="350"/>
                    </a:lnTo>
                    <a:lnTo>
                      <a:pt x="746" y="350"/>
                    </a:lnTo>
                    <a:close/>
                  </a:path>
                </a:pathLst>
              </a:cu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3025"/>
              </a:p>
            </p:txBody>
          </p:sp>
          <p:sp>
            <p:nvSpPr>
              <p:cNvPr id="85" name="Freeform 65"/>
              <p:cNvSpPr>
                <a:spLocks noChangeArrowheads="1"/>
              </p:cNvSpPr>
              <p:nvPr/>
            </p:nvSpPr>
            <p:spPr bwMode="auto">
              <a:xfrm>
                <a:off x="5" y="47"/>
                <a:ext cx="1482" cy="1632"/>
              </a:xfrm>
              <a:custGeom>
                <a:avLst/>
                <a:gdLst>
                  <a:gd name="T0" fmla="*/ 1481 w 1482"/>
                  <a:gd name="T1" fmla="*/ 0 h 1632"/>
                  <a:gd name="T2" fmla="*/ 1469 w 1482"/>
                  <a:gd name="T3" fmla="*/ 35 h 1632"/>
                  <a:gd name="T4" fmla="*/ 1452 w 1482"/>
                  <a:gd name="T5" fmla="*/ 67 h 1632"/>
                  <a:gd name="T6" fmla="*/ 1429 w 1482"/>
                  <a:gd name="T7" fmla="*/ 98 h 1632"/>
                  <a:gd name="T8" fmla="*/ 1399 w 1482"/>
                  <a:gd name="T9" fmla="*/ 129 h 1632"/>
                  <a:gd name="T10" fmla="*/ 1365 w 1482"/>
                  <a:gd name="T11" fmla="*/ 158 h 1632"/>
                  <a:gd name="T12" fmla="*/ 1326 w 1482"/>
                  <a:gd name="T13" fmla="*/ 184 h 1632"/>
                  <a:gd name="T14" fmla="*/ 1284 w 1482"/>
                  <a:gd name="T15" fmla="*/ 210 h 1632"/>
                  <a:gd name="T16" fmla="*/ 1236 w 1482"/>
                  <a:gd name="T17" fmla="*/ 232 h 1632"/>
                  <a:gd name="T18" fmla="*/ 1185 w 1482"/>
                  <a:gd name="T19" fmla="*/ 252 h 1632"/>
                  <a:gd name="T20" fmla="*/ 1130 w 1482"/>
                  <a:gd name="T21" fmla="*/ 272 h 1632"/>
                  <a:gd name="T22" fmla="*/ 1071 w 1482"/>
                  <a:gd name="T23" fmla="*/ 287 h 1632"/>
                  <a:gd name="T24" fmla="*/ 1010 w 1482"/>
                  <a:gd name="T25" fmla="*/ 302 h 1632"/>
                  <a:gd name="T26" fmla="*/ 947 w 1482"/>
                  <a:gd name="T27" fmla="*/ 312 h 1632"/>
                  <a:gd name="T28" fmla="*/ 880 w 1482"/>
                  <a:gd name="T29" fmla="*/ 320 h 1632"/>
                  <a:gd name="T30" fmla="*/ 811 w 1482"/>
                  <a:gd name="T31" fmla="*/ 325 h 1632"/>
                  <a:gd name="T32" fmla="*/ 741 w 1482"/>
                  <a:gd name="T33" fmla="*/ 326 h 1632"/>
                  <a:gd name="T34" fmla="*/ 706 w 1482"/>
                  <a:gd name="T35" fmla="*/ 326 h 1632"/>
                  <a:gd name="T36" fmla="*/ 636 w 1482"/>
                  <a:gd name="T37" fmla="*/ 322 h 1632"/>
                  <a:gd name="T38" fmla="*/ 569 w 1482"/>
                  <a:gd name="T39" fmla="*/ 316 h 1632"/>
                  <a:gd name="T40" fmla="*/ 503 w 1482"/>
                  <a:gd name="T41" fmla="*/ 307 h 1632"/>
                  <a:gd name="T42" fmla="*/ 441 w 1482"/>
                  <a:gd name="T43" fmla="*/ 295 h 1632"/>
                  <a:gd name="T44" fmla="*/ 381 w 1482"/>
                  <a:gd name="T45" fmla="*/ 280 h 1632"/>
                  <a:gd name="T46" fmla="*/ 324 w 1482"/>
                  <a:gd name="T47" fmla="*/ 263 h 1632"/>
                  <a:gd name="T48" fmla="*/ 271 w 1482"/>
                  <a:gd name="T49" fmla="*/ 243 h 1632"/>
                  <a:gd name="T50" fmla="*/ 222 w 1482"/>
                  <a:gd name="T51" fmla="*/ 221 h 1632"/>
                  <a:gd name="T52" fmla="*/ 176 w 1482"/>
                  <a:gd name="T53" fmla="*/ 197 h 1632"/>
                  <a:gd name="T54" fmla="*/ 135 w 1482"/>
                  <a:gd name="T55" fmla="*/ 171 h 1632"/>
                  <a:gd name="T56" fmla="*/ 99 w 1482"/>
                  <a:gd name="T57" fmla="*/ 144 h 1632"/>
                  <a:gd name="T58" fmla="*/ 68 w 1482"/>
                  <a:gd name="T59" fmla="*/ 114 h 1632"/>
                  <a:gd name="T60" fmla="*/ 42 w 1482"/>
                  <a:gd name="T61" fmla="*/ 83 h 1632"/>
                  <a:gd name="T62" fmla="*/ 21 w 1482"/>
                  <a:gd name="T63" fmla="*/ 50 h 1632"/>
                  <a:gd name="T64" fmla="*/ 5 w 1482"/>
                  <a:gd name="T65" fmla="*/ 18 h 1632"/>
                  <a:gd name="T66" fmla="*/ 1 w 1482"/>
                  <a:gd name="T67" fmla="*/ 0 h 1632"/>
                  <a:gd name="T68" fmla="*/ 0 w 1482"/>
                  <a:gd name="T69" fmla="*/ 0 h 1632"/>
                  <a:gd name="T70" fmla="*/ 371 w 1482"/>
                  <a:gd name="T71" fmla="*/ 1469 h 1632"/>
                  <a:gd name="T72" fmla="*/ 377 w 1482"/>
                  <a:gd name="T73" fmla="*/ 1486 h 1632"/>
                  <a:gd name="T74" fmla="*/ 398 w 1482"/>
                  <a:gd name="T75" fmla="*/ 1518 h 1632"/>
                  <a:gd name="T76" fmla="*/ 429 w 1482"/>
                  <a:gd name="T77" fmla="*/ 1548 h 1632"/>
                  <a:gd name="T78" fmla="*/ 469 w 1482"/>
                  <a:gd name="T79" fmla="*/ 1574 h 1632"/>
                  <a:gd name="T80" fmla="*/ 520 w 1482"/>
                  <a:gd name="T81" fmla="*/ 1596 h 1632"/>
                  <a:gd name="T82" fmla="*/ 575 w 1482"/>
                  <a:gd name="T83" fmla="*/ 1613 h 1632"/>
                  <a:gd name="T84" fmla="*/ 639 w 1482"/>
                  <a:gd name="T85" fmla="*/ 1624 h 1632"/>
                  <a:gd name="T86" fmla="*/ 706 w 1482"/>
                  <a:gd name="T87" fmla="*/ 1631 h 1632"/>
                  <a:gd name="T88" fmla="*/ 741 w 1482"/>
                  <a:gd name="T89" fmla="*/ 1632 h 1632"/>
                  <a:gd name="T90" fmla="*/ 811 w 1482"/>
                  <a:gd name="T91" fmla="*/ 1628 h 1632"/>
                  <a:gd name="T92" fmla="*/ 876 w 1482"/>
                  <a:gd name="T93" fmla="*/ 1619 h 1632"/>
                  <a:gd name="T94" fmla="*/ 935 w 1482"/>
                  <a:gd name="T95" fmla="*/ 1605 h 1632"/>
                  <a:gd name="T96" fmla="*/ 988 w 1482"/>
                  <a:gd name="T97" fmla="*/ 1585 h 1632"/>
                  <a:gd name="T98" fmla="*/ 1034 w 1482"/>
                  <a:gd name="T99" fmla="*/ 1561 h 1632"/>
                  <a:gd name="T100" fmla="*/ 1070 w 1482"/>
                  <a:gd name="T101" fmla="*/ 1534 h 1632"/>
                  <a:gd name="T102" fmla="*/ 1096 w 1482"/>
                  <a:gd name="T103" fmla="*/ 1502 h 1632"/>
                  <a:gd name="T104" fmla="*/ 1111 w 1482"/>
                  <a:gd name="T105" fmla="*/ 1469 h 1632"/>
                  <a:gd name="T106" fmla="*/ 1482 w 1482"/>
                  <a:gd name="T107" fmla="*/ 0 h 1632"/>
                  <a:gd name="T108" fmla="*/ 1481 w 1482"/>
                  <a:gd name="T109" fmla="*/ 0 h 1632"/>
                  <a:gd name="T110" fmla="*/ 1481 w 1482"/>
                  <a:gd name="T111" fmla="*/ 0 h 16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82"/>
                  <a:gd name="T169" fmla="*/ 0 h 1632"/>
                  <a:gd name="T170" fmla="*/ 1482 w 1482"/>
                  <a:gd name="T171" fmla="*/ 1632 h 16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82" h="1632">
                    <a:moveTo>
                      <a:pt x="1481" y="0"/>
                    </a:moveTo>
                    <a:lnTo>
                      <a:pt x="1481" y="0"/>
                    </a:lnTo>
                    <a:lnTo>
                      <a:pt x="1477" y="18"/>
                    </a:lnTo>
                    <a:lnTo>
                      <a:pt x="1469" y="35"/>
                    </a:lnTo>
                    <a:lnTo>
                      <a:pt x="1461" y="50"/>
                    </a:lnTo>
                    <a:lnTo>
                      <a:pt x="1452" y="67"/>
                    </a:lnTo>
                    <a:lnTo>
                      <a:pt x="1440" y="83"/>
                    </a:lnTo>
                    <a:lnTo>
                      <a:pt x="1429" y="98"/>
                    </a:lnTo>
                    <a:lnTo>
                      <a:pt x="1414" y="114"/>
                    </a:lnTo>
                    <a:lnTo>
                      <a:pt x="1399" y="129"/>
                    </a:lnTo>
                    <a:lnTo>
                      <a:pt x="1383" y="144"/>
                    </a:lnTo>
                    <a:lnTo>
                      <a:pt x="1365" y="158"/>
                    </a:lnTo>
                    <a:lnTo>
                      <a:pt x="1347" y="171"/>
                    </a:lnTo>
                    <a:lnTo>
                      <a:pt x="1326" y="184"/>
                    </a:lnTo>
                    <a:lnTo>
                      <a:pt x="1306" y="197"/>
                    </a:lnTo>
                    <a:lnTo>
                      <a:pt x="1284" y="210"/>
                    </a:lnTo>
                    <a:lnTo>
                      <a:pt x="1260" y="221"/>
                    </a:lnTo>
                    <a:lnTo>
                      <a:pt x="1236" y="232"/>
                    </a:lnTo>
                    <a:lnTo>
                      <a:pt x="1211" y="243"/>
                    </a:lnTo>
                    <a:lnTo>
                      <a:pt x="1185" y="252"/>
                    </a:lnTo>
                    <a:lnTo>
                      <a:pt x="1158" y="263"/>
                    </a:lnTo>
                    <a:lnTo>
                      <a:pt x="1130" y="272"/>
                    </a:lnTo>
                    <a:lnTo>
                      <a:pt x="1101" y="280"/>
                    </a:lnTo>
                    <a:lnTo>
                      <a:pt x="1071" y="287"/>
                    </a:lnTo>
                    <a:lnTo>
                      <a:pt x="1041" y="295"/>
                    </a:lnTo>
                    <a:lnTo>
                      <a:pt x="1010" y="302"/>
                    </a:lnTo>
                    <a:lnTo>
                      <a:pt x="979" y="307"/>
                    </a:lnTo>
                    <a:lnTo>
                      <a:pt x="947" y="312"/>
                    </a:lnTo>
                    <a:lnTo>
                      <a:pt x="913" y="316"/>
                    </a:lnTo>
                    <a:lnTo>
                      <a:pt x="880" y="320"/>
                    </a:lnTo>
                    <a:lnTo>
                      <a:pt x="846" y="322"/>
                    </a:lnTo>
                    <a:lnTo>
                      <a:pt x="811" y="325"/>
                    </a:lnTo>
                    <a:lnTo>
                      <a:pt x="776" y="326"/>
                    </a:lnTo>
                    <a:lnTo>
                      <a:pt x="741" y="326"/>
                    </a:lnTo>
                    <a:lnTo>
                      <a:pt x="706" y="326"/>
                    </a:lnTo>
                    <a:lnTo>
                      <a:pt x="671" y="325"/>
                    </a:lnTo>
                    <a:lnTo>
                      <a:pt x="636" y="322"/>
                    </a:lnTo>
                    <a:lnTo>
                      <a:pt x="602" y="320"/>
                    </a:lnTo>
                    <a:lnTo>
                      <a:pt x="569" y="316"/>
                    </a:lnTo>
                    <a:lnTo>
                      <a:pt x="535" y="312"/>
                    </a:lnTo>
                    <a:lnTo>
                      <a:pt x="503" y="307"/>
                    </a:lnTo>
                    <a:lnTo>
                      <a:pt x="472" y="302"/>
                    </a:lnTo>
                    <a:lnTo>
                      <a:pt x="441" y="295"/>
                    </a:lnTo>
                    <a:lnTo>
                      <a:pt x="411" y="287"/>
                    </a:lnTo>
                    <a:lnTo>
                      <a:pt x="381" y="280"/>
                    </a:lnTo>
                    <a:lnTo>
                      <a:pt x="352" y="272"/>
                    </a:lnTo>
                    <a:lnTo>
                      <a:pt x="324" y="263"/>
                    </a:lnTo>
                    <a:lnTo>
                      <a:pt x="297" y="252"/>
                    </a:lnTo>
                    <a:lnTo>
                      <a:pt x="271" y="243"/>
                    </a:lnTo>
                    <a:lnTo>
                      <a:pt x="246" y="232"/>
                    </a:lnTo>
                    <a:lnTo>
                      <a:pt x="222" y="221"/>
                    </a:lnTo>
                    <a:lnTo>
                      <a:pt x="198" y="210"/>
                    </a:lnTo>
                    <a:lnTo>
                      <a:pt x="176" y="197"/>
                    </a:lnTo>
                    <a:lnTo>
                      <a:pt x="156" y="184"/>
                    </a:lnTo>
                    <a:lnTo>
                      <a:pt x="135" y="171"/>
                    </a:lnTo>
                    <a:lnTo>
                      <a:pt x="117" y="158"/>
                    </a:lnTo>
                    <a:lnTo>
                      <a:pt x="99" y="144"/>
                    </a:lnTo>
                    <a:lnTo>
                      <a:pt x="83" y="129"/>
                    </a:lnTo>
                    <a:lnTo>
                      <a:pt x="68" y="114"/>
                    </a:lnTo>
                    <a:lnTo>
                      <a:pt x="53" y="98"/>
                    </a:lnTo>
                    <a:lnTo>
                      <a:pt x="42" y="83"/>
                    </a:lnTo>
                    <a:lnTo>
                      <a:pt x="30" y="67"/>
                    </a:lnTo>
                    <a:lnTo>
                      <a:pt x="21" y="50"/>
                    </a:lnTo>
                    <a:lnTo>
                      <a:pt x="13" y="35"/>
                    </a:lnTo>
                    <a:lnTo>
                      <a:pt x="5" y="18"/>
                    </a:lnTo>
                    <a:lnTo>
                      <a:pt x="1" y="0"/>
                    </a:lnTo>
                    <a:lnTo>
                      <a:pt x="0" y="0"/>
                    </a:lnTo>
                    <a:lnTo>
                      <a:pt x="371" y="1469"/>
                    </a:lnTo>
                    <a:lnTo>
                      <a:pt x="377" y="1486"/>
                    </a:lnTo>
                    <a:lnTo>
                      <a:pt x="386" y="1502"/>
                    </a:lnTo>
                    <a:lnTo>
                      <a:pt x="398" y="1518"/>
                    </a:lnTo>
                    <a:lnTo>
                      <a:pt x="412" y="1534"/>
                    </a:lnTo>
                    <a:lnTo>
                      <a:pt x="429" y="1548"/>
                    </a:lnTo>
                    <a:lnTo>
                      <a:pt x="448" y="1561"/>
                    </a:lnTo>
                    <a:lnTo>
                      <a:pt x="469" y="1574"/>
                    </a:lnTo>
                    <a:lnTo>
                      <a:pt x="494" y="1585"/>
                    </a:lnTo>
                    <a:lnTo>
                      <a:pt x="520" y="1596"/>
                    </a:lnTo>
                    <a:lnTo>
                      <a:pt x="547" y="1605"/>
                    </a:lnTo>
                    <a:lnTo>
                      <a:pt x="575" y="1613"/>
                    </a:lnTo>
                    <a:lnTo>
                      <a:pt x="606" y="1619"/>
                    </a:lnTo>
                    <a:lnTo>
                      <a:pt x="639" y="1624"/>
                    </a:lnTo>
                    <a:lnTo>
                      <a:pt x="671" y="1628"/>
                    </a:lnTo>
                    <a:lnTo>
                      <a:pt x="706" y="1631"/>
                    </a:lnTo>
                    <a:lnTo>
                      <a:pt x="741" y="1632"/>
                    </a:lnTo>
                    <a:lnTo>
                      <a:pt x="776" y="1631"/>
                    </a:lnTo>
                    <a:lnTo>
                      <a:pt x="811" y="1628"/>
                    </a:lnTo>
                    <a:lnTo>
                      <a:pt x="843" y="1624"/>
                    </a:lnTo>
                    <a:lnTo>
                      <a:pt x="876" y="1619"/>
                    </a:lnTo>
                    <a:lnTo>
                      <a:pt x="907" y="1613"/>
                    </a:lnTo>
                    <a:lnTo>
                      <a:pt x="935" y="1605"/>
                    </a:lnTo>
                    <a:lnTo>
                      <a:pt x="962" y="1596"/>
                    </a:lnTo>
                    <a:lnTo>
                      <a:pt x="988" y="1585"/>
                    </a:lnTo>
                    <a:lnTo>
                      <a:pt x="1013" y="1574"/>
                    </a:lnTo>
                    <a:lnTo>
                      <a:pt x="1034" y="1561"/>
                    </a:lnTo>
                    <a:lnTo>
                      <a:pt x="1053" y="1548"/>
                    </a:lnTo>
                    <a:lnTo>
                      <a:pt x="1070" y="1534"/>
                    </a:lnTo>
                    <a:lnTo>
                      <a:pt x="1084" y="1518"/>
                    </a:lnTo>
                    <a:lnTo>
                      <a:pt x="1096" y="1502"/>
                    </a:lnTo>
                    <a:lnTo>
                      <a:pt x="1105" y="1486"/>
                    </a:lnTo>
                    <a:lnTo>
                      <a:pt x="1111" y="1469"/>
                    </a:lnTo>
                    <a:lnTo>
                      <a:pt x="1482" y="0"/>
                    </a:lnTo>
                    <a:lnTo>
                      <a:pt x="1481" y="0"/>
                    </a:lnTo>
                    <a:close/>
                  </a:path>
                </a:pathLst>
              </a:custGeom>
              <a:gradFill rotWithShape="1">
                <a:gsLst>
                  <a:gs pos="0">
                    <a:srgbClr val="969696"/>
                  </a:gs>
                  <a:gs pos="50000">
                    <a:srgbClr val="FFFFFF"/>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3025"/>
              </a:p>
            </p:txBody>
          </p:sp>
        </p:grpSp>
      </p:grpSp>
      <p:grpSp>
        <p:nvGrpSpPr>
          <p:cNvPr id="106" name="组合 105"/>
          <p:cNvGrpSpPr/>
          <p:nvPr/>
        </p:nvGrpSpPr>
        <p:grpSpPr>
          <a:xfrm>
            <a:off x="6863335" y="4744860"/>
            <a:ext cx="496013" cy="700019"/>
            <a:chOff x="5815013" y="3460750"/>
            <a:chExt cx="393700" cy="555625"/>
          </a:xfrm>
        </p:grpSpPr>
        <p:sp>
          <p:nvSpPr>
            <p:cNvPr id="107" name="Oval 93"/>
            <p:cNvSpPr>
              <a:spLocks noChangeArrowheads="1"/>
            </p:cNvSpPr>
            <p:nvPr/>
          </p:nvSpPr>
          <p:spPr bwMode="auto">
            <a:xfrm>
              <a:off x="5815013" y="3881533"/>
              <a:ext cx="392112" cy="134842"/>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nvGrpSpPr>
            <p:cNvPr id="108" name="Group 90"/>
            <p:cNvGrpSpPr/>
            <p:nvPr/>
          </p:nvGrpSpPr>
          <p:grpSpPr bwMode="auto">
            <a:xfrm>
              <a:off x="5816601" y="3460750"/>
              <a:ext cx="392112" cy="539367"/>
              <a:chOff x="0" y="0"/>
              <a:chExt cx="247" cy="340"/>
            </a:xfrm>
          </p:grpSpPr>
          <p:sp>
            <p:nvSpPr>
              <p:cNvPr id="109" name="Freeform 100"/>
              <p:cNvSpPr>
                <a:spLocks noChangeArrowheads="1"/>
              </p:cNvSpPr>
              <p:nvPr/>
            </p:nvSpPr>
            <p:spPr bwMode="auto">
              <a:xfrm>
                <a:off x="0" y="0"/>
                <a:ext cx="247" cy="340"/>
              </a:xfrm>
              <a:custGeom>
                <a:avLst/>
                <a:gdLst>
                  <a:gd name="T0" fmla="*/ 41 w 1492"/>
                  <a:gd name="T1" fmla="*/ 10 h 2052"/>
                  <a:gd name="T2" fmla="*/ 41 w 1492"/>
                  <a:gd name="T3" fmla="*/ 9 h 2052"/>
                  <a:gd name="T4" fmla="*/ 40 w 1492"/>
                  <a:gd name="T5" fmla="*/ 8 h 2052"/>
                  <a:gd name="T6" fmla="*/ 40 w 1492"/>
                  <a:gd name="T7" fmla="*/ 7 h 2052"/>
                  <a:gd name="T8" fmla="*/ 39 w 1492"/>
                  <a:gd name="T9" fmla="*/ 6 h 2052"/>
                  <a:gd name="T10" fmla="*/ 38 w 1492"/>
                  <a:gd name="T11" fmla="*/ 5 h 2052"/>
                  <a:gd name="T12" fmla="*/ 37 w 1492"/>
                  <a:gd name="T13" fmla="*/ 4 h 2052"/>
                  <a:gd name="T14" fmla="*/ 36 w 1492"/>
                  <a:gd name="T15" fmla="*/ 4 h 2052"/>
                  <a:gd name="T16" fmla="*/ 35 w 1492"/>
                  <a:gd name="T17" fmla="*/ 3 h 2052"/>
                  <a:gd name="T18" fmla="*/ 33 w 1492"/>
                  <a:gd name="T19" fmla="*/ 2 h 2052"/>
                  <a:gd name="T20" fmla="*/ 32 w 1492"/>
                  <a:gd name="T21" fmla="*/ 2 h 2052"/>
                  <a:gd name="T22" fmla="*/ 30 w 1492"/>
                  <a:gd name="T23" fmla="*/ 1 h 2052"/>
                  <a:gd name="T24" fmla="*/ 28 w 1492"/>
                  <a:gd name="T25" fmla="*/ 1 h 2052"/>
                  <a:gd name="T26" fmla="*/ 26 w 1492"/>
                  <a:gd name="T27" fmla="*/ 0 h 2052"/>
                  <a:gd name="T28" fmla="*/ 25 w 1492"/>
                  <a:gd name="T29" fmla="*/ 0 h 2052"/>
                  <a:gd name="T30" fmla="*/ 23 w 1492"/>
                  <a:gd name="T31" fmla="*/ 0 h 2052"/>
                  <a:gd name="T32" fmla="*/ 21 w 1492"/>
                  <a:gd name="T33" fmla="*/ 0 h 2052"/>
                  <a:gd name="T34" fmla="*/ 19 w 1492"/>
                  <a:gd name="T35" fmla="*/ 0 h 2052"/>
                  <a:gd name="T36" fmla="*/ 17 w 1492"/>
                  <a:gd name="T37" fmla="*/ 0 h 2052"/>
                  <a:gd name="T38" fmla="*/ 15 w 1492"/>
                  <a:gd name="T39" fmla="*/ 0 h 2052"/>
                  <a:gd name="T40" fmla="*/ 13 w 1492"/>
                  <a:gd name="T41" fmla="*/ 1 h 2052"/>
                  <a:gd name="T42" fmla="*/ 12 w 1492"/>
                  <a:gd name="T43" fmla="*/ 1 h 2052"/>
                  <a:gd name="T44" fmla="*/ 10 w 1492"/>
                  <a:gd name="T45" fmla="*/ 1 h 2052"/>
                  <a:gd name="T46" fmla="*/ 8 w 1492"/>
                  <a:gd name="T47" fmla="*/ 2 h 2052"/>
                  <a:gd name="T48" fmla="*/ 7 w 1492"/>
                  <a:gd name="T49" fmla="*/ 3 h 2052"/>
                  <a:gd name="T50" fmla="*/ 5 w 1492"/>
                  <a:gd name="T51" fmla="*/ 3 h 2052"/>
                  <a:gd name="T52" fmla="*/ 4 w 1492"/>
                  <a:gd name="T53" fmla="*/ 4 h 2052"/>
                  <a:gd name="T54" fmla="*/ 3 w 1492"/>
                  <a:gd name="T55" fmla="*/ 5 h 2052"/>
                  <a:gd name="T56" fmla="*/ 2 w 1492"/>
                  <a:gd name="T57" fmla="*/ 6 h 2052"/>
                  <a:gd name="T58" fmla="*/ 1 w 1492"/>
                  <a:gd name="T59" fmla="*/ 7 h 2052"/>
                  <a:gd name="T60" fmla="*/ 1 w 1492"/>
                  <a:gd name="T61" fmla="*/ 8 h 2052"/>
                  <a:gd name="T62" fmla="*/ 0 w 1492"/>
                  <a:gd name="T63" fmla="*/ 9 h 2052"/>
                  <a:gd name="T64" fmla="*/ 0 w 1492"/>
                  <a:gd name="T65" fmla="*/ 10 h 2052"/>
                  <a:gd name="T66" fmla="*/ 0 w 1492"/>
                  <a:gd name="T67" fmla="*/ 10 h 2052"/>
                  <a:gd name="T68" fmla="*/ 0 w 1492"/>
                  <a:gd name="T69" fmla="*/ 12 h 2052"/>
                  <a:gd name="T70" fmla="*/ 10 w 1492"/>
                  <a:gd name="T71" fmla="*/ 52 h 2052"/>
                  <a:gd name="T72" fmla="*/ 10 w 1492"/>
                  <a:gd name="T73" fmla="*/ 52 h 2052"/>
                  <a:gd name="T74" fmla="*/ 11 w 1492"/>
                  <a:gd name="T75" fmla="*/ 53 h 2052"/>
                  <a:gd name="T76" fmla="*/ 11 w 1492"/>
                  <a:gd name="T77" fmla="*/ 54 h 2052"/>
                  <a:gd name="T78" fmla="*/ 12 w 1492"/>
                  <a:gd name="T79" fmla="*/ 54 h 2052"/>
                  <a:gd name="T80" fmla="*/ 14 w 1492"/>
                  <a:gd name="T81" fmla="*/ 55 h 2052"/>
                  <a:gd name="T82" fmla="*/ 15 w 1492"/>
                  <a:gd name="T83" fmla="*/ 56 h 2052"/>
                  <a:gd name="T84" fmla="*/ 17 w 1492"/>
                  <a:gd name="T85" fmla="*/ 56 h 2052"/>
                  <a:gd name="T86" fmla="*/ 19 w 1492"/>
                  <a:gd name="T87" fmla="*/ 56 h 2052"/>
                  <a:gd name="T88" fmla="*/ 21 w 1492"/>
                  <a:gd name="T89" fmla="*/ 56 h 2052"/>
                  <a:gd name="T90" fmla="*/ 21 w 1492"/>
                  <a:gd name="T91" fmla="*/ 56 h 2052"/>
                  <a:gd name="T92" fmla="*/ 23 w 1492"/>
                  <a:gd name="T93" fmla="*/ 56 h 2052"/>
                  <a:gd name="T94" fmla="*/ 25 w 1492"/>
                  <a:gd name="T95" fmla="*/ 56 h 2052"/>
                  <a:gd name="T96" fmla="*/ 26 w 1492"/>
                  <a:gd name="T97" fmla="*/ 55 h 2052"/>
                  <a:gd name="T98" fmla="*/ 28 w 1492"/>
                  <a:gd name="T99" fmla="*/ 55 h 2052"/>
                  <a:gd name="T100" fmla="*/ 29 w 1492"/>
                  <a:gd name="T101" fmla="*/ 54 h 2052"/>
                  <a:gd name="T102" fmla="*/ 30 w 1492"/>
                  <a:gd name="T103" fmla="*/ 53 h 2052"/>
                  <a:gd name="T104" fmla="*/ 30 w 1492"/>
                  <a:gd name="T105" fmla="*/ 52 h 2052"/>
                  <a:gd name="T106" fmla="*/ 31 w 1492"/>
                  <a:gd name="T107" fmla="*/ 52 h 2052"/>
                  <a:gd name="T108" fmla="*/ 41 w 1492"/>
                  <a:gd name="T109" fmla="*/ 12 h 2052"/>
                  <a:gd name="T110" fmla="*/ 41 w 1492"/>
                  <a:gd name="T111" fmla="*/ 11 h 2052"/>
                  <a:gd name="T112" fmla="*/ 41 w 1492"/>
                  <a:gd name="T113" fmla="*/ 10 h 20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2"/>
                  <a:gd name="T172" fmla="*/ 0 h 2052"/>
                  <a:gd name="T173" fmla="*/ 1492 w 1492"/>
                  <a:gd name="T174" fmla="*/ 2052 h 205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2" h="2052">
                    <a:moveTo>
                      <a:pt x="1492" y="373"/>
                    </a:move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6"/>
                    </a:lnTo>
                    <a:lnTo>
                      <a:pt x="6" y="420"/>
                    </a:lnTo>
                    <a:lnTo>
                      <a:pt x="5" y="420"/>
                    </a:lnTo>
                    <a:lnTo>
                      <a:pt x="376" y="1889"/>
                    </a:lnTo>
                    <a:lnTo>
                      <a:pt x="382" y="1906"/>
                    </a:lnTo>
                    <a:lnTo>
                      <a:pt x="391" y="1922"/>
                    </a:lnTo>
                    <a:lnTo>
                      <a:pt x="403" y="1938"/>
                    </a:lnTo>
                    <a:lnTo>
                      <a:pt x="417" y="1954"/>
                    </a:lnTo>
                    <a:lnTo>
                      <a:pt x="434" y="1968"/>
                    </a:lnTo>
                    <a:lnTo>
                      <a:pt x="453" y="1981"/>
                    </a:lnTo>
                    <a:lnTo>
                      <a:pt x="474" y="1994"/>
                    </a:lnTo>
                    <a:lnTo>
                      <a:pt x="499" y="2005"/>
                    </a:lnTo>
                    <a:lnTo>
                      <a:pt x="525" y="2016"/>
                    </a:lnTo>
                    <a:lnTo>
                      <a:pt x="552" y="2025"/>
                    </a:lnTo>
                    <a:lnTo>
                      <a:pt x="580" y="2033"/>
                    </a:lnTo>
                    <a:lnTo>
                      <a:pt x="611" y="2039"/>
                    </a:lnTo>
                    <a:lnTo>
                      <a:pt x="644" y="2044"/>
                    </a:lnTo>
                    <a:lnTo>
                      <a:pt x="676" y="2048"/>
                    </a:lnTo>
                    <a:lnTo>
                      <a:pt x="711" y="2051"/>
                    </a:lnTo>
                    <a:lnTo>
                      <a:pt x="746" y="2052"/>
                    </a:lnTo>
                    <a:lnTo>
                      <a:pt x="781" y="2051"/>
                    </a:lnTo>
                    <a:lnTo>
                      <a:pt x="816" y="2048"/>
                    </a:lnTo>
                    <a:lnTo>
                      <a:pt x="848" y="2044"/>
                    </a:lnTo>
                    <a:lnTo>
                      <a:pt x="881" y="2039"/>
                    </a:lnTo>
                    <a:lnTo>
                      <a:pt x="912" y="2033"/>
                    </a:lnTo>
                    <a:lnTo>
                      <a:pt x="940" y="2025"/>
                    </a:lnTo>
                    <a:lnTo>
                      <a:pt x="967" y="2016"/>
                    </a:lnTo>
                    <a:lnTo>
                      <a:pt x="993" y="2005"/>
                    </a:lnTo>
                    <a:lnTo>
                      <a:pt x="1018" y="1994"/>
                    </a:lnTo>
                    <a:lnTo>
                      <a:pt x="1039" y="1981"/>
                    </a:lnTo>
                    <a:lnTo>
                      <a:pt x="1058" y="1968"/>
                    </a:lnTo>
                    <a:lnTo>
                      <a:pt x="1075" y="1954"/>
                    </a:lnTo>
                    <a:lnTo>
                      <a:pt x="1089" y="1938"/>
                    </a:lnTo>
                    <a:lnTo>
                      <a:pt x="1101" y="1922"/>
                    </a:lnTo>
                    <a:lnTo>
                      <a:pt x="1110" y="1906"/>
                    </a:lnTo>
                    <a:lnTo>
                      <a:pt x="1116" y="1889"/>
                    </a:lnTo>
                    <a:lnTo>
                      <a:pt x="1487" y="420"/>
                    </a:lnTo>
                    <a:lnTo>
                      <a:pt x="1486" y="420"/>
                    </a:lnTo>
                    <a:lnTo>
                      <a:pt x="1491" y="396"/>
                    </a:lnTo>
                    <a:lnTo>
                      <a:pt x="1492" y="373"/>
                    </a:lnTo>
                    <a:close/>
                  </a:path>
                </a:pathLst>
              </a:custGeom>
              <a:gradFill rotWithShape="1">
                <a:gsLst>
                  <a:gs pos="0">
                    <a:srgbClr val="969696"/>
                  </a:gs>
                  <a:gs pos="50000">
                    <a:srgbClr val="FFFFFF"/>
                  </a:gs>
                  <a:gs pos="100000">
                    <a:srgbClr val="96969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3025"/>
              </a:p>
            </p:txBody>
          </p:sp>
          <p:sp>
            <p:nvSpPr>
              <p:cNvPr id="110" name="Freeform 101"/>
              <p:cNvSpPr>
                <a:spLocks noEditPoints="1" noChangeArrowheads="1"/>
              </p:cNvSpPr>
              <p:nvPr/>
            </p:nvSpPr>
            <p:spPr bwMode="auto">
              <a:xfrm>
                <a:off x="0" y="0"/>
                <a:ext cx="247" cy="124"/>
              </a:xfrm>
              <a:custGeom>
                <a:avLst/>
                <a:gdLst>
                  <a:gd name="T0" fmla="*/ 17 w 1492"/>
                  <a:gd name="T1" fmla="*/ 0 h 746"/>
                  <a:gd name="T2" fmla="*/ 12 w 1492"/>
                  <a:gd name="T3" fmla="*/ 1 h 746"/>
                  <a:gd name="T4" fmla="*/ 8 w 1492"/>
                  <a:gd name="T5" fmla="*/ 2 h 746"/>
                  <a:gd name="T6" fmla="*/ 5 w 1492"/>
                  <a:gd name="T7" fmla="*/ 4 h 746"/>
                  <a:gd name="T8" fmla="*/ 2 w 1492"/>
                  <a:gd name="T9" fmla="*/ 6 h 746"/>
                  <a:gd name="T10" fmla="*/ 0 w 1492"/>
                  <a:gd name="T11" fmla="*/ 8 h 746"/>
                  <a:gd name="T12" fmla="*/ 0 w 1492"/>
                  <a:gd name="T13" fmla="*/ 10 h 746"/>
                  <a:gd name="T14" fmla="*/ 1 w 1492"/>
                  <a:gd name="T15" fmla="*/ 13 h 746"/>
                  <a:gd name="T16" fmla="*/ 2 w 1492"/>
                  <a:gd name="T17" fmla="*/ 15 h 746"/>
                  <a:gd name="T18" fmla="*/ 5 w 1492"/>
                  <a:gd name="T19" fmla="*/ 17 h 746"/>
                  <a:gd name="T20" fmla="*/ 9 w 1492"/>
                  <a:gd name="T21" fmla="*/ 19 h 746"/>
                  <a:gd name="T22" fmla="*/ 13 w 1492"/>
                  <a:gd name="T23" fmla="*/ 20 h 746"/>
                  <a:gd name="T24" fmla="*/ 18 w 1492"/>
                  <a:gd name="T25" fmla="*/ 21 h 746"/>
                  <a:gd name="T26" fmla="*/ 23 w 1492"/>
                  <a:gd name="T27" fmla="*/ 21 h 746"/>
                  <a:gd name="T28" fmla="*/ 27 w 1492"/>
                  <a:gd name="T29" fmla="*/ 20 h 746"/>
                  <a:gd name="T30" fmla="*/ 32 w 1492"/>
                  <a:gd name="T31" fmla="*/ 19 h 746"/>
                  <a:gd name="T32" fmla="*/ 36 w 1492"/>
                  <a:gd name="T33" fmla="*/ 17 h 746"/>
                  <a:gd name="T34" fmla="*/ 38 w 1492"/>
                  <a:gd name="T35" fmla="*/ 15 h 746"/>
                  <a:gd name="T36" fmla="*/ 40 w 1492"/>
                  <a:gd name="T37" fmla="*/ 13 h 746"/>
                  <a:gd name="T38" fmla="*/ 41 w 1492"/>
                  <a:gd name="T39" fmla="*/ 10 h 746"/>
                  <a:gd name="T40" fmla="*/ 40 w 1492"/>
                  <a:gd name="T41" fmla="*/ 8 h 746"/>
                  <a:gd name="T42" fmla="*/ 39 w 1492"/>
                  <a:gd name="T43" fmla="*/ 6 h 746"/>
                  <a:gd name="T44" fmla="*/ 36 w 1492"/>
                  <a:gd name="T45" fmla="*/ 4 h 746"/>
                  <a:gd name="T46" fmla="*/ 33 w 1492"/>
                  <a:gd name="T47" fmla="*/ 2 h 746"/>
                  <a:gd name="T48" fmla="*/ 28 w 1492"/>
                  <a:gd name="T49" fmla="*/ 1 h 746"/>
                  <a:gd name="T50" fmla="*/ 24 w 1492"/>
                  <a:gd name="T51" fmla="*/ 0 h 746"/>
                  <a:gd name="T52" fmla="*/ 21 w 1492"/>
                  <a:gd name="T53" fmla="*/ 20 h 746"/>
                  <a:gd name="T54" fmla="*/ 17 w 1492"/>
                  <a:gd name="T55" fmla="*/ 20 h 746"/>
                  <a:gd name="T56" fmla="*/ 12 w 1492"/>
                  <a:gd name="T57" fmla="*/ 19 h 746"/>
                  <a:gd name="T58" fmla="*/ 8 w 1492"/>
                  <a:gd name="T59" fmla="*/ 18 h 746"/>
                  <a:gd name="T60" fmla="*/ 5 w 1492"/>
                  <a:gd name="T61" fmla="*/ 16 h 746"/>
                  <a:gd name="T62" fmla="*/ 3 w 1492"/>
                  <a:gd name="T63" fmla="*/ 14 h 746"/>
                  <a:gd name="T64" fmla="*/ 1 w 1492"/>
                  <a:gd name="T65" fmla="*/ 12 h 746"/>
                  <a:gd name="T66" fmla="*/ 1 w 1492"/>
                  <a:gd name="T67" fmla="*/ 10 h 746"/>
                  <a:gd name="T68" fmla="*/ 2 w 1492"/>
                  <a:gd name="T69" fmla="*/ 7 h 746"/>
                  <a:gd name="T70" fmla="*/ 4 w 1492"/>
                  <a:gd name="T71" fmla="*/ 5 h 746"/>
                  <a:gd name="T72" fmla="*/ 7 w 1492"/>
                  <a:gd name="T73" fmla="*/ 3 h 746"/>
                  <a:gd name="T74" fmla="*/ 10 w 1492"/>
                  <a:gd name="T75" fmla="*/ 2 h 746"/>
                  <a:gd name="T76" fmla="*/ 15 w 1492"/>
                  <a:gd name="T77" fmla="*/ 1 h 746"/>
                  <a:gd name="T78" fmla="*/ 20 w 1492"/>
                  <a:gd name="T79" fmla="*/ 1 h 746"/>
                  <a:gd name="T80" fmla="*/ 23 w 1492"/>
                  <a:gd name="T81" fmla="*/ 1 h 746"/>
                  <a:gd name="T82" fmla="*/ 28 w 1492"/>
                  <a:gd name="T83" fmla="*/ 1 h 746"/>
                  <a:gd name="T84" fmla="*/ 32 w 1492"/>
                  <a:gd name="T85" fmla="*/ 2 h 746"/>
                  <a:gd name="T86" fmla="*/ 35 w 1492"/>
                  <a:gd name="T87" fmla="*/ 4 h 746"/>
                  <a:gd name="T88" fmla="*/ 38 w 1492"/>
                  <a:gd name="T89" fmla="*/ 6 h 746"/>
                  <a:gd name="T90" fmla="*/ 39 w 1492"/>
                  <a:gd name="T91" fmla="*/ 8 h 746"/>
                  <a:gd name="T92" fmla="*/ 40 w 1492"/>
                  <a:gd name="T93" fmla="*/ 10 h 746"/>
                  <a:gd name="T94" fmla="*/ 39 w 1492"/>
                  <a:gd name="T95" fmla="*/ 13 h 746"/>
                  <a:gd name="T96" fmla="*/ 37 w 1492"/>
                  <a:gd name="T97" fmla="*/ 15 h 746"/>
                  <a:gd name="T98" fmla="*/ 35 w 1492"/>
                  <a:gd name="T99" fmla="*/ 17 h 746"/>
                  <a:gd name="T100" fmla="*/ 31 w 1492"/>
                  <a:gd name="T101" fmla="*/ 18 h 746"/>
                  <a:gd name="T102" fmla="*/ 27 w 1492"/>
                  <a:gd name="T103" fmla="*/ 19 h 746"/>
                  <a:gd name="T104" fmla="*/ 22 w 1492"/>
                  <a:gd name="T105" fmla="*/ 20 h 7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92"/>
                  <a:gd name="T160" fmla="*/ 0 h 746"/>
                  <a:gd name="T161" fmla="*/ 1492 w 1492"/>
                  <a:gd name="T162" fmla="*/ 746 h 7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92" h="746">
                    <a:moveTo>
                      <a:pt x="746" y="0"/>
                    </a:move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3"/>
                    </a:lnTo>
                    <a:lnTo>
                      <a:pt x="4" y="411"/>
                    </a:lnTo>
                    <a:lnTo>
                      <a:pt x="9" y="430"/>
                    </a:lnTo>
                    <a:lnTo>
                      <a:pt x="16" y="448"/>
                    </a:lnTo>
                    <a:lnTo>
                      <a:pt x="23" y="466"/>
                    </a:lnTo>
                    <a:lnTo>
                      <a:pt x="34" y="485"/>
                    </a:lnTo>
                    <a:lnTo>
                      <a:pt x="45" y="501"/>
                    </a:lnTo>
                    <a:lnTo>
                      <a:pt x="58" y="518"/>
                    </a:lnTo>
                    <a:lnTo>
                      <a:pt x="74" y="535"/>
                    </a:lnTo>
                    <a:lnTo>
                      <a:pt x="91" y="551"/>
                    </a:lnTo>
                    <a:lnTo>
                      <a:pt x="107" y="566"/>
                    </a:lnTo>
                    <a:lnTo>
                      <a:pt x="127" y="582"/>
                    </a:lnTo>
                    <a:lnTo>
                      <a:pt x="148" y="596"/>
                    </a:lnTo>
                    <a:lnTo>
                      <a:pt x="171" y="610"/>
                    </a:lnTo>
                    <a:lnTo>
                      <a:pt x="194" y="624"/>
                    </a:lnTo>
                    <a:lnTo>
                      <a:pt x="219" y="637"/>
                    </a:lnTo>
                    <a:lnTo>
                      <a:pt x="245" y="649"/>
                    </a:lnTo>
                    <a:lnTo>
                      <a:pt x="272" y="661"/>
                    </a:lnTo>
                    <a:lnTo>
                      <a:pt x="299" y="672"/>
                    </a:lnTo>
                    <a:lnTo>
                      <a:pt x="329" y="683"/>
                    </a:lnTo>
                    <a:lnTo>
                      <a:pt x="359" y="692"/>
                    </a:lnTo>
                    <a:lnTo>
                      <a:pt x="390" y="701"/>
                    </a:lnTo>
                    <a:lnTo>
                      <a:pt x="422" y="710"/>
                    </a:lnTo>
                    <a:lnTo>
                      <a:pt x="456" y="716"/>
                    </a:lnTo>
                    <a:lnTo>
                      <a:pt x="490" y="724"/>
                    </a:lnTo>
                    <a:lnTo>
                      <a:pt x="525" y="729"/>
                    </a:lnTo>
                    <a:lnTo>
                      <a:pt x="560" y="735"/>
                    </a:lnTo>
                    <a:lnTo>
                      <a:pt x="596" y="738"/>
                    </a:lnTo>
                    <a:lnTo>
                      <a:pt x="632" y="742"/>
                    </a:lnTo>
                    <a:lnTo>
                      <a:pt x="670" y="745"/>
                    </a:lnTo>
                    <a:lnTo>
                      <a:pt x="707" y="746"/>
                    </a:lnTo>
                    <a:lnTo>
                      <a:pt x="746" y="746"/>
                    </a:lnTo>
                    <a:lnTo>
                      <a:pt x="785" y="746"/>
                    </a:lnTo>
                    <a:lnTo>
                      <a:pt x="822" y="745"/>
                    </a:lnTo>
                    <a:lnTo>
                      <a:pt x="860" y="742"/>
                    </a:lnTo>
                    <a:lnTo>
                      <a:pt x="896" y="738"/>
                    </a:lnTo>
                    <a:lnTo>
                      <a:pt x="933" y="735"/>
                    </a:lnTo>
                    <a:lnTo>
                      <a:pt x="967" y="729"/>
                    </a:lnTo>
                    <a:lnTo>
                      <a:pt x="1002" y="724"/>
                    </a:lnTo>
                    <a:lnTo>
                      <a:pt x="1036" y="716"/>
                    </a:lnTo>
                    <a:lnTo>
                      <a:pt x="1070" y="710"/>
                    </a:lnTo>
                    <a:lnTo>
                      <a:pt x="1102" y="701"/>
                    </a:lnTo>
                    <a:lnTo>
                      <a:pt x="1133" y="692"/>
                    </a:lnTo>
                    <a:lnTo>
                      <a:pt x="1163" y="683"/>
                    </a:lnTo>
                    <a:lnTo>
                      <a:pt x="1193" y="672"/>
                    </a:lnTo>
                    <a:lnTo>
                      <a:pt x="1220" y="661"/>
                    </a:lnTo>
                    <a:lnTo>
                      <a:pt x="1247" y="649"/>
                    </a:lnTo>
                    <a:lnTo>
                      <a:pt x="1273" y="637"/>
                    </a:lnTo>
                    <a:lnTo>
                      <a:pt x="1298" y="624"/>
                    </a:lnTo>
                    <a:lnTo>
                      <a:pt x="1321" y="610"/>
                    </a:lnTo>
                    <a:lnTo>
                      <a:pt x="1344" y="596"/>
                    </a:lnTo>
                    <a:lnTo>
                      <a:pt x="1365" y="582"/>
                    </a:lnTo>
                    <a:lnTo>
                      <a:pt x="1385" y="566"/>
                    </a:lnTo>
                    <a:lnTo>
                      <a:pt x="1401" y="551"/>
                    </a:lnTo>
                    <a:lnTo>
                      <a:pt x="1418" y="535"/>
                    </a:lnTo>
                    <a:lnTo>
                      <a:pt x="1434" y="518"/>
                    </a:lnTo>
                    <a:lnTo>
                      <a:pt x="1447" y="501"/>
                    </a:lnTo>
                    <a:lnTo>
                      <a:pt x="1458" y="485"/>
                    </a:lnTo>
                    <a:lnTo>
                      <a:pt x="1469" y="466"/>
                    </a:lnTo>
                    <a:lnTo>
                      <a:pt x="1476" y="448"/>
                    </a:lnTo>
                    <a:lnTo>
                      <a:pt x="1483" y="430"/>
                    </a:lnTo>
                    <a:lnTo>
                      <a:pt x="1488" y="411"/>
                    </a:lnTo>
                    <a:lnTo>
                      <a:pt x="1491" y="393"/>
                    </a:ln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close/>
                    <a:moveTo>
                      <a:pt x="746" y="723"/>
                    </a:moveTo>
                    <a:lnTo>
                      <a:pt x="746" y="723"/>
                    </a:lnTo>
                    <a:lnTo>
                      <a:pt x="710" y="723"/>
                    </a:lnTo>
                    <a:lnTo>
                      <a:pt x="675" y="722"/>
                    </a:lnTo>
                    <a:lnTo>
                      <a:pt x="640" y="719"/>
                    </a:lnTo>
                    <a:lnTo>
                      <a:pt x="605" y="716"/>
                    </a:lnTo>
                    <a:lnTo>
                      <a:pt x="571" y="713"/>
                    </a:lnTo>
                    <a:lnTo>
                      <a:pt x="537" y="707"/>
                    </a:lnTo>
                    <a:lnTo>
                      <a:pt x="505" y="702"/>
                    </a:lnTo>
                    <a:lnTo>
                      <a:pt x="474" y="696"/>
                    </a:lnTo>
                    <a:lnTo>
                      <a:pt x="443" y="689"/>
                    </a:lnTo>
                    <a:lnTo>
                      <a:pt x="413" y="681"/>
                    </a:lnTo>
                    <a:lnTo>
                      <a:pt x="383" y="672"/>
                    </a:lnTo>
                    <a:lnTo>
                      <a:pt x="355" y="663"/>
                    </a:lnTo>
                    <a:lnTo>
                      <a:pt x="328" y="654"/>
                    </a:lnTo>
                    <a:lnTo>
                      <a:pt x="302" y="644"/>
                    </a:lnTo>
                    <a:lnTo>
                      <a:pt x="276" y="632"/>
                    </a:lnTo>
                    <a:lnTo>
                      <a:pt x="251" y="621"/>
                    </a:lnTo>
                    <a:lnTo>
                      <a:pt x="228" y="609"/>
                    </a:lnTo>
                    <a:lnTo>
                      <a:pt x="206" y="596"/>
                    </a:lnTo>
                    <a:lnTo>
                      <a:pt x="185" y="583"/>
                    </a:lnTo>
                    <a:lnTo>
                      <a:pt x="166" y="569"/>
                    </a:lnTo>
                    <a:lnTo>
                      <a:pt x="148" y="554"/>
                    </a:lnTo>
                    <a:lnTo>
                      <a:pt x="131" y="540"/>
                    </a:lnTo>
                    <a:lnTo>
                      <a:pt x="115" y="525"/>
                    </a:lnTo>
                    <a:lnTo>
                      <a:pt x="101" y="509"/>
                    </a:lnTo>
                    <a:lnTo>
                      <a:pt x="89" y="494"/>
                    </a:lnTo>
                    <a:lnTo>
                      <a:pt x="78" y="477"/>
                    </a:lnTo>
                    <a:lnTo>
                      <a:pt x="69" y="461"/>
                    </a:lnTo>
                    <a:lnTo>
                      <a:pt x="61" y="444"/>
                    </a:lnTo>
                    <a:lnTo>
                      <a:pt x="54" y="426"/>
                    </a:lnTo>
                    <a:lnTo>
                      <a:pt x="51" y="409"/>
                    </a:lnTo>
                    <a:lnTo>
                      <a:pt x="48" y="391"/>
                    </a:lnTo>
                    <a:lnTo>
                      <a:pt x="47" y="373"/>
                    </a:lnTo>
                    <a:lnTo>
                      <a:pt x="48" y="355"/>
                    </a:lnTo>
                    <a:lnTo>
                      <a:pt x="51" y="337"/>
                    </a:lnTo>
                    <a:lnTo>
                      <a:pt x="54" y="320"/>
                    </a:lnTo>
                    <a:lnTo>
                      <a:pt x="61" y="302"/>
                    </a:lnTo>
                    <a:lnTo>
                      <a:pt x="69" y="285"/>
                    </a:lnTo>
                    <a:lnTo>
                      <a:pt x="78" y="269"/>
                    </a:lnTo>
                    <a:lnTo>
                      <a:pt x="89" y="253"/>
                    </a:lnTo>
                    <a:lnTo>
                      <a:pt x="101" y="237"/>
                    </a:lnTo>
                    <a:lnTo>
                      <a:pt x="115" y="222"/>
                    </a:lnTo>
                    <a:lnTo>
                      <a:pt x="131" y="206"/>
                    </a:lnTo>
                    <a:lnTo>
                      <a:pt x="148" y="192"/>
                    </a:lnTo>
                    <a:lnTo>
                      <a:pt x="166" y="177"/>
                    </a:lnTo>
                    <a:lnTo>
                      <a:pt x="185" y="163"/>
                    </a:lnTo>
                    <a:lnTo>
                      <a:pt x="206" y="150"/>
                    </a:lnTo>
                    <a:lnTo>
                      <a:pt x="228" y="137"/>
                    </a:lnTo>
                    <a:lnTo>
                      <a:pt x="251" y="126"/>
                    </a:lnTo>
                    <a:lnTo>
                      <a:pt x="276" y="114"/>
                    </a:lnTo>
                    <a:lnTo>
                      <a:pt x="302" y="102"/>
                    </a:lnTo>
                    <a:lnTo>
                      <a:pt x="328" y="92"/>
                    </a:lnTo>
                    <a:lnTo>
                      <a:pt x="355" y="83"/>
                    </a:lnTo>
                    <a:lnTo>
                      <a:pt x="383" y="74"/>
                    </a:lnTo>
                    <a:lnTo>
                      <a:pt x="413" y="65"/>
                    </a:lnTo>
                    <a:lnTo>
                      <a:pt x="443" y="57"/>
                    </a:lnTo>
                    <a:lnTo>
                      <a:pt x="474" y="51"/>
                    </a:lnTo>
                    <a:lnTo>
                      <a:pt x="505" y="44"/>
                    </a:lnTo>
                    <a:lnTo>
                      <a:pt x="537" y="39"/>
                    </a:lnTo>
                    <a:lnTo>
                      <a:pt x="571" y="34"/>
                    </a:lnTo>
                    <a:lnTo>
                      <a:pt x="605" y="30"/>
                    </a:lnTo>
                    <a:lnTo>
                      <a:pt x="640" y="27"/>
                    </a:lnTo>
                    <a:lnTo>
                      <a:pt x="675" y="25"/>
                    </a:lnTo>
                    <a:lnTo>
                      <a:pt x="710" y="23"/>
                    </a:lnTo>
                    <a:lnTo>
                      <a:pt x="746" y="23"/>
                    </a:lnTo>
                    <a:lnTo>
                      <a:pt x="782" y="23"/>
                    </a:lnTo>
                    <a:lnTo>
                      <a:pt x="817" y="25"/>
                    </a:lnTo>
                    <a:lnTo>
                      <a:pt x="852" y="27"/>
                    </a:lnTo>
                    <a:lnTo>
                      <a:pt x="887" y="30"/>
                    </a:lnTo>
                    <a:lnTo>
                      <a:pt x="921" y="34"/>
                    </a:lnTo>
                    <a:lnTo>
                      <a:pt x="955" y="39"/>
                    </a:lnTo>
                    <a:lnTo>
                      <a:pt x="987" y="44"/>
                    </a:lnTo>
                    <a:lnTo>
                      <a:pt x="1018" y="51"/>
                    </a:lnTo>
                    <a:lnTo>
                      <a:pt x="1049" y="57"/>
                    </a:lnTo>
                    <a:lnTo>
                      <a:pt x="1079" y="65"/>
                    </a:lnTo>
                    <a:lnTo>
                      <a:pt x="1109" y="74"/>
                    </a:lnTo>
                    <a:lnTo>
                      <a:pt x="1137" y="83"/>
                    </a:lnTo>
                    <a:lnTo>
                      <a:pt x="1164" y="92"/>
                    </a:lnTo>
                    <a:lnTo>
                      <a:pt x="1190" y="102"/>
                    </a:lnTo>
                    <a:lnTo>
                      <a:pt x="1216" y="114"/>
                    </a:lnTo>
                    <a:lnTo>
                      <a:pt x="1241" y="126"/>
                    </a:lnTo>
                    <a:lnTo>
                      <a:pt x="1264" y="137"/>
                    </a:lnTo>
                    <a:lnTo>
                      <a:pt x="1286" y="150"/>
                    </a:lnTo>
                    <a:lnTo>
                      <a:pt x="1307" y="163"/>
                    </a:lnTo>
                    <a:lnTo>
                      <a:pt x="1326" y="177"/>
                    </a:lnTo>
                    <a:lnTo>
                      <a:pt x="1344" y="192"/>
                    </a:lnTo>
                    <a:lnTo>
                      <a:pt x="1361" y="206"/>
                    </a:lnTo>
                    <a:lnTo>
                      <a:pt x="1377" y="222"/>
                    </a:lnTo>
                    <a:lnTo>
                      <a:pt x="1391" y="237"/>
                    </a:lnTo>
                    <a:lnTo>
                      <a:pt x="1403" y="253"/>
                    </a:lnTo>
                    <a:lnTo>
                      <a:pt x="1414" y="269"/>
                    </a:lnTo>
                    <a:lnTo>
                      <a:pt x="1423" y="285"/>
                    </a:lnTo>
                    <a:lnTo>
                      <a:pt x="1431" y="302"/>
                    </a:lnTo>
                    <a:lnTo>
                      <a:pt x="1438" y="320"/>
                    </a:lnTo>
                    <a:lnTo>
                      <a:pt x="1441" y="337"/>
                    </a:lnTo>
                    <a:lnTo>
                      <a:pt x="1444" y="355"/>
                    </a:lnTo>
                    <a:lnTo>
                      <a:pt x="1445" y="373"/>
                    </a:lnTo>
                    <a:lnTo>
                      <a:pt x="1444" y="391"/>
                    </a:lnTo>
                    <a:lnTo>
                      <a:pt x="1441" y="409"/>
                    </a:lnTo>
                    <a:lnTo>
                      <a:pt x="1438" y="426"/>
                    </a:lnTo>
                    <a:lnTo>
                      <a:pt x="1431" y="444"/>
                    </a:lnTo>
                    <a:lnTo>
                      <a:pt x="1423" y="461"/>
                    </a:lnTo>
                    <a:lnTo>
                      <a:pt x="1414" y="477"/>
                    </a:lnTo>
                    <a:lnTo>
                      <a:pt x="1403" y="494"/>
                    </a:lnTo>
                    <a:lnTo>
                      <a:pt x="1391" y="509"/>
                    </a:lnTo>
                    <a:lnTo>
                      <a:pt x="1377" y="525"/>
                    </a:lnTo>
                    <a:lnTo>
                      <a:pt x="1361" y="540"/>
                    </a:lnTo>
                    <a:lnTo>
                      <a:pt x="1344" y="554"/>
                    </a:lnTo>
                    <a:lnTo>
                      <a:pt x="1326" y="569"/>
                    </a:lnTo>
                    <a:lnTo>
                      <a:pt x="1307" y="583"/>
                    </a:lnTo>
                    <a:lnTo>
                      <a:pt x="1286" y="596"/>
                    </a:lnTo>
                    <a:lnTo>
                      <a:pt x="1264" y="609"/>
                    </a:lnTo>
                    <a:lnTo>
                      <a:pt x="1241" y="621"/>
                    </a:lnTo>
                    <a:lnTo>
                      <a:pt x="1216" y="632"/>
                    </a:lnTo>
                    <a:lnTo>
                      <a:pt x="1190" y="644"/>
                    </a:lnTo>
                    <a:lnTo>
                      <a:pt x="1164" y="654"/>
                    </a:lnTo>
                    <a:lnTo>
                      <a:pt x="1137" y="663"/>
                    </a:lnTo>
                    <a:lnTo>
                      <a:pt x="1109" y="672"/>
                    </a:lnTo>
                    <a:lnTo>
                      <a:pt x="1079" y="681"/>
                    </a:lnTo>
                    <a:lnTo>
                      <a:pt x="1049" y="689"/>
                    </a:lnTo>
                    <a:lnTo>
                      <a:pt x="1018" y="696"/>
                    </a:lnTo>
                    <a:lnTo>
                      <a:pt x="987" y="702"/>
                    </a:lnTo>
                    <a:lnTo>
                      <a:pt x="955" y="707"/>
                    </a:lnTo>
                    <a:lnTo>
                      <a:pt x="921" y="713"/>
                    </a:lnTo>
                    <a:lnTo>
                      <a:pt x="887" y="716"/>
                    </a:lnTo>
                    <a:lnTo>
                      <a:pt x="852" y="719"/>
                    </a:lnTo>
                    <a:lnTo>
                      <a:pt x="817" y="722"/>
                    </a:lnTo>
                    <a:lnTo>
                      <a:pt x="782" y="723"/>
                    </a:lnTo>
                    <a:lnTo>
                      <a:pt x="746" y="723"/>
                    </a:lnTo>
                    <a:close/>
                  </a:path>
                </a:pathLst>
              </a:cu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3025"/>
              </a:p>
            </p:txBody>
          </p:sp>
          <p:sp>
            <p:nvSpPr>
              <p:cNvPr id="111" name="Freeform 102"/>
              <p:cNvSpPr>
                <a:spLocks noChangeArrowheads="1"/>
              </p:cNvSpPr>
              <p:nvPr/>
            </p:nvSpPr>
            <p:spPr bwMode="auto">
              <a:xfrm>
                <a:off x="8" y="4"/>
                <a:ext cx="231" cy="116"/>
              </a:xfrm>
              <a:custGeom>
                <a:avLst/>
                <a:gdLst>
                  <a:gd name="T0" fmla="*/ 38 w 1398"/>
                  <a:gd name="T1" fmla="*/ 10 h 700"/>
                  <a:gd name="T2" fmla="*/ 38 w 1398"/>
                  <a:gd name="T3" fmla="*/ 12 h 700"/>
                  <a:gd name="T4" fmla="*/ 37 w 1398"/>
                  <a:gd name="T5" fmla="*/ 13 h 700"/>
                  <a:gd name="T6" fmla="*/ 36 w 1398"/>
                  <a:gd name="T7" fmla="*/ 14 h 700"/>
                  <a:gd name="T8" fmla="*/ 34 w 1398"/>
                  <a:gd name="T9" fmla="*/ 15 h 700"/>
                  <a:gd name="T10" fmla="*/ 33 w 1398"/>
                  <a:gd name="T11" fmla="*/ 16 h 700"/>
                  <a:gd name="T12" fmla="*/ 31 w 1398"/>
                  <a:gd name="T13" fmla="*/ 17 h 700"/>
                  <a:gd name="T14" fmla="*/ 28 w 1398"/>
                  <a:gd name="T15" fmla="*/ 18 h 700"/>
                  <a:gd name="T16" fmla="*/ 26 w 1398"/>
                  <a:gd name="T17" fmla="*/ 19 h 700"/>
                  <a:gd name="T18" fmla="*/ 23 w 1398"/>
                  <a:gd name="T19" fmla="*/ 19 h 700"/>
                  <a:gd name="T20" fmla="*/ 20 w 1398"/>
                  <a:gd name="T21" fmla="*/ 19 h 700"/>
                  <a:gd name="T22" fmla="*/ 18 w 1398"/>
                  <a:gd name="T23" fmla="*/ 19 h 700"/>
                  <a:gd name="T24" fmla="*/ 15 w 1398"/>
                  <a:gd name="T25" fmla="*/ 19 h 700"/>
                  <a:gd name="T26" fmla="*/ 13 w 1398"/>
                  <a:gd name="T27" fmla="*/ 19 h 700"/>
                  <a:gd name="T28" fmla="*/ 10 w 1398"/>
                  <a:gd name="T29" fmla="*/ 18 h 700"/>
                  <a:gd name="T30" fmla="*/ 8 w 1398"/>
                  <a:gd name="T31" fmla="*/ 17 h 700"/>
                  <a:gd name="T32" fmla="*/ 6 w 1398"/>
                  <a:gd name="T33" fmla="*/ 16 h 700"/>
                  <a:gd name="T34" fmla="*/ 4 w 1398"/>
                  <a:gd name="T35" fmla="*/ 15 h 700"/>
                  <a:gd name="T36" fmla="*/ 2 w 1398"/>
                  <a:gd name="T37" fmla="*/ 14 h 700"/>
                  <a:gd name="T38" fmla="*/ 1 w 1398"/>
                  <a:gd name="T39" fmla="*/ 13 h 700"/>
                  <a:gd name="T40" fmla="*/ 0 w 1398"/>
                  <a:gd name="T41" fmla="*/ 12 h 700"/>
                  <a:gd name="T42" fmla="*/ 0 w 1398"/>
                  <a:gd name="T43" fmla="*/ 10 h 700"/>
                  <a:gd name="T44" fmla="*/ 0 w 1398"/>
                  <a:gd name="T45" fmla="*/ 9 h 700"/>
                  <a:gd name="T46" fmla="*/ 0 w 1398"/>
                  <a:gd name="T47" fmla="*/ 8 h 700"/>
                  <a:gd name="T48" fmla="*/ 1 w 1398"/>
                  <a:gd name="T49" fmla="*/ 6 h 700"/>
                  <a:gd name="T50" fmla="*/ 2 w 1398"/>
                  <a:gd name="T51" fmla="*/ 5 h 700"/>
                  <a:gd name="T52" fmla="*/ 4 w 1398"/>
                  <a:gd name="T53" fmla="*/ 4 h 700"/>
                  <a:gd name="T54" fmla="*/ 6 w 1398"/>
                  <a:gd name="T55" fmla="*/ 3 h 700"/>
                  <a:gd name="T56" fmla="*/ 8 w 1398"/>
                  <a:gd name="T57" fmla="*/ 2 h 700"/>
                  <a:gd name="T58" fmla="*/ 10 w 1398"/>
                  <a:gd name="T59" fmla="*/ 1 h 700"/>
                  <a:gd name="T60" fmla="*/ 13 w 1398"/>
                  <a:gd name="T61" fmla="*/ 0 h 700"/>
                  <a:gd name="T62" fmla="*/ 15 w 1398"/>
                  <a:gd name="T63" fmla="*/ 0 h 700"/>
                  <a:gd name="T64" fmla="*/ 18 w 1398"/>
                  <a:gd name="T65" fmla="*/ 0 h 700"/>
                  <a:gd name="T66" fmla="*/ 20 w 1398"/>
                  <a:gd name="T67" fmla="*/ 0 h 700"/>
                  <a:gd name="T68" fmla="*/ 23 w 1398"/>
                  <a:gd name="T69" fmla="*/ 0 h 700"/>
                  <a:gd name="T70" fmla="*/ 26 w 1398"/>
                  <a:gd name="T71" fmla="*/ 0 h 700"/>
                  <a:gd name="T72" fmla="*/ 28 w 1398"/>
                  <a:gd name="T73" fmla="*/ 1 h 700"/>
                  <a:gd name="T74" fmla="*/ 31 w 1398"/>
                  <a:gd name="T75" fmla="*/ 2 h 700"/>
                  <a:gd name="T76" fmla="*/ 33 w 1398"/>
                  <a:gd name="T77" fmla="*/ 3 h 700"/>
                  <a:gd name="T78" fmla="*/ 34 w 1398"/>
                  <a:gd name="T79" fmla="*/ 4 h 700"/>
                  <a:gd name="T80" fmla="*/ 36 w 1398"/>
                  <a:gd name="T81" fmla="*/ 5 h 700"/>
                  <a:gd name="T82" fmla="*/ 37 w 1398"/>
                  <a:gd name="T83" fmla="*/ 6 h 700"/>
                  <a:gd name="T84" fmla="*/ 38 w 1398"/>
                  <a:gd name="T85" fmla="*/ 8 h 700"/>
                  <a:gd name="T86" fmla="*/ 38 w 1398"/>
                  <a:gd name="T87" fmla="*/ 9 h 7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98"/>
                  <a:gd name="T133" fmla="*/ 0 h 700"/>
                  <a:gd name="T134" fmla="*/ 1398 w 1398"/>
                  <a:gd name="T135" fmla="*/ 700 h 7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98" h="700">
                    <a:moveTo>
                      <a:pt x="1398" y="350"/>
                    </a:moveTo>
                    <a:lnTo>
                      <a:pt x="1398" y="350"/>
                    </a:lnTo>
                    <a:lnTo>
                      <a:pt x="1397" y="368"/>
                    </a:lnTo>
                    <a:lnTo>
                      <a:pt x="1394" y="386"/>
                    </a:lnTo>
                    <a:lnTo>
                      <a:pt x="1391" y="403"/>
                    </a:lnTo>
                    <a:lnTo>
                      <a:pt x="1384" y="421"/>
                    </a:lnTo>
                    <a:lnTo>
                      <a:pt x="1376" y="438"/>
                    </a:lnTo>
                    <a:lnTo>
                      <a:pt x="1367" y="454"/>
                    </a:lnTo>
                    <a:lnTo>
                      <a:pt x="1356" y="471"/>
                    </a:lnTo>
                    <a:lnTo>
                      <a:pt x="1344" y="486"/>
                    </a:lnTo>
                    <a:lnTo>
                      <a:pt x="1330" y="502"/>
                    </a:lnTo>
                    <a:lnTo>
                      <a:pt x="1314" y="517"/>
                    </a:lnTo>
                    <a:lnTo>
                      <a:pt x="1297" y="531"/>
                    </a:lnTo>
                    <a:lnTo>
                      <a:pt x="1279" y="546"/>
                    </a:lnTo>
                    <a:lnTo>
                      <a:pt x="1260" y="560"/>
                    </a:lnTo>
                    <a:lnTo>
                      <a:pt x="1239" y="573"/>
                    </a:lnTo>
                    <a:lnTo>
                      <a:pt x="1217" y="586"/>
                    </a:lnTo>
                    <a:lnTo>
                      <a:pt x="1194" y="598"/>
                    </a:lnTo>
                    <a:lnTo>
                      <a:pt x="1169" y="609"/>
                    </a:lnTo>
                    <a:lnTo>
                      <a:pt x="1143" y="621"/>
                    </a:lnTo>
                    <a:lnTo>
                      <a:pt x="1117" y="631"/>
                    </a:lnTo>
                    <a:lnTo>
                      <a:pt x="1090" y="640"/>
                    </a:lnTo>
                    <a:lnTo>
                      <a:pt x="1062" y="649"/>
                    </a:lnTo>
                    <a:lnTo>
                      <a:pt x="1032" y="658"/>
                    </a:lnTo>
                    <a:lnTo>
                      <a:pt x="1002" y="666"/>
                    </a:lnTo>
                    <a:lnTo>
                      <a:pt x="971" y="673"/>
                    </a:lnTo>
                    <a:lnTo>
                      <a:pt x="940" y="679"/>
                    </a:lnTo>
                    <a:lnTo>
                      <a:pt x="908" y="684"/>
                    </a:lnTo>
                    <a:lnTo>
                      <a:pt x="874" y="690"/>
                    </a:lnTo>
                    <a:lnTo>
                      <a:pt x="840" y="693"/>
                    </a:lnTo>
                    <a:lnTo>
                      <a:pt x="805" y="696"/>
                    </a:lnTo>
                    <a:lnTo>
                      <a:pt x="770" y="699"/>
                    </a:lnTo>
                    <a:lnTo>
                      <a:pt x="735" y="700"/>
                    </a:lnTo>
                    <a:lnTo>
                      <a:pt x="699" y="700"/>
                    </a:lnTo>
                    <a:lnTo>
                      <a:pt x="663" y="700"/>
                    </a:lnTo>
                    <a:lnTo>
                      <a:pt x="628" y="699"/>
                    </a:lnTo>
                    <a:lnTo>
                      <a:pt x="593" y="696"/>
                    </a:lnTo>
                    <a:lnTo>
                      <a:pt x="558" y="693"/>
                    </a:lnTo>
                    <a:lnTo>
                      <a:pt x="524" y="690"/>
                    </a:lnTo>
                    <a:lnTo>
                      <a:pt x="490" y="684"/>
                    </a:lnTo>
                    <a:lnTo>
                      <a:pt x="458" y="679"/>
                    </a:lnTo>
                    <a:lnTo>
                      <a:pt x="427" y="673"/>
                    </a:lnTo>
                    <a:lnTo>
                      <a:pt x="396" y="666"/>
                    </a:lnTo>
                    <a:lnTo>
                      <a:pt x="366" y="658"/>
                    </a:lnTo>
                    <a:lnTo>
                      <a:pt x="336" y="649"/>
                    </a:lnTo>
                    <a:lnTo>
                      <a:pt x="308" y="640"/>
                    </a:lnTo>
                    <a:lnTo>
                      <a:pt x="281" y="631"/>
                    </a:lnTo>
                    <a:lnTo>
                      <a:pt x="255" y="621"/>
                    </a:lnTo>
                    <a:lnTo>
                      <a:pt x="229" y="609"/>
                    </a:lnTo>
                    <a:lnTo>
                      <a:pt x="204" y="598"/>
                    </a:lnTo>
                    <a:lnTo>
                      <a:pt x="181" y="586"/>
                    </a:lnTo>
                    <a:lnTo>
                      <a:pt x="159" y="573"/>
                    </a:lnTo>
                    <a:lnTo>
                      <a:pt x="138" y="560"/>
                    </a:lnTo>
                    <a:lnTo>
                      <a:pt x="119" y="546"/>
                    </a:lnTo>
                    <a:lnTo>
                      <a:pt x="101" y="531"/>
                    </a:lnTo>
                    <a:lnTo>
                      <a:pt x="84" y="517"/>
                    </a:lnTo>
                    <a:lnTo>
                      <a:pt x="68" y="502"/>
                    </a:lnTo>
                    <a:lnTo>
                      <a:pt x="54" y="486"/>
                    </a:lnTo>
                    <a:lnTo>
                      <a:pt x="42" y="471"/>
                    </a:lnTo>
                    <a:lnTo>
                      <a:pt x="31" y="454"/>
                    </a:lnTo>
                    <a:lnTo>
                      <a:pt x="22" y="438"/>
                    </a:lnTo>
                    <a:lnTo>
                      <a:pt x="14" y="421"/>
                    </a:lnTo>
                    <a:lnTo>
                      <a:pt x="7" y="403"/>
                    </a:lnTo>
                    <a:lnTo>
                      <a:pt x="4" y="386"/>
                    </a:lnTo>
                    <a:lnTo>
                      <a:pt x="1" y="368"/>
                    </a:lnTo>
                    <a:lnTo>
                      <a:pt x="0" y="350"/>
                    </a:lnTo>
                    <a:lnTo>
                      <a:pt x="1" y="332"/>
                    </a:lnTo>
                    <a:lnTo>
                      <a:pt x="4" y="314"/>
                    </a:lnTo>
                    <a:lnTo>
                      <a:pt x="7" y="297"/>
                    </a:lnTo>
                    <a:lnTo>
                      <a:pt x="14" y="279"/>
                    </a:lnTo>
                    <a:lnTo>
                      <a:pt x="22" y="262"/>
                    </a:lnTo>
                    <a:lnTo>
                      <a:pt x="31" y="246"/>
                    </a:lnTo>
                    <a:lnTo>
                      <a:pt x="42" y="230"/>
                    </a:lnTo>
                    <a:lnTo>
                      <a:pt x="54" y="214"/>
                    </a:lnTo>
                    <a:lnTo>
                      <a:pt x="68" y="199"/>
                    </a:lnTo>
                    <a:lnTo>
                      <a:pt x="84" y="183"/>
                    </a:lnTo>
                    <a:lnTo>
                      <a:pt x="101" y="169"/>
                    </a:lnTo>
                    <a:lnTo>
                      <a:pt x="119" y="154"/>
                    </a:lnTo>
                    <a:lnTo>
                      <a:pt x="138" y="140"/>
                    </a:lnTo>
                    <a:lnTo>
                      <a:pt x="159" y="127"/>
                    </a:lnTo>
                    <a:lnTo>
                      <a:pt x="181" y="114"/>
                    </a:lnTo>
                    <a:lnTo>
                      <a:pt x="204" y="103"/>
                    </a:lnTo>
                    <a:lnTo>
                      <a:pt x="229" y="91"/>
                    </a:lnTo>
                    <a:lnTo>
                      <a:pt x="255" y="79"/>
                    </a:lnTo>
                    <a:lnTo>
                      <a:pt x="281" y="69"/>
                    </a:lnTo>
                    <a:lnTo>
                      <a:pt x="308" y="60"/>
                    </a:lnTo>
                    <a:lnTo>
                      <a:pt x="336" y="51"/>
                    </a:lnTo>
                    <a:lnTo>
                      <a:pt x="366" y="42"/>
                    </a:lnTo>
                    <a:lnTo>
                      <a:pt x="396" y="34"/>
                    </a:lnTo>
                    <a:lnTo>
                      <a:pt x="427" y="28"/>
                    </a:lnTo>
                    <a:lnTo>
                      <a:pt x="458" y="21"/>
                    </a:lnTo>
                    <a:lnTo>
                      <a:pt x="490" y="16"/>
                    </a:lnTo>
                    <a:lnTo>
                      <a:pt x="524" y="11"/>
                    </a:lnTo>
                    <a:lnTo>
                      <a:pt x="558" y="7"/>
                    </a:lnTo>
                    <a:lnTo>
                      <a:pt x="593" y="4"/>
                    </a:lnTo>
                    <a:lnTo>
                      <a:pt x="628" y="2"/>
                    </a:lnTo>
                    <a:lnTo>
                      <a:pt x="663" y="0"/>
                    </a:lnTo>
                    <a:lnTo>
                      <a:pt x="699" y="0"/>
                    </a:lnTo>
                    <a:lnTo>
                      <a:pt x="735" y="0"/>
                    </a:lnTo>
                    <a:lnTo>
                      <a:pt x="770" y="2"/>
                    </a:lnTo>
                    <a:lnTo>
                      <a:pt x="805" y="4"/>
                    </a:lnTo>
                    <a:lnTo>
                      <a:pt x="840" y="7"/>
                    </a:lnTo>
                    <a:lnTo>
                      <a:pt x="874" y="11"/>
                    </a:lnTo>
                    <a:lnTo>
                      <a:pt x="908" y="16"/>
                    </a:lnTo>
                    <a:lnTo>
                      <a:pt x="940" y="21"/>
                    </a:lnTo>
                    <a:lnTo>
                      <a:pt x="971" y="28"/>
                    </a:lnTo>
                    <a:lnTo>
                      <a:pt x="1002" y="34"/>
                    </a:lnTo>
                    <a:lnTo>
                      <a:pt x="1032" y="42"/>
                    </a:lnTo>
                    <a:lnTo>
                      <a:pt x="1062" y="51"/>
                    </a:lnTo>
                    <a:lnTo>
                      <a:pt x="1090" y="60"/>
                    </a:lnTo>
                    <a:lnTo>
                      <a:pt x="1117" y="69"/>
                    </a:lnTo>
                    <a:lnTo>
                      <a:pt x="1143" y="79"/>
                    </a:lnTo>
                    <a:lnTo>
                      <a:pt x="1169" y="91"/>
                    </a:lnTo>
                    <a:lnTo>
                      <a:pt x="1194" y="103"/>
                    </a:lnTo>
                    <a:lnTo>
                      <a:pt x="1217" y="114"/>
                    </a:lnTo>
                    <a:lnTo>
                      <a:pt x="1239" y="127"/>
                    </a:lnTo>
                    <a:lnTo>
                      <a:pt x="1260" y="140"/>
                    </a:lnTo>
                    <a:lnTo>
                      <a:pt x="1279" y="154"/>
                    </a:lnTo>
                    <a:lnTo>
                      <a:pt x="1297" y="169"/>
                    </a:lnTo>
                    <a:lnTo>
                      <a:pt x="1314" y="183"/>
                    </a:lnTo>
                    <a:lnTo>
                      <a:pt x="1330" y="199"/>
                    </a:lnTo>
                    <a:lnTo>
                      <a:pt x="1344" y="214"/>
                    </a:lnTo>
                    <a:lnTo>
                      <a:pt x="1356" y="230"/>
                    </a:lnTo>
                    <a:lnTo>
                      <a:pt x="1367" y="246"/>
                    </a:lnTo>
                    <a:lnTo>
                      <a:pt x="1376" y="262"/>
                    </a:lnTo>
                    <a:lnTo>
                      <a:pt x="1384" y="279"/>
                    </a:lnTo>
                    <a:lnTo>
                      <a:pt x="1391" y="297"/>
                    </a:lnTo>
                    <a:lnTo>
                      <a:pt x="1394" y="314"/>
                    </a:lnTo>
                    <a:lnTo>
                      <a:pt x="1397" y="332"/>
                    </a:lnTo>
                    <a:lnTo>
                      <a:pt x="1398" y="350"/>
                    </a:lnTo>
                    <a:close/>
                  </a:path>
                </a:pathLst>
              </a:custGeom>
              <a:gradFill rotWithShape="1">
                <a:gsLst>
                  <a:gs pos="0">
                    <a:srgbClr val="3F3F3F"/>
                  </a:gs>
                  <a:gs pos="100000">
                    <a:srgbClr val="00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3025"/>
              </a:p>
            </p:txBody>
          </p:sp>
        </p:grpSp>
      </p:grpSp>
      <p:sp>
        <p:nvSpPr>
          <p:cNvPr id="112" name="Text Box 81"/>
          <p:cNvSpPr>
            <a:spLocks noChangeArrowheads="1"/>
          </p:cNvSpPr>
          <p:nvPr/>
        </p:nvSpPr>
        <p:spPr bwMode="auto">
          <a:xfrm>
            <a:off x="1818994" y="4015875"/>
            <a:ext cx="2312063" cy="504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5196" tIns="57598" rIns="115196" bIns="575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添加文本内容</a:t>
            </a:r>
            <a:endPar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 name="Text Box 82"/>
          <p:cNvSpPr>
            <a:spLocks noChangeArrowheads="1"/>
          </p:cNvSpPr>
          <p:nvPr/>
        </p:nvSpPr>
        <p:spPr bwMode="auto">
          <a:xfrm>
            <a:off x="2988293" y="1713439"/>
            <a:ext cx="1274551" cy="73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196" tIns="57598" rIns="115196" bIns="575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1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a:t>
            </a:r>
            <a:endParaRPr lang="en-US" altLang="zh-CN" sz="201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r>
              <a:rPr lang="zh-CN" altLang="en-US" sz="201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标签</a:t>
            </a:r>
            <a:endParaRPr lang="en-US" altLang="zh-CN" sz="201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14" name="组合 113"/>
          <p:cNvGrpSpPr/>
          <p:nvPr/>
        </p:nvGrpSpPr>
        <p:grpSpPr>
          <a:xfrm>
            <a:off x="6857872" y="1859470"/>
            <a:ext cx="532123" cy="598139"/>
            <a:chOff x="5810678" y="1001615"/>
            <a:chExt cx="422361" cy="474760"/>
          </a:xfrm>
        </p:grpSpPr>
        <p:sp>
          <p:nvSpPr>
            <p:cNvPr id="115" name="Oval 87"/>
            <p:cNvSpPr>
              <a:spLocks noChangeArrowheads="1"/>
            </p:cNvSpPr>
            <p:nvPr/>
          </p:nvSpPr>
          <p:spPr bwMode="auto">
            <a:xfrm>
              <a:off x="5825802" y="1341437"/>
              <a:ext cx="392112" cy="134938"/>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3025">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nvGrpSpPr>
            <p:cNvPr id="116" name="组合 115"/>
            <p:cNvGrpSpPr/>
            <p:nvPr/>
          </p:nvGrpSpPr>
          <p:grpSpPr>
            <a:xfrm>
              <a:off x="5810678" y="1001615"/>
              <a:ext cx="422361" cy="422361"/>
              <a:chOff x="5003908" y="1229805"/>
              <a:chExt cx="897741" cy="897741"/>
            </a:xfrm>
          </p:grpSpPr>
          <p:sp>
            <p:nvSpPr>
              <p:cNvPr id="117" name="Freeform 36"/>
              <p:cNvSpPr/>
              <p:nvPr/>
            </p:nvSpPr>
            <p:spPr bwMode="auto">
              <a:xfrm>
                <a:off x="5003908" y="1229805"/>
                <a:ext cx="897741" cy="897741"/>
              </a:xfrm>
              <a:prstGeom prst="ellipse">
                <a:avLst/>
              </a:prstGeom>
              <a:solidFill>
                <a:srgbClr val="0070C0"/>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sp>
            <p:nvSpPr>
              <p:cNvPr id="118" name="Freeform 38"/>
              <p:cNvSpPr/>
              <p:nvPr/>
            </p:nvSpPr>
            <p:spPr bwMode="auto">
              <a:xfrm>
                <a:off x="5069568" y="1255262"/>
                <a:ext cx="766422" cy="250808"/>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sp>
            <p:nvSpPr>
              <p:cNvPr id="119" name="Oval 39"/>
              <p:cNvSpPr>
                <a:spLocks noChangeArrowheads="1"/>
              </p:cNvSpPr>
              <p:nvPr/>
            </p:nvSpPr>
            <p:spPr bwMode="auto">
              <a:xfrm>
                <a:off x="5365810" y="1275260"/>
                <a:ext cx="180773" cy="163454"/>
              </a:xfrm>
              <a:prstGeom prst="ellipse">
                <a:avLst/>
              </a:prstGeom>
              <a:gradFill rotWithShape="1">
                <a:gsLst>
                  <a:gs pos="0">
                    <a:schemeClr val="bg1"/>
                  </a:gs>
                  <a:gs pos="100000">
                    <a:schemeClr val="bg1">
                      <a:lumMod val="95000"/>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grpSp>
      </p:grpSp>
      <p:grpSp>
        <p:nvGrpSpPr>
          <p:cNvPr id="120" name="组合 119"/>
          <p:cNvGrpSpPr/>
          <p:nvPr/>
        </p:nvGrpSpPr>
        <p:grpSpPr>
          <a:xfrm>
            <a:off x="4783214" y="1657277"/>
            <a:ext cx="1360781" cy="1360781"/>
            <a:chOff x="3896974" y="1004807"/>
            <a:chExt cx="1231816" cy="1231816"/>
          </a:xfrm>
        </p:grpSpPr>
        <p:sp>
          <p:nvSpPr>
            <p:cNvPr id="121" name="椭圆 120"/>
            <p:cNvSpPr/>
            <p:nvPr/>
          </p:nvSpPr>
          <p:spPr>
            <a:xfrm>
              <a:off x="3896974" y="1004807"/>
              <a:ext cx="1231816" cy="1231816"/>
            </a:xfrm>
            <a:prstGeom prst="ellipse">
              <a:avLst/>
            </a:prstGeom>
            <a:solidFill>
              <a:srgbClr val="00B0F0"/>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grpSp>
          <p:nvGrpSpPr>
            <p:cNvPr id="122" name="组合 121"/>
            <p:cNvGrpSpPr/>
            <p:nvPr/>
          </p:nvGrpSpPr>
          <p:grpSpPr>
            <a:xfrm>
              <a:off x="3975695" y="1021609"/>
              <a:ext cx="1074373" cy="351584"/>
              <a:chOff x="4042072" y="2366383"/>
              <a:chExt cx="635886" cy="208091"/>
            </a:xfrm>
          </p:grpSpPr>
          <p:sp>
            <p:nvSpPr>
              <p:cNvPr id="123" name="Freeform 43"/>
              <p:cNvSpPr/>
              <p:nvPr/>
            </p:nvSpPr>
            <p:spPr bwMode="auto">
              <a:xfrm>
                <a:off x="4042072" y="2366383"/>
                <a:ext cx="635886" cy="208091"/>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sp>
            <p:nvSpPr>
              <p:cNvPr id="124" name="Oval 44"/>
              <p:cNvSpPr>
                <a:spLocks noChangeArrowheads="1"/>
              </p:cNvSpPr>
              <p:nvPr/>
            </p:nvSpPr>
            <p:spPr bwMode="auto">
              <a:xfrm>
                <a:off x="4289285" y="2391656"/>
                <a:ext cx="147570" cy="133432"/>
              </a:xfrm>
              <a:prstGeom prst="ellipse">
                <a:avLst/>
              </a:prstGeom>
              <a:gradFill rotWithShape="1">
                <a:gsLst>
                  <a:gs pos="0">
                    <a:schemeClr val="bg1"/>
                  </a:gs>
                  <a:gs pos="100000">
                    <a:schemeClr val="bg1">
                      <a:lumMod val="95000"/>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3025">
                  <a:solidFill>
                    <a:srgbClr val="000000"/>
                  </a:solidFill>
                  <a:latin typeface="Gulim" panose="020B0600000101010101" charset="-127"/>
                  <a:ea typeface="Gulim" panose="020B0600000101010101" charset="-127"/>
                </a:endParaRPr>
              </a:p>
            </p:txBody>
          </p:sp>
        </p:grpSp>
      </p:grpSp>
      <p:sp>
        <p:nvSpPr>
          <p:cNvPr id="125" name="Text Box 82"/>
          <p:cNvSpPr>
            <a:spLocks noChangeArrowheads="1"/>
          </p:cNvSpPr>
          <p:nvPr/>
        </p:nvSpPr>
        <p:spPr bwMode="auto">
          <a:xfrm>
            <a:off x="4826329" y="2017877"/>
            <a:ext cx="1274551" cy="73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196" tIns="57598" rIns="115196" bIns="575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1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a:t>
            </a:r>
            <a:endParaRPr lang="en-US" altLang="zh-CN" sz="201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r>
              <a:rPr lang="zh-CN" altLang="en-US" sz="201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标签</a:t>
            </a:r>
            <a:endParaRPr lang="en-US" altLang="zh-CN" sz="201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6" name="矩形 47"/>
          <p:cNvSpPr>
            <a:spLocks noChangeArrowheads="1"/>
          </p:cNvSpPr>
          <p:nvPr/>
        </p:nvSpPr>
        <p:spPr bwMode="auto">
          <a:xfrm>
            <a:off x="7533665" y="2227823"/>
            <a:ext cx="3575614" cy="89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191" tIns="57595" rIns="115191" bIns="5759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p>
        </p:txBody>
      </p:sp>
      <p:sp>
        <p:nvSpPr>
          <p:cNvPr id="127" name="TextBox 59"/>
          <p:cNvSpPr txBox="1">
            <a:spLocks noChangeArrowheads="1"/>
          </p:cNvSpPr>
          <p:nvPr/>
        </p:nvSpPr>
        <p:spPr bwMode="auto">
          <a:xfrm flipH="1">
            <a:off x="7533270" y="1864403"/>
            <a:ext cx="2630914" cy="393320"/>
          </a:xfrm>
          <a:prstGeom prst="rect">
            <a:avLst/>
          </a:prstGeom>
          <a:noFill/>
          <a:ln>
            <a:noFill/>
          </a:ln>
        </p:spPr>
        <p:txBody>
          <a:bodyPr wrap="square" lIns="115196" tIns="57598" rIns="115196" bIns="575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点击此处输入内容</a:t>
            </a:r>
            <a:endParaRPr lang="en-US" altLang="ko-KR"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8" name="TextBox 59"/>
          <p:cNvSpPr txBox="1">
            <a:spLocks noChangeArrowheads="1"/>
          </p:cNvSpPr>
          <p:nvPr/>
        </p:nvSpPr>
        <p:spPr bwMode="auto">
          <a:xfrm flipH="1">
            <a:off x="7549995" y="3299786"/>
            <a:ext cx="2630914" cy="393320"/>
          </a:xfrm>
          <a:prstGeom prst="rect">
            <a:avLst/>
          </a:prstGeom>
          <a:noFill/>
          <a:ln>
            <a:noFill/>
          </a:ln>
        </p:spPr>
        <p:txBody>
          <a:bodyPr wrap="square" lIns="115196" tIns="57598" rIns="115196" bIns="575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点击此处输入内容</a:t>
            </a:r>
            <a:endParaRPr lang="en-US" altLang="ko-KR"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9" name="矩形 47"/>
          <p:cNvSpPr>
            <a:spLocks noChangeArrowheads="1"/>
          </p:cNvSpPr>
          <p:nvPr/>
        </p:nvSpPr>
        <p:spPr bwMode="auto">
          <a:xfrm>
            <a:off x="7533665" y="3682160"/>
            <a:ext cx="3575614" cy="63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191" tIns="57595" rIns="115191" bIns="5759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a:t>
            </a:r>
          </a:p>
        </p:txBody>
      </p:sp>
      <p:sp>
        <p:nvSpPr>
          <p:cNvPr id="130" name="TextBox 59"/>
          <p:cNvSpPr txBox="1">
            <a:spLocks noChangeArrowheads="1"/>
          </p:cNvSpPr>
          <p:nvPr/>
        </p:nvSpPr>
        <p:spPr bwMode="auto">
          <a:xfrm flipH="1">
            <a:off x="7549995" y="4579566"/>
            <a:ext cx="2630914" cy="393320"/>
          </a:xfrm>
          <a:prstGeom prst="rect">
            <a:avLst/>
          </a:prstGeom>
          <a:noFill/>
          <a:ln>
            <a:noFill/>
          </a:ln>
        </p:spPr>
        <p:txBody>
          <a:bodyPr wrap="square" lIns="115196" tIns="57598" rIns="115196" bIns="575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点击此处输入内容</a:t>
            </a:r>
            <a:endParaRPr lang="en-US" altLang="ko-KR"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1" name="矩形 47"/>
          <p:cNvSpPr>
            <a:spLocks noChangeArrowheads="1"/>
          </p:cNvSpPr>
          <p:nvPr/>
        </p:nvSpPr>
        <p:spPr bwMode="auto">
          <a:xfrm>
            <a:off x="7533665" y="4961941"/>
            <a:ext cx="3575614" cy="89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191" tIns="57595" rIns="115191" bIns="5759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fade">
                                      <p:cBhvr>
                                        <p:cTn id="20" dur="1000"/>
                                        <p:tgtEl>
                                          <p:spTgt spid="72"/>
                                        </p:tgtEl>
                                      </p:cBhvr>
                                    </p:animEffect>
                                    <p:anim calcmode="lin" valueType="num">
                                      <p:cBhvr>
                                        <p:cTn id="21" dur="1000" fill="hold"/>
                                        <p:tgtEl>
                                          <p:spTgt spid="72"/>
                                        </p:tgtEl>
                                        <p:attrNameLst>
                                          <p:attrName>ppt_x</p:attrName>
                                        </p:attrNameLst>
                                      </p:cBhvr>
                                      <p:tavLst>
                                        <p:tav tm="0">
                                          <p:val>
                                            <p:strVal val="#ppt_x"/>
                                          </p:val>
                                        </p:tav>
                                        <p:tav tm="100000">
                                          <p:val>
                                            <p:strVal val="#ppt_x"/>
                                          </p:val>
                                        </p:tav>
                                      </p:tavLst>
                                    </p:anim>
                                    <p:anim calcmode="lin" valueType="num">
                                      <p:cBhvr>
                                        <p:cTn id="22" dur="1000" fill="hold"/>
                                        <p:tgtEl>
                                          <p:spTgt spid="72"/>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112"/>
                                        </p:tgtEl>
                                        <p:attrNameLst>
                                          <p:attrName>style.visibility</p:attrName>
                                        </p:attrNameLst>
                                      </p:cBhvr>
                                      <p:to>
                                        <p:strVal val="visible"/>
                                      </p:to>
                                    </p:set>
                                    <p:anim calcmode="lin" valueType="num">
                                      <p:cBhvr>
                                        <p:cTn id="26" dur="500" fill="hold"/>
                                        <p:tgtEl>
                                          <p:spTgt spid="112"/>
                                        </p:tgtEl>
                                        <p:attrNameLst>
                                          <p:attrName>ppt_w</p:attrName>
                                        </p:attrNameLst>
                                      </p:cBhvr>
                                      <p:tavLst>
                                        <p:tav tm="0">
                                          <p:val>
                                            <p:fltVal val="0"/>
                                          </p:val>
                                        </p:tav>
                                        <p:tav tm="100000">
                                          <p:val>
                                            <p:strVal val="#ppt_w"/>
                                          </p:val>
                                        </p:tav>
                                      </p:tavLst>
                                    </p:anim>
                                    <p:anim calcmode="lin" valueType="num">
                                      <p:cBhvr>
                                        <p:cTn id="27" dur="500" fill="hold"/>
                                        <p:tgtEl>
                                          <p:spTgt spid="112"/>
                                        </p:tgtEl>
                                        <p:attrNameLst>
                                          <p:attrName>ppt_h</p:attrName>
                                        </p:attrNameLst>
                                      </p:cBhvr>
                                      <p:tavLst>
                                        <p:tav tm="0">
                                          <p:val>
                                            <p:fltVal val="0"/>
                                          </p:val>
                                        </p:tav>
                                        <p:tav tm="100000">
                                          <p:val>
                                            <p:strVal val="#ppt_h"/>
                                          </p:val>
                                        </p:tav>
                                      </p:tavLst>
                                    </p:anim>
                                    <p:animEffect transition="in" filter="fade">
                                      <p:cBhvr>
                                        <p:cTn id="28" dur="500"/>
                                        <p:tgtEl>
                                          <p:spTgt spid="112"/>
                                        </p:tgtEl>
                                      </p:cBhvr>
                                    </p:animEffect>
                                  </p:childTnLst>
                                </p:cTn>
                              </p:par>
                            </p:childTnLst>
                          </p:cTn>
                        </p:par>
                        <p:par>
                          <p:cTn id="29" fill="hold">
                            <p:stCondLst>
                              <p:cond delay="2000"/>
                            </p:stCondLst>
                            <p:childTnLst>
                              <p:par>
                                <p:cTn id="30" presetID="10" presetClass="entr" presetSubtype="0" fill="hold" grpId="0" nodeType="afterEffect">
                                  <p:stCondLst>
                                    <p:cond delay="250"/>
                                  </p:stCondLst>
                                  <p:childTnLst>
                                    <p:set>
                                      <p:cBhvr>
                                        <p:cTn id="31" dur="1" fill="hold">
                                          <p:stCondLst>
                                            <p:cond delay="0"/>
                                          </p:stCondLst>
                                        </p:cTn>
                                        <p:tgtEl>
                                          <p:spTgt spid="113"/>
                                        </p:tgtEl>
                                        <p:attrNameLst>
                                          <p:attrName>style.visibility</p:attrName>
                                        </p:attrNameLst>
                                      </p:cBhvr>
                                      <p:to>
                                        <p:strVal val="visible"/>
                                      </p:to>
                                    </p:set>
                                    <p:animEffect transition="in" filter="fade">
                                      <p:cBhvr>
                                        <p:cTn id="32" dur="500"/>
                                        <p:tgtEl>
                                          <p:spTgt spid="113"/>
                                        </p:tgtEl>
                                      </p:cBhvr>
                                    </p:animEffect>
                                  </p:childTnLst>
                                </p:cTn>
                              </p:par>
                            </p:childTnLst>
                          </p:cTn>
                        </p:par>
                        <p:par>
                          <p:cTn id="33" fill="hold">
                            <p:stCondLst>
                              <p:cond delay="2750"/>
                            </p:stCondLst>
                            <p:childTnLst>
                              <p:par>
                                <p:cTn id="34" presetID="22" presetClass="entr" presetSubtype="8" fill="hold" grpId="0" nodeType="afterEffect">
                                  <p:stCondLst>
                                    <p:cond delay="250"/>
                                  </p:stCondLst>
                                  <p:childTnLst>
                                    <p:set>
                                      <p:cBhvr>
                                        <p:cTn id="35" dur="1" fill="hold">
                                          <p:stCondLst>
                                            <p:cond delay="0"/>
                                          </p:stCondLst>
                                        </p:cTn>
                                        <p:tgtEl>
                                          <p:spTgt spid="50"/>
                                        </p:tgtEl>
                                        <p:attrNameLst>
                                          <p:attrName>style.visibility</p:attrName>
                                        </p:attrNameLst>
                                      </p:cBhvr>
                                      <p:to>
                                        <p:strVal val="visible"/>
                                      </p:to>
                                    </p:set>
                                    <p:animEffect transition="in" filter="wipe(left)">
                                      <p:cBhvr>
                                        <p:cTn id="36" dur="500"/>
                                        <p:tgtEl>
                                          <p:spTgt spid="50"/>
                                        </p:tgtEl>
                                      </p:cBhvr>
                                    </p:animEffect>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120"/>
                                        </p:tgtEl>
                                        <p:attrNameLst>
                                          <p:attrName>style.visibility</p:attrName>
                                        </p:attrNameLst>
                                      </p:cBhvr>
                                      <p:to>
                                        <p:strVal val="visible"/>
                                      </p:to>
                                    </p:set>
                                    <p:anim calcmode="lin" valueType="num">
                                      <p:cBhvr>
                                        <p:cTn id="40" dur="500" fill="hold"/>
                                        <p:tgtEl>
                                          <p:spTgt spid="120"/>
                                        </p:tgtEl>
                                        <p:attrNameLst>
                                          <p:attrName>ppt_w</p:attrName>
                                        </p:attrNameLst>
                                      </p:cBhvr>
                                      <p:tavLst>
                                        <p:tav tm="0">
                                          <p:val>
                                            <p:fltVal val="0"/>
                                          </p:val>
                                        </p:tav>
                                        <p:tav tm="100000">
                                          <p:val>
                                            <p:strVal val="#ppt_w"/>
                                          </p:val>
                                        </p:tav>
                                      </p:tavLst>
                                    </p:anim>
                                    <p:anim calcmode="lin" valueType="num">
                                      <p:cBhvr>
                                        <p:cTn id="41" dur="500" fill="hold"/>
                                        <p:tgtEl>
                                          <p:spTgt spid="120"/>
                                        </p:tgtEl>
                                        <p:attrNameLst>
                                          <p:attrName>ppt_h</p:attrName>
                                        </p:attrNameLst>
                                      </p:cBhvr>
                                      <p:tavLst>
                                        <p:tav tm="0">
                                          <p:val>
                                            <p:fltVal val="0"/>
                                          </p:val>
                                        </p:tav>
                                        <p:tav tm="100000">
                                          <p:val>
                                            <p:strVal val="#ppt_h"/>
                                          </p:val>
                                        </p:tav>
                                      </p:tavLst>
                                    </p:anim>
                                    <p:animEffect transition="in" filter="fade">
                                      <p:cBhvr>
                                        <p:cTn id="42" dur="500"/>
                                        <p:tgtEl>
                                          <p:spTgt spid="120"/>
                                        </p:tgtEl>
                                      </p:cBhvr>
                                    </p:animEffect>
                                  </p:childTnLst>
                                </p:cTn>
                              </p:par>
                            </p:childTnLst>
                          </p:cTn>
                        </p:par>
                        <p:par>
                          <p:cTn id="43" fill="hold">
                            <p:stCondLst>
                              <p:cond delay="4000"/>
                            </p:stCondLst>
                            <p:childTnLst>
                              <p:par>
                                <p:cTn id="44" presetID="22" presetClass="entr" presetSubtype="4" fill="hold" grpId="0" nodeType="afterEffect">
                                  <p:stCondLst>
                                    <p:cond delay="0"/>
                                  </p:stCondLst>
                                  <p:childTnLst>
                                    <p:set>
                                      <p:cBhvr>
                                        <p:cTn id="45" dur="1" fill="hold">
                                          <p:stCondLst>
                                            <p:cond delay="0"/>
                                          </p:stCondLst>
                                        </p:cTn>
                                        <p:tgtEl>
                                          <p:spTgt spid="125"/>
                                        </p:tgtEl>
                                        <p:attrNameLst>
                                          <p:attrName>style.visibility</p:attrName>
                                        </p:attrNameLst>
                                      </p:cBhvr>
                                      <p:to>
                                        <p:strVal val="visible"/>
                                      </p:to>
                                    </p:set>
                                    <p:animEffect>
                                      <p:cBhvr>
                                        <p:cTn id="46" dur="500"/>
                                        <p:tgtEl>
                                          <p:spTgt spid="125"/>
                                        </p:tgtEl>
                                      </p:cBhvr>
                                    </p:animEffect>
                                  </p:childTnLst>
                                </p:cTn>
                              </p:par>
                            </p:childTnLst>
                          </p:cTn>
                        </p:par>
                        <p:par>
                          <p:cTn id="47" fill="hold">
                            <p:stCondLst>
                              <p:cond delay="4500"/>
                            </p:stCondLst>
                            <p:childTnLst>
                              <p:par>
                                <p:cTn id="48" presetID="26" presetClass="entr" presetSubtype="0"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p:cBhvr>
                                        <p:cTn id="50" dur="580">
                                          <p:stCondLst>
                                            <p:cond delay="0"/>
                                          </p:stCondLst>
                                        </p:cTn>
                                        <p:tgtEl>
                                          <p:spTgt spid="58"/>
                                        </p:tgtEl>
                                      </p:cBhvr>
                                    </p:animEffect>
                                    <p:anim calcmode="lin" valueType="num">
                                      <p:cBhvr>
                                        <p:cTn id="51"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56" dur="26">
                                          <p:stCondLst>
                                            <p:cond delay="650"/>
                                          </p:stCondLst>
                                        </p:cTn>
                                        <p:tgtEl>
                                          <p:spTgt spid="58"/>
                                        </p:tgtEl>
                                      </p:cBhvr>
                                      <p:to x="100000" y="60000"/>
                                    </p:animScale>
                                    <p:animScale>
                                      <p:cBhvr>
                                        <p:cTn id="57" dur="166" decel="50000">
                                          <p:stCondLst>
                                            <p:cond delay="676"/>
                                          </p:stCondLst>
                                        </p:cTn>
                                        <p:tgtEl>
                                          <p:spTgt spid="58"/>
                                        </p:tgtEl>
                                      </p:cBhvr>
                                      <p:to x="100000" y="100000"/>
                                    </p:animScale>
                                    <p:animScale>
                                      <p:cBhvr>
                                        <p:cTn id="58" dur="26">
                                          <p:stCondLst>
                                            <p:cond delay="1312"/>
                                          </p:stCondLst>
                                        </p:cTn>
                                        <p:tgtEl>
                                          <p:spTgt spid="58"/>
                                        </p:tgtEl>
                                      </p:cBhvr>
                                      <p:to x="100000" y="80000"/>
                                    </p:animScale>
                                    <p:animScale>
                                      <p:cBhvr>
                                        <p:cTn id="59" dur="166" decel="50000">
                                          <p:stCondLst>
                                            <p:cond delay="1338"/>
                                          </p:stCondLst>
                                        </p:cTn>
                                        <p:tgtEl>
                                          <p:spTgt spid="58"/>
                                        </p:tgtEl>
                                      </p:cBhvr>
                                      <p:to x="100000" y="100000"/>
                                    </p:animScale>
                                    <p:animScale>
                                      <p:cBhvr>
                                        <p:cTn id="60" dur="26">
                                          <p:stCondLst>
                                            <p:cond delay="1642"/>
                                          </p:stCondLst>
                                        </p:cTn>
                                        <p:tgtEl>
                                          <p:spTgt spid="58"/>
                                        </p:tgtEl>
                                      </p:cBhvr>
                                      <p:to x="100000" y="90000"/>
                                    </p:animScale>
                                    <p:animScale>
                                      <p:cBhvr>
                                        <p:cTn id="61" dur="166" decel="50000">
                                          <p:stCondLst>
                                            <p:cond delay="1668"/>
                                          </p:stCondLst>
                                        </p:cTn>
                                        <p:tgtEl>
                                          <p:spTgt spid="58"/>
                                        </p:tgtEl>
                                      </p:cBhvr>
                                      <p:to x="100000" y="100000"/>
                                    </p:animScale>
                                    <p:animScale>
                                      <p:cBhvr>
                                        <p:cTn id="62" dur="26">
                                          <p:stCondLst>
                                            <p:cond delay="1808"/>
                                          </p:stCondLst>
                                        </p:cTn>
                                        <p:tgtEl>
                                          <p:spTgt spid="58"/>
                                        </p:tgtEl>
                                      </p:cBhvr>
                                      <p:to x="100000" y="95000"/>
                                    </p:animScale>
                                    <p:animScale>
                                      <p:cBhvr>
                                        <p:cTn id="63" dur="166" decel="50000">
                                          <p:stCondLst>
                                            <p:cond delay="1834"/>
                                          </p:stCondLst>
                                        </p:cTn>
                                        <p:tgtEl>
                                          <p:spTgt spid="58"/>
                                        </p:tgtEl>
                                      </p:cBhvr>
                                      <p:to x="100000" y="100000"/>
                                    </p:animScale>
                                  </p:childTnLst>
                                </p:cTn>
                              </p:par>
                              <p:par>
                                <p:cTn id="64" presetID="26" presetClass="entr" presetSubtype="0" fill="hold" nodeType="withEffect">
                                  <p:stCondLst>
                                    <p:cond delay="250"/>
                                  </p:stCondLst>
                                  <p:childTnLst>
                                    <p:set>
                                      <p:cBhvr>
                                        <p:cTn id="65" dur="1" fill="hold">
                                          <p:stCondLst>
                                            <p:cond delay="0"/>
                                          </p:stCondLst>
                                        </p:cTn>
                                        <p:tgtEl>
                                          <p:spTgt spid="43"/>
                                        </p:tgtEl>
                                        <p:attrNameLst>
                                          <p:attrName>style.visibility</p:attrName>
                                        </p:attrNameLst>
                                      </p:cBhvr>
                                      <p:to>
                                        <p:strVal val="visible"/>
                                      </p:to>
                                    </p:set>
                                    <p:animEffect>
                                      <p:cBhvr>
                                        <p:cTn id="66" dur="580">
                                          <p:stCondLst>
                                            <p:cond delay="0"/>
                                          </p:stCondLst>
                                        </p:cTn>
                                        <p:tgtEl>
                                          <p:spTgt spid="43"/>
                                        </p:tgtEl>
                                      </p:cBhvr>
                                    </p:animEffect>
                                    <p:anim calcmode="lin" valueType="num">
                                      <p:cBhvr>
                                        <p:cTn id="67"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2" dur="26">
                                          <p:stCondLst>
                                            <p:cond delay="650"/>
                                          </p:stCondLst>
                                        </p:cTn>
                                        <p:tgtEl>
                                          <p:spTgt spid="43"/>
                                        </p:tgtEl>
                                      </p:cBhvr>
                                      <p:to x="100000" y="60000"/>
                                    </p:animScale>
                                    <p:animScale>
                                      <p:cBhvr>
                                        <p:cTn id="73" dur="166" decel="50000">
                                          <p:stCondLst>
                                            <p:cond delay="676"/>
                                          </p:stCondLst>
                                        </p:cTn>
                                        <p:tgtEl>
                                          <p:spTgt spid="43"/>
                                        </p:tgtEl>
                                      </p:cBhvr>
                                      <p:to x="100000" y="100000"/>
                                    </p:animScale>
                                    <p:animScale>
                                      <p:cBhvr>
                                        <p:cTn id="74" dur="26">
                                          <p:stCondLst>
                                            <p:cond delay="1312"/>
                                          </p:stCondLst>
                                        </p:cTn>
                                        <p:tgtEl>
                                          <p:spTgt spid="43"/>
                                        </p:tgtEl>
                                      </p:cBhvr>
                                      <p:to x="100000" y="80000"/>
                                    </p:animScale>
                                    <p:animScale>
                                      <p:cBhvr>
                                        <p:cTn id="75" dur="166" decel="50000">
                                          <p:stCondLst>
                                            <p:cond delay="1338"/>
                                          </p:stCondLst>
                                        </p:cTn>
                                        <p:tgtEl>
                                          <p:spTgt spid="43"/>
                                        </p:tgtEl>
                                      </p:cBhvr>
                                      <p:to x="100000" y="100000"/>
                                    </p:animScale>
                                    <p:animScale>
                                      <p:cBhvr>
                                        <p:cTn id="76" dur="26">
                                          <p:stCondLst>
                                            <p:cond delay="1642"/>
                                          </p:stCondLst>
                                        </p:cTn>
                                        <p:tgtEl>
                                          <p:spTgt spid="43"/>
                                        </p:tgtEl>
                                      </p:cBhvr>
                                      <p:to x="100000" y="90000"/>
                                    </p:animScale>
                                    <p:animScale>
                                      <p:cBhvr>
                                        <p:cTn id="77" dur="166" decel="50000">
                                          <p:stCondLst>
                                            <p:cond delay="1668"/>
                                          </p:stCondLst>
                                        </p:cTn>
                                        <p:tgtEl>
                                          <p:spTgt spid="43"/>
                                        </p:tgtEl>
                                      </p:cBhvr>
                                      <p:to x="100000" y="100000"/>
                                    </p:animScale>
                                    <p:animScale>
                                      <p:cBhvr>
                                        <p:cTn id="78" dur="26">
                                          <p:stCondLst>
                                            <p:cond delay="1808"/>
                                          </p:stCondLst>
                                        </p:cTn>
                                        <p:tgtEl>
                                          <p:spTgt spid="43"/>
                                        </p:tgtEl>
                                      </p:cBhvr>
                                      <p:to x="100000" y="95000"/>
                                    </p:animScale>
                                    <p:animScale>
                                      <p:cBhvr>
                                        <p:cTn id="79" dur="166" decel="50000">
                                          <p:stCondLst>
                                            <p:cond delay="1834"/>
                                          </p:stCondLst>
                                        </p:cTn>
                                        <p:tgtEl>
                                          <p:spTgt spid="43"/>
                                        </p:tgtEl>
                                      </p:cBhvr>
                                      <p:to x="100000" y="100000"/>
                                    </p:animScale>
                                  </p:childTnLst>
                                </p:cTn>
                              </p:par>
                              <p:par>
                                <p:cTn id="80" presetID="26" presetClass="entr" presetSubtype="0" fill="hold" nodeType="withEffect">
                                  <p:stCondLst>
                                    <p:cond delay="500"/>
                                  </p:stCondLst>
                                  <p:childTnLst>
                                    <p:set>
                                      <p:cBhvr>
                                        <p:cTn id="81" dur="1" fill="hold">
                                          <p:stCondLst>
                                            <p:cond delay="0"/>
                                          </p:stCondLst>
                                        </p:cTn>
                                        <p:tgtEl>
                                          <p:spTgt spid="51"/>
                                        </p:tgtEl>
                                        <p:attrNameLst>
                                          <p:attrName>style.visibility</p:attrName>
                                        </p:attrNameLst>
                                      </p:cBhvr>
                                      <p:to>
                                        <p:strVal val="visible"/>
                                      </p:to>
                                    </p:set>
                                    <p:animEffect>
                                      <p:cBhvr>
                                        <p:cTn id="82" dur="580">
                                          <p:stCondLst>
                                            <p:cond delay="0"/>
                                          </p:stCondLst>
                                        </p:cTn>
                                        <p:tgtEl>
                                          <p:spTgt spid="51"/>
                                        </p:tgtEl>
                                      </p:cBhvr>
                                    </p:animEffect>
                                    <p:anim calcmode="lin" valueType="num">
                                      <p:cBhvr>
                                        <p:cTn id="83"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88" dur="26">
                                          <p:stCondLst>
                                            <p:cond delay="650"/>
                                          </p:stCondLst>
                                        </p:cTn>
                                        <p:tgtEl>
                                          <p:spTgt spid="51"/>
                                        </p:tgtEl>
                                      </p:cBhvr>
                                      <p:to x="100000" y="60000"/>
                                    </p:animScale>
                                    <p:animScale>
                                      <p:cBhvr>
                                        <p:cTn id="89" dur="166" decel="50000">
                                          <p:stCondLst>
                                            <p:cond delay="676"/>
                                          </p:stCondLst>
                                        </p:cTn>
                                        <p:tgtEl>
                                          <p:spTgt spid="51"/>
                                        </p:tgtEl>
                                      </p:cBhvr>
                                      <p:to x="100000" y="100000"/>
                                    </p:animScale>
                                    <p:animScale>
                                      <p:cBhvr>
                                        <p:cTn id="90" dur="26">
                                          <p:stCondLst>
                                            <p:cond delay="1312"/>
                                          </p:stCondLst>
                                        </p:cTn>
                                        <p:tgtEl>
                                          <p:spTgt spid="51"/>
                                        </p:tgtEl>
                                      </p:cBhvr>
                                      <p:to x="100000" y="80000"/>
                                    </p:animScale>
                                    <p:animScale>
                                      <p:cBhvr>
                                        <p:cTn id="91" dur="166" decel="50000">
                                          <p:stCondLst>
                                            <p:cond delay="1338"/>
                                          </p:stCondLst>
                                        </p:cTn>
                                        <p:tgtEl>
                                          <p:spTgt spid="51"/>
                                        </p:tgtEl>
                                      </p:cBhvr>
                                      <p:to x="100000" y="100000"/>
                                    </p:animScale>
                                    <p:animScale>
                                      <p:cBhvr>
                                        <p:cTn id="92" dur="26">
                                          <p:stCondLst>
                                            <p:cond delay="1642"/>
                                          </p:stCondLst>
                                        </p:cTn>
                                        <p:tgtEl>
                                          <p:spTgt spid="51"/>
                                        </p:tgtEl>
                                      </p:cBhvr>
                                      <p:to x="100000" y="90000"/>
                                    </p:animScale>
                                    <p:animScale>
                                      <p:cBhvr>
                                        <p:cTn id="93" dur="166" decel="50000">
                                          <p:stCondLst>
                                            <p:cond delay="1668"/>
                                          </p:stCondLst>
                                        </p:cTn>
                                        <p:tgtEl>
                                          <p:spTgt spid="51"/>
                                        </p:tgtEl>
                                      </p:cBhvr>
                                      <p:to x="100000" y="100000"/>
                                    </p:animScale>
                                    <p:animScale>
                                      <p:cBhvr>
                                        <p:cTn id="94" dur="26">
                                          <p:stCondLst>
                                            <p:cond delay="1808"/>
                                          </p:stCondLst>
                                        </p:cTn>
                                        <p:tgtEl>
                                          <p:spTgt spid="51"/>
                                        </p:tgtEl>
                                      </p:cBhvr>
                                      <p:to x="100000" y="95000"/>
                                    </p:animScale>
                                    <p:animScale>
                                      <p:cBhvr>
                                        <p:cTn id="95" dur="166" decel="50000">
                                          <p:stCondLst>
                                            <p:cond delay="1834"/>
                                          </p:stCondLst>
                                        </p:cTn>
                                        <p:tgtEl>
                                          <p:spTgt spid="51"/>
                                        </p:tgtEl>
                                      </p:cBhvr>
                                      <p:to x="100000" y="100000"/>
                                    </p:animScale>
                                  </p:childTnLst>
                                </p:cTn>
                              </p:par>
                            </p:childTnLst>
                          </p:cTn>
                        </p:par>
                        <p:par>
                          <p:cTn id="96" fill="hold">
                            <p:stCondLst>
                              <p:cond delay="6500"/>
                            </p:stCondLst>
                            <p:childTnLst>
                              <p:par>
                                <p:cTn id="97" presetID="10" presetClass="entr" presetSubtype="0" fill="hold"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p:cTn id="99" dur="500" fill="hold"/>
                                        <p:tgtEl>
                                          <p:spTgt spid="114"/>
                                        </p:tgtEl>
                                        <p:attrNameLst>
                                          <p:attrName>ppt_w</p:attrName>
                                        </p:attrNameLst>
                                      </p:cBhvr>
                                      <p:tavLst>
                                        <p:tav tm="0">
                                          <p:val>
                                            <p:fltVal val="0"/>
                                          </p:val>
                                        </p:tav>
                                        <p:tav tm="100000">
                                          <p:val>
                                            <p:strVal val="#ppt_w"/>
                                          </p:val>
                                        </p:tav>
                                      </p:tavLst>
                                    </p:anim>
                                    <p:anim calcmode="lin" valueType="num">
                                      <p:cBhvr>
                                        <p:cTn id="100" dur="500" fill="hold"/>
                                        <p:tgtEl>
                                          <p:spTgt spid="114"/>
                                        </p:tgtEl>
                                        <p:attrNameLst>
                                          <p:attrName>ppt_h</p:attrName>
                                        </p:attrNameLst>
                                      </p:cBhvr>
                                      <p:tavLst>
                                        <p:tav tm="0">
                                          <p:val>
                                            <p:fltVal val="0"/>
                                          </p:val>
                                        </p:tav>
                                        <p:tav tm="100000">
                                          <p:val>
                                            <p:strVal val="#ppt_h"/>
                                          </p:val>
                                        </p:tav>
                                      </p:tavLst>
                                    </p:anim>
                                    <p:animEffect>
                                      <p:cBhvr>
                                        <p:cTn id="101" dur="500"/>
                                        <p:tgtEl>
                                          <p:spTgt spid="114"/>
                                        </p:tgtEl>
                                      </p:cBhvr>
                                    </p:animEffect>
                                  </p:childTnLst>
                                </p:cTn>
                              </p:par>
                            </p:childTnLst>
                          </p:cTn>
                        </p:par>
                        <p:par>
                          <p:cTn id="102" fill="hold">
                            <p:stCondLst>
                              <p:cond delay="7000"/>
                            </p:stCondLst>
                            <p:childTnLst>
                              <p:par>
                                <p:cTn id="103" presetID="22" presetClass="entr" presetSubtype="8" fill="hold" grpId="0" nodeType="afterEffect">
                                  <p:stCondLst>
                                    <p:cond delay="0"/>
                                  </p:stCondLst>
                                  <p:childTnLst>
                                    <p:set>
                                      <p:cBhvr>
                                        <p:cTn id="104" dur="1" fill="hold">
                                          <p:stCondLst>
                                            <p:cond delay="0"/>
                                          </p:stCondLst>
                                        </p:cTn>
                                        <p:tgtEl>
                                          <p:spTgt spid="126"/>
                                        </p:tgtEl>
                                        <p:attrNameLst>
                                          <p:attrName>style.visibility</p:attrName>
                                        </p:attrNameLst>
                                      </p:cBhvr>
                                      <p:to>
                                        <p:strVal val="visible"/>
                                      </p:to>
                                    </p:set>
                                    <p:animEffect transition="in" filter="wipe(left)">
                                      <p:cBhvr>
                                        <p:cTn id="105" dur="500"/>
                                        <p:tgtEl>
                                          <p:spTgt spid="126"/>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127"/>
                                        </p:tgtEl>
                                        <p:attrNameLst>
                                          <p:attrName>style.visibility</p:attrName>
                                        </p:attrNameLst>
                                      </p:cBhvr>
                                      <p:to>
                                        <p:strVal val="visible"/>
                                      </p:to>
                                    </p:set>
                                    <p:animEffect transition="in" filter="wipe(left)">
                                      <p:cBhvr>
                                        <p:cTn id="108" dur="500"/>
                                        <p:tgtEl>
                                          <p:spTgt spid="127"/>
                                        </p:tgtEl>
                                      </p:cBhvr>
                                    </p:animEffect>
                                  </p:childTnLst>
                                </p:cTn>
                              </p:par>
                            </p:childTnLst>
                          </p:cTn>
                        </p:par>
                        <p:par>
                          <p:cTn id="109" fill="hold">
                            <p:stCondLst>
                              <p:cond delay="7500"/>
                            </p:stCondLst>
                            <p:childTnLst>
                              <p:par>
                                <p:cTn id="110" presetID="10" presetClass="entr" presetSubtype="0" fill="hold" nodeType="afterEffect">
                                  <p:stCondLst>
                                    <p:cond delay="0"/>
                                  </p:stCondLst>
                                  <p:childTnLst>
                                    <p:set>
                                      <p:cBhvr>
                                        <p:cTn id="111" dur="1" fill="hold">
                                          <p:stCondLst>
                                            <p:cond delay="0"/>
                                          </p:stCondLst>
                                        </p:cTn>
                                        <p:tgtEl>
                                          <p:spTgt spid="37"/>
                                        </p:tgtEl>
                                        <p:attrNameLst>
                                          <p:attrName>style.visibility</p:attrName>
                                        </p:attrNameLst>
                                      </p:cBhvr>
                                      <p:to>
                                        <p:strVal val="visible"/>
                                      </p:to>
                                    </p:set>
                                    <p:anim calcmode="lin" valueType="num">
                                      <p:cBhvr>
                                        <p:cTn id="112" dur="500" fill="hold"/>
                                        <p:tgtEl>
                                          <p:spTgt spid="37"/>
                                        </p:tgtEl>
                                        <p:attrNameLst>
                                          <p:attrName>ppt_w</p:attrName>
                                        </p:attrNameLst>
                                      </p:cBhvr>
                                      <p:tavLst>
                                        <p:tav tm="0">
                                          <p:val>
                                            <p:fltVal val="0"/>
                                          </p:val>
                                        </p:tav>
                                        <p:tav tm="100000">
                                          <p:val>
                                            <p:strVal val="#ppt_w"/>
                                          </p:val>
                                        </p:tav>
                                      </p:tavLst>
                                    </p:anim>
                                    <p:anim calcmode="lin" valueType="num">
                                      <p:cBhvr>
                                        <p:cTn id="113" dur="500" fill="hold"/>
                                        <p:tgtEl>
                                          <p:spTgt spid="37"/>
                                        </p:tgtEl>
                                        <p:attrNameLst>
                                          <p:attrName>ppt_h</p:attrName>
                                        </p:attrNameLst>
                                      </p:cBhvr>
                                      <p:tavLst>
                                        <p:tav tm="0">
                                          <p:val>
                                            <p:fltVal val="0"/>
                                          </p:val>
                                        </p:tav>
                                        <p:tav tm="100000">
                                          <p:val>
                                            <p:strVal val="#ppt_h"/>
                                          </p:val>
                                        </p:tav>
                                      </p:tavLst>
                                    </p:anim>
                                    <p:animEffect>
                                      <p:cBhvr>
                                        <p:cTn id="114" dur="500"/>
                                        <p:tgtEl>
                                          <p:spTgt spid="37"/>
                                        </p:tgtEl>
                                      </p:cBhvr>
                                    </p:animEffect>
                                  </p:childTnLst>
                                </p:cTn>
                              </p:par>
                            </p:childTnLst>
                          </p:cTn>
                        </p:par>
                        <p:par>
                          <p:cTn id="115" fill="hold">
                            <p:stCondLst>
                              <p:cond delay="8000"/>
                            </p:stCondLst>
                            <p:childTnLst>
                              <p:par>
                                <p:cTn id="116" presetID="22" presetClass="entr" presetSubtype="8" fill="hold" grpId="0" nodeType="afterEffect">
                                  <p:stCondLst>
                                    <p:cond delay="0"/>
                                  </p:stCondLst>
                                  <p:childTnLst>
                                    <p:set>
                                      <p:cBhvr>
                                        <p:cTn id="117" dur="1" fill="hold">
                                          <p:stCondLst>
                                            <p:cond delay="0"/>
                                          </p:stCondLst>
                                        </p:cTn>
                                        <p:tgtEl>
                                          <p:spTgt spid="128"/>
                                        </p:tgtEl>
                                        <p:attrNameLst>
                                          <p:attrName>style.visibility</p:attrName>
                                        </p:attrNameLst>
                                      </p:cBhvr>
                                      <p:to>
                                        <p:strVal val="visible"/>
                                      </p:to>
                                    </p:set>
                                    <p:animEffect transition="in" filter="wipe(left)">
                                      <p:cBhvr>
                                        <p:cTn id="118" dur="500"/>
                                        <p:tgtEl>
                                          <p:spTgt spid="128"/>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129"/>
                                        </p:tgtEl>
                                        <p:attrNameLst>
                                          <p:attrName>style.visibility</p:attrName>
                                        </p:attrNameLst>
                                      </p:cBhvr>
                                      <p:to>
                                        <p:strVal val="visible"/>
                                      </p:to>
                                    </p:set>
                                    <p:animEffect transition="in" filter="wipe(left)">
                                      <p:cBhvr>
                                        <p:cTn id="121" dur="500"/>
                                        <p:tgtEl>
                                          <p:spTgt spid="129"/>
                                        </p:tgtEl>
                                      </p:cBhvr>
                                    </p:animEffect>
                                  </p:childTnLst>
                                </p:cTn>
                              </p:par>
                            </p:childTnLst>
                          </p:cTn>
                        </p:par>
                        <p:par>
                          <p:cTn id="122" fill="hold">
                            <p:stCondLst>
                              <p:cond delay="8500"/>
                            </p:stCondLst>
                            <p:childTnLst>
                              <p:par>
                                <p:cTn id="123" presetID="10" presetClass="entr" presetSubtype="0" fill="hold" nodeType="afterEffect">
                                  <p:stCondLst>
                                    <p:cond delay="0"/>
                                  </p:stCondLst>
                                  <p:childTnLst>
                                    <p:set>
                                      <p:cBhvr>
                                        <p:cTn id="124" dur="1" fill="hold">
                                          <p:stCondLst>
                                            <p:cond delay="0"/>
                                          </p:stCondLst>
                                        </p:cTn>
                                        <p:tgtEl>
                                          <p:spTgt spid="106"/>
                                        </p:tgtEl>
                                        <p:attrNameLst>
                                          <p:attrName>style.visibility</p:attrName>
                                        </p:attrNameLst>
                                      </p:cBhvr>
                                      <p:to>
                                        <p:strVal val="visible"/>
                                      </p:to>
                                    </p:set>
                                    <p:anim calcmode="lin" valueType="num">
                                      <p:cBhvr>
                                        <p:cTn id="125" dur="500" fill="hold"/>
                                        <p:tgtEl>
                                          <p:spTgt spid="106"/>
                                        </p:tgtEl>
                                        <p:attrNameLst>
                                          <p:attrName>ppt_w</p:attrName>
                                        </p:attrNameLst>
                                      </p:cBhvr>
                                      <p:tavLst>
                                        <p:tav tm="0">
                                          <p:val>
                                            <p:fltVal val="0"/>
                                          </p:val>
                                        </p:tav>
                                        <p:tav tm="100000">
                                          <p:val>
                                            <p:strVal val="#ppt_w"/>
                                          </p:val>
                                        </p:tav>
                                      </p:tavLst>
                                    </p:anim>
                                    <p:anim calcmode="lin" valueType="num">
                                      <p:cBhvr>
                                        <p:cTn id="126" dur="500" fill="hold"/>
                                        <p:tgtEl>
                                          <p:spTgt spid="106"/>
                                        </p:tgtEl>
                                        <p:attrNameLst>
                                          <p:attrName>ppt_h</p:attrName>
                                        </p:attrNameLst>
                                      </p:cBhvr>
                                      <p:tavLst>
                                        <p:tav tm="0">
                                          <p:val>
                                            <p:fltVal val="0"/>
                                          </p:val>
                                        </p:tav>
                                        <p:tav tm="100000">
                                          <p:val>
                                            <p:strVal val="#ppt_h"/>
                                          </p:val>
                                        </p:tav>
                                      </p:tavLst>
                                    </p:anim>
                                    <p:animEffect>
                                      <p:cBhvr>
                                        <p:cTn id="127" dur="500"/>
                                        <p:tgtEl>
                                          <p:spTgt spid="106"/>
                                        </p:tgtEl>
                                      </p:cBhvr>
                                    </p:animEffect>
                                  </p:childTnLst>
                                </p:cTn>
                              </p:par>
                            </p:childTnLst>
                          </p:cTn>
                        </p:par>
                        <p:par>
                          <p:cTn id="128" fill="hold">
                            <p:stCondLst>
                              <p:cond delay="9000"/>
                            </p:stCondLst>
                            <p:childTnLst>
                              <p:par>
                                <p:cTn id="129" presetID="22" presetClass="entr" presetSubtype="8" fill="hold" grpId="0" nodeType="afterEffect">
                                  <p:stCondLst>
                                    <p:cond delay="0"/>
                                  </p:stCondLst>
                                  <p:childTnLst>
                                    <p:set>
                                      <p:cBhvr>
                                        <p:cTn id="130" dur="1" fill="hold">
                                          <p:stCondLst>
                                            <p:cond delay="0"/>
                                          </p:stCondLst>
                                        </p:cTn>
                                        <p:tgtEl>
                                          <p:spTgt spid="130"/>
                                        </p:tgtEl>
                                        <p:attrNameLst>
                                          <p:attrName>style.visibility</p:attrName>
                                        </p:attrNameLst>
                                      </p:cBhvr>
                                      <p:to>
                                        <p:strVal val="visible"/>
                                      </p:to>
                                    </p:set>
                                    <p:animEffect transition="in" filter="wipe(left)">
                                      <p:cBhvr>
                                        <p:cTn id="131" dur="500"/>
                                        <p:tgtEl>
                                          <p:spTgt spid="130"/>
                                        </p:tgtEl>
                                      </p:cBhvr>
                                    </p:animEffect>
                                  </p:childTnLst>
                                </p:cTn>
                              </p:par>
                              <p:par>
                                <p:cTn id="132" presetID="22" presetClass="entr" presetSubtype="8" fill="hold" grpId="0" nodeType="withEffect">
                                  <p:stCondLst>
                                    <p:cond delay="0"/>
                                  </p:stCondLst>
                                  <p:childTnLst>
                                    <p:set>
                                      <p:cBhvr>
                                        <p:cTn id="133" dur="1" fill="hold">
                                          <p:stCondLst>
                                            <p:cond delay="0"/>
                                          </p:stCondLst>
                                        </p:cTn>
                                        <p:tgtEl>
                                          <p:spTgt spid="131"/>
                                        </p:tgtEl>
                                        <p:attrNameLst>
                                          <p:attrName>style.visibility</p:attrName>
                                        </p:attrNameLst>
                                      </p:cBhvr>
                                      <p:to>
                                        <p:strVal val="visible"/>
                                      </p:to>
                                    </p:set>
                                    <p:animEffect transition="in" filter="wipe(left)">
                                      <p:cBhvr>
                                        <p:cTn id="134"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50" grpId="0" animBg="1"/>
      <p:bldP spid="112" grpId="0"/>
      <p:bldP spid="113" grpId="0"/>
      <p:bldP spid="125" grpId="0" bldLvl="0" autoUpdateAnimBg="0"/>
      <p:bldP spid="126" grpId="0"/>
      <p:bldP spid="127" grpId="0"/>
      <p:bldP spid="128" grpId="0"/>
      <p:bldP spid="129" grpId="0"/>
      <p:bldP spid="130" grpId="0"/>
      <p:bldP spid="13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0070C0"/>
                </a:solidFill>
                <a:latin typeface="Impact MT Std" pitchFamily="34" charset="0"/>
                <a:ea typeface="微软雅黑" panose="020B0503020204020204" pitchFamily="34" charset="-122"/>
              </a:rPr>
              <a:t>结束语</a:t>
            </a:r>
            <a:endParaRPr lang="en-US" altLang="zh-CN" sz="1200" b="1" dirty="0">
              <a:solidFill>
                <a:srgbClr val="0070C0"/>
              </a:solidFill>
              <a:latin typeface="Impact MT Std" pitchFamily="34" charset="0"/>
              <a:ea typeface="微软雅黑" panose="020B0503020204020204" pitchFamily="34" charset="-122"/>
            </a:endParaRPr>
          </a:p>
          <a:p>
            <a:pPr algn="l"/>
            <a:endParaRPr lang="zh-CN" altLang="en-US" sz="2000" b="1" dirty="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第五章：财务与融资</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a:solidFill>
                  <a:srgbClr val="34495E"/>
                </a:solidFill>
                <a:latin typeface="Impact MT Std" pitchFamily="34" charset="0"/>
                <a:ea typeface="微软雅黑" panose="020B0503020204020204" pitchFamily="34" charset="-122"/>
              </a:rPr>
              <a:t>39</a:t>
            </a:r>
          </a:p>
        </p:txBody>
      </p:sp>
      <p:sp>
        <p:nvSpPr>
          <p:cNvPr id="13" name="KSO_Shape"/>
          <p:cNvSpPr/>
          <p:nvPr/>
        </p:nvSpPr>
        <p:spPr bwMode="auto">
          <a:xfrm>
            <a:off x="135315" y="188640"/>
            <a:ext cx="510646" cy="490221"/>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8" name="文本框 1"/>
          <p:cNvSpPr txBox="1"/>
          <p:nvPr/>
        </p:nvSpPr>
        <p:spPr>
          <a:xfrm>
            <a:off x="1486254" y="1612181"/>
            <a:ext cx="9358209" cy="978729"/>
          </a:xfrm>
          <a:prstGeom prst="rect">
            <a:avLst/>
          </a:prstGeom>
          <a:noFill/>
        </p:spPr>
        <p:txBody>
          <a:bodyPr wrap="square" rtlCol="0">
            <a:spAutoFit/>
          </a:bodyPr>
          <a:lstStyle/>
          <a:p>
            <a:pPr>
              <a:lnSpc>
                <a:spcPct val="12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概述：</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p>
        </p:txBody>
      </p:sp>
      <p:sp>
        <p:nvSpPr>
          <p:cNvPr id="42" name="文本框 25"/>
          <p:cNvSpPr txBox="1"/>
          <p:nvPr/>
        </p:nvSpPr>
        <p:spPr>
          <a:xfrm>
            <a:off x="1486254" y="2742132"/>
            <a:ext cx="9358209" cy="2115451"/>
          </a:xfrm>
          <a:prstGeom prst="rect">
            <a:avLst/>
          </a:prstGeom>
          <a:noFill/>
        </p:spPr>
        <p:txBody>
          <a:bodyPr wrap="square" rtlCol="0">
            <a:spAutoFit/>
          </a:bodyPr>
          <a:lstStyle/>
          <a:p>
            <a:pPr>
              <a:lnSpc>
                <a:spcPct val="120000"/>
              </a:lnSpc>
              <a:spcAft>
                <a:spcPts val="800"/>
              </a:spcAft>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摘要：</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p>
          <a:p>
            <a:pPr>
              <a:lnSpc>
                <a:spcPct val="120000"/>
              </a:lnSpc>
              <a:spcAft>
                <a:spcPts val="800"/>
              </a:spcAft>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p>
        </p:txBody>
      </p:sp>
      <p:sp>
        <p:nvSpPr>
          <p:cNvPr id="43" name="文本框 26"/>
          <p:cNvSpPr txBox="1"/>
          <p:nvPr/>
        </p:nvSpPr>
        <p:spPr>
          <a:xfrm>
            <a:off x="1470212" y="5119795"/>
            <a:ext cx="9183779" cy="396583"/>
          </a:xfrm>
          <a:prstGeom prst="rect">
            <a:avLst/>
          </a:prstGeom>
          <a:noFill/>
        </p:spPr>
        <p:txBody>
          <a:bodyPr wrap="square" rtlCol="0">
            <a:spAutoFit/>
          </a:bodyPr>
          <a:lstStyle/>
          <a:p>
            <a:pPr>
              <a:lnSpc>
                <a:spcPct val="120000"/>
              </a:lnSpc>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关键字：   </a:t>
            </a:r>
            <a:r>
              <a:rPr lang="zh-CN" altLang="en-US" b="1" dirty="0">
                <a:solidFill>
                  <a:srgbClr val="0070C0"/>
                </a:solidFill>
                <a:latin typeface="微软雅黑" panose="020B0503020204020204" pitchFamily="34" charset="-122"/>
                <a:ea typeface="微软雅黑" panose="020B0503020204020204" pitchFamily="34" charset="-122"/>
              </a:rPr>
              <a:t>输入关键字      输入关键字      输入关键字</a:t>
            </a:r>
            <a:endParaRPr lang="zh-CN" altLang="en-US" sz="1200"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p:cTn id="20" dur="500" fill="hold"/>
                                        <p:tgtEl>
                                          <p:spTgt spid="38"/>
                                        </p:tgtEl>
                                        <p:attrNameLst>
                                          <p:attrName>ppt_w</p:attrName>
                                        </p:attrNameLst>
                                      </p:cBhvr>
                                      <p:tavLst>
                                        <p:tav tm="0">
                                          <p:val>
                                            <p:fltVal val="0"/>
                                          </p:val>
                                        </p:tav>
                                        <p:tav tm="100000">
                                          <p:val>
                                            <p:strVal val="#ppt_w"/>
                                          </p:val>
                                        </p:tav>
                                      </p:tavLst>
                                    </p:anim>
                                    <p:anim calcmode="lin" valueType="num">
                                      <p:cBhvr>
                                        <p:cTn id="21" dur="500" fill="hold"/>
                                        <p:tgtEl>
                                          <p:spTgt spid="38"/>
                                        </p:tgtEl>
                                        <p:attrNameLst>
                                          <p:attrName>ppt_h</p:attrName>
                                        </p:attrNameLst>
                                      </p:cBhvr>
                                      <p:tavLst>
                                        <p:tav tm="0">
                                          <p:val>
                                            <p:fltVal val="0"/>
                                          </p:val>
                                        </p:tav>
                                        <p:tav tm="100000">
                                          <p:val>
                                            <p:strVal val="#ppt_h"/>
                                          </p:val>
                                        </p:tav>
                                      </p:tavLst>
                                    </p:anim>
                                    <p:animEffect transition="in" filter="fade">
                                      <p:cBhvr>
                                        <p:cTn id="22" dur="500"/>
                                        <p:tgtEl>
                                          <p:spTgt spid="38"/>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p:cTn id="26" dur="500" fill="hold"/>
                                        <p:tgtEl>
                                          <p:spTgt spid="42"/>
                                        </p:tgtEl>
                                        <p:attrNameLst>
                                          <p:attrName>ppt_w</p:attrName>
                                        </p:attrNameLst>
                                      </p:cBhvr>
                                      <p:tavLst>
                                        <p:tav tm="0">
                                          <p:val>
                                            <p:fltVal val="0"/>
                                          </p:val>
                                        </p:tav>
                                        <p:tav tm="100000">
                                          <p:val>
                                            <p:strVal val="#ppt_w"/>
                                          </p:val>
                                        </p:tav>
                                      </p:tavLst>
                                    </p:anim>
                                    <p:anim calcmode="lin" valueType="num">
                                      <p:cBhvr>
                                        <p:cTn id="27" dur="500" fill="hold"/>
                                        <p:tgtEl>
                                          <p:spTgt spid="42"/>
                                        </p:tgtEl>
                                        <p:attrNameLst>
                                          <p:attrName>ppt_h</p:attrName>
                                        </p:attrNameLst>
                                      </p:cBhvr>
                                      <p:tavLst>
                                        <p:tav tm="0">
                                          <p:val>
                                            <p:fltVal val="0"/>
                                          </p:val>
                                        </p:tav>
                                        <p:tav tm="100000">
                                          <p:val>
                                            <p:strVal val="#ppt_h"/>
                                          </p:val>
                                        </p:tav>
                                      </p:tavLst>
                                    </p:anim>
                                    <p:animEffect transition="in" filter="fade">
                                      <p:cBhvr>
                                        <p:cTn id="28" dur="500"/>
                                        <p:tgtEl>
                                          <p:spTgt spid="42"/>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Effect transition="in" filter="fade">
                                      <p:cBhvr>
                                        <p:cTn id="3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38" grpId="0"/>
      <p:bldP spid="42"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2"/>
          <p:cNvSpPr/>
          <p:nvPr/>
        </p:nvSpPr>
        <p:spPr>
          <a:xfrm>
            <a:off x="1307789" y="1412776"/>
            <a:ext cx="4883150" cy="2332788"/>
          </a:xfrm>
          <a:prstGeom prst="rect">
            <a:avLst/>
          </a:prstGeom>
          <a:blipFill>
            <a:blip r:embed="rId3" cstate="print"/>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95000"/>
                </a:schemeClr>
              </a:solidFill>
            </a:endParaRPr>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KSO_Shape"/>
          <p:cNvSpPr/>
          <p:nvPr/>
        </p:nvSpPr>
        <p:spPr bwMode="auto">
          <a:xfrm>
            <a:off x="135681" y="260648"/>
            <a:ext cx="592733" cy="40701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0070C0"/>
                </a:solidFill>
                <a:latin typeface="Impact MT Std" pitchFamily="34" charset="0"/>
                <a:ea typeface="微软雅黑" panose="020B0503020204020204" pitchFamily="34" charset="-122"/>
              </a:rPr>
              <a:t>公司简介</a:t>
            </a:r>
            <a:endParaRPr lang="en-US" altLang="zh-CN" sz="2000" b="1" dirty="0">
              <a:solidFill>
                <a:srgbClr val="0070C0"/>
              </a:solidFill>
              <a:latin typeface="Impact MT Std" pitchFamily="34" charset="0"/>
              <a:ea typeface="微软雅黑" panose="020B0503020204020204" pitchFamily="34" charset="-122"/>
            </a:endParaRPr>
          </a:p>
          <a:p>
            <a:pPr algn="l"/>
            <a:endParaRPr lang="zh-CN" altLang="en-US" sz="2000" b="1" dirty="0">
              <a:solidFill>
                <a:srgbClr val="0070C0"/>
              </a:solidFill>
              <a:latin typeface="Impact MT Std" pitchFamily="34" charset="0"/>
              <a:ea typeface="微软雅黑" panose="020B0503020204020204" pitchFamily="34" charset="-122"/>
            </a:endParaRPr>
          </a:p>
        </p:txBody>
      </p:sp>
      <p:sp>
        <p:nvSpPr>
          <p:cNvPr id="7" name="Rectangle 2"/>
          <p:cNvSpPr/>
          <p:nvPr/>
        </p:nvSpPr>
        <p:spPr>
          <a:xfrm>
            <a:off x="6182989" y="1412776"/>
            <a:ext cx="4883150" cy="2332788"/>
          </a:xfrm>
          <a:prstGeom prst="rect">
            <a:avLst/>
          </a:prstGeom>
          <a:blipFill>
            <a:blip r:embed="rId3" cstate="print"/>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95000"/>
                </a:schemeClr>
              </a:solidFill>
            </a:endParaRPr>
          </a:p>
        </p:txBody>
      </p:sp>
      <p:sp>
        <p:nvSpPr>
          <p:cNvPr id="8" name="Rectangle 3"/>
          <p:cNvSpPr/>
          <p:nvPr/>
        </p:nvSpPr>
        <p:spPr>
          <a:xfrm>
            <a:off x="1306189" y="1412776"/>
            <a:ext cx="4876800" cy="2336800"/>
          </a:xfrm>
          <a:prstGeom prst="rect">
            <a:avLst/>
          </a:prstGeom>
          <a:solidFill>
            <a:srgbClr val="0070C0">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9" name="矩形 8"/>
          <p:cNvSpPr/>
          <p:nvPr/>
        </p:nvSpPr>
        <p:spPr>
          <a:xfrm>
            <a:off x="4585419" y="1794897"/>
            <a:ext cx="1313162" cy="430879"/>
          </a:xfrm>
          <a:prstGeom prst="rect">
            <a:avLst/>
          </a:prstGeom>
        </p:spPr>
        <p:txBody>
          <a:bodyPr wrap="none" lIns="91431" tIns="45716" rIns="91431" bIns="45716">
            <a:spAutoFit/>
          </a:bodyPr>
          <a:lstStyle/>
          <a:p>
            <a:pPr algn="r"/>
            <a:r>
              <a:rPr lang="zh-CN" altLang="en-US" sz="2200" b="1" dirty="0">
                <a:solidFill>
                  <a:schemeClr val="bg1">
                    <a:lumMod val="95000"/>
                  </a:schemeClr>
                </a:solidFill>
                <a:latin typeface="微软雅黑" panose="020B0503020204020204" pitchFamily="34" charset="-122"/>
                <a:ea typeface="微软雅黑" panose="020B0503020204020204" pitchFamily="34" charset="-122"/>
              </a:rPr>
              <a:t>关于我们</a:t>
            </a:r>
            <a:endParaRPr lang="en-US" altLang="zh-CN" sz="2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0" name="矩形 47"/>
          <p:cNvSpPr>
            <a:spLocks noChangeArrowheads="1"/>
          </p:cNvSpPr>
          <p:nvPr/>
        </p:nvSpPr>
        <p:spPr bwMode="auto">
          <a:xfrm>
            <a:off x="1651317" y="2247455"/>
            <a:ext cx="4359786"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bg1"/>
                </a:solidFill>
              </a:rPr>
              <a:t>我图网在</a:t>
            </a:r>
            <a:r>
              <a:rPr lang="en-US" altLang="zh-CN" sz="1400" dirty="0">
                <a:solidFill>
                  <a:schemeClr val="bg1"/>
                </a:solidFill>
              </a:rPr>
              <a:t>2008</a:t>
            </a:r>
            <a:r>
              <a:rPr lang="zh-CN" altLang="en-US" sz="1400" dirty="0">
                <a:solidFill>
                  <a:schemeClr val="bg1"/>
                </a:solidFill>
              </a:rPr>
              <a:t>年</a:t>
            </a:r>
            <a:r>
              <a:rPr lang="en-US" altLang="zh-CN" sz="1400" dirty="0">
                <a:solidFill>
                  <a:schemeClr val="bg1"/>
                </a:solidFill>
              </a:rPr>
              <a:t>8</a:t>
            </a:r>
            <a:r>
              <a:rPr lang="zh-CN" altLang="en-US" sz="1400" dirty="0">
                <a:solidFill>
                  <a:schemeClr val="bg1"/>
                </a:solidFill>
              </a:rPr>
              <a:t>月</a:t>
            </a:r>
            <a:r>
              <a:rPr lang="en-US" altLang="zh-CN" sz="1400" dirty="0">
                <a:solidFill>
                  <a:schemeClr val="bg1"/>
                </a:solidFill>
              </a:rPr>
              <a:t>8</a:t>
            </a:r>
            <a:r>
              <a:rPr lang="zh-CN" altLang="en-US" sz="1400" dirty="0">
                <a:solidFill>
                  <a:schemeClr val="bg1"/>
                </a:solidFill>
              </a:rPr>
              <a:t>日</a:t>
            </a:r>
            <a:r>
              <a:rPr lang="en-US" altLang="zh-CN" sz="1400" dirty="0">
                <a:solidFill>
                  <a:schemeClr val="bg1"/>
                </a:solidFill>
              </a:rPr>
              <a:t>(</a:t>
            </a:r>
            <a:r>
              <a:rPr lang="zh-CN" altLang="en-US" sz="1400" dirty="0">
                <a:solidFill>
                  <a:schemeClr val="bg1"/>
                </a:solidFill>
              </a:rPr>
              <a:t>奥运会开幕</a:t>
            </a:r>
            <a:r>
              <a:rPr lang="en-US" altLang="zh-CN" sz="1400" dirty="0">
                <a:solidFill>
                  <a:schemeClr val="bg1"/>
                </a:solidFill>
              </a:rPr>
              <a:t>)</a:t>
            </a:r>
            <a:r>
              <a:rPr lang="zh-CN" altLang="en-US" sz="1400" dirty="0">
                <a:solidFill>
                  <a:schemeClr val="bg1"/>
                </a:solidFill>
              </a:rPr>
              <a:t>兴建，是设计作品交易平台，主要经营正版设计稿，正版摄影图，正版插画，正版</a:t>
            </a:r>
            <a:r>
              <a:rPr lang="en-US" altLang="zh-CN" sz="1400" dirty="0">
                <a:solidFill>
                  <a:schemeClr val="bg1"/>
                </a:solidFill>
              </a:rPr>
              <a:t>3d</a:t>
            </a:r>
            <a:r>
              <a:rPr lang="zh-CN" altLang="en-US" sz="1400" dirty="0">
                <a:solidFill>
                  <a:schemeClr val="bg1"/>
                </a:solidFill>
              </a:rPr>
              <a:t>模型，正版</a:t>
            </a:r>
            <a:r>
              <a:rPr lang="en-US" altLang="zh-CN" sz="1400" dirty="0">
                <a:solidFill>
                  <a:schemeClr val="bg1"/>
                </a:solidFill>
              </a:rPr>
              <a:t>flash</a:t>
            </a:r>
            <a:r>
              <a:rPr lang="zh-CN" altLang="en-US" sz="1400" dirty="0">
                <a:solidFill>
                  <a:schemeClr val="bg1"/>
                </a:solidFill>
              </a:rPr>
              <a:t>源文件等销售。</a:t>
            </a:r>
            <a:endParaRPr lang="zh-CN" altLang="en-US" sz="1400" dirty="0">
              <a:solidFill>
                <a:schemeClr val="bg1"/>
              </a:solidFill>
              <a:sym typeface="微软雅黑" panose="020B0503020204020204" pitchFamily="34" charset="-122"/>
            </a:endParaRPr>
          </a:p>
        </p:txBody>
      </p:sp>
      <p:sp>
        <p:nvSpPr>
          <p:cNvPr id="13" name="Oval 4"/>
          <p:cNvSpPr/>
          <p:nvPr/>
        </p:nvSpPr>
        <p:spPr>
          <a:xfrm>
            <a:off x="2148571" y="4256998"/>
            <a:ext cx="626458" cy="62923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14" name="Oval 12"/>
          <p:cNvSpPr/>
          <p:nvPr/>
        </p:nvSpPr>
        <p:spPr>
          <a:xfrm>
            <a:off x="4672230" y="4248182"/>
            <a:ext cx="635234" cy="63804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15" name="Oval 14"/>
          <p:cNvSpPr/>
          <p:nvPr/>
        </p:nvSpPr>
        <p:spPr>
          <a:xfrm>
            <a:off x="7076725" y="4256998"/>
            <a:ext cx="625072" cy="62923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16" name="Oval 16"/>
          <p:cNvSpPr/>
          <p:nvPr/>
        </p:nvSpPr>
        <p:spPr>
          <a:xfrm>
            <a:off x="9573643" y="4257747"/>
            <a:ext cx="624328" cy="62848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grpSp>
        <p:nvGrpSpPr>
          <p:cNvPr id="17" name="Group 20"/>
          <p:cNvGrpSpPr/>
          <p:nvPr/>
        </p:nvGrpSpPr>
        <p:grpSpPr>
          <a:xfrm>
            <a:off x="2291095" y="4396301"/>
            <a:ext cx="350811" cy="352989"/>
            <a:chOff x="7971783" y="2080670"/>
            <a:chExt cx="401822" cy="404317"/>
          </a:xfrm>
          <a:solidFill>
            <a:schemeClr val="bg1"/>
          </a:solidFill>
        </p:grpSpPr>
        <p:sp>
          <p:nvSpPr>
            <p:cNvPr id="18"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19"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grpSp>
      <p:grpSp>
        <p:nvGrpSpPr>
          <p:cNvPr id="20" name="Group 23"/>
          <p:cNvGrpSpPr/>
          <p:nvPr/>
        </p:nvGrpSpPr>
        <p:grpSpPr>
          <a:xfrm>
            <a:off x="4849337" y="4398756"/>
            <a:ext cx="344678" cy="300488"/>
            <a:chOff x="7540014" y="4306907"/>
            <a:chExt cx="389342" cy="339426"/>
          </a:xfrm>
          <a:solidFill>
            <a:schemeClr val="bg1"/>
          </a:solidFill>
        </p:grpSpPr>
        <p:sp>
          <p:nvSpPr>
            <p:cNvPr id="21"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22"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23"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24"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25"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26"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27"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28"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29"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30"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31"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grpSp>
      <p:grpSp>
        <p:nvGrpSpPr>
          <p:cNvPr id="32" name="Group 35"/>
          <p:cNvGrpSpPr/>
          <p:nvPr/>
        </p:nvGrpSpPr>
        <p:grpSpPr>
          <a:xfrm>
            <a:off x="9708936" y="4396301"/>
            <a:ext cx="330806" cy="328630"/>
            <a:chOff x="6853673" y="3715407"/>
            <a:chExt cx="379359" cy="376864"/>
          </a:xfrm>
          <a:solidFill>
            <a:schemeClr val="bg1"/>
          </a:solidFill>
        </p:grpSpPr>
        <p:sp>
          <p:nvSpPr>
            <p:cNvPr id="33"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34"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35"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36"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37"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38"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39"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0"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1"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2"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3"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4"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5"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6"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7"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8"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9"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0"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grpSp>
      <p:grpSp>
        <p:nvGrpSpPr>
          <p:cNvPr id="51" name="Group 54"/>
          <p:cNvGrpSpPr/>
          <p:nvPr/>
        </p:nvGrpSpPr>
        <p:grpSpPr>
          <a:xfrm>
            <a:off x="7258524" y="4439006"/>
            <a:ext cx="261474" cy="339916"/>
            <a:chOff x="6421904" y="4798576"/>
            <a:chExt cx="299494" cy="389342"/>
          </a:xfrm>
          <a:solidFill>
            <a:schemeClr val="bg1"/>
          </a:solidFill>
        </p:grpSpPr>
        <p:sp>
          <p:nvSpPr>
            <p:cNvPr id="52"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3"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grpSp>
      <p:sp>
        <p:nvSpPr>
          <p:cNvPr id="54" name="矩形 53"/>
          <p:cNvSpPr/>
          <p:nvPr/>
        </p:nvSpPr>
        <p:spPr>
          <a:xfrm>
            <a:off x="1670736" y="4999967"/>
            <a:ext cx="1551767" cy="400101"/>
          </a:xfrm>
          <a:prstGeom prst="rect">
            <a:avLst/>
          </a:prstGeom>
        </p:spPr>
        <p:txBody>
          <a:bodyPr wrap="square" lIns="91431" tIns="45716" rIns="91431" bIns="45716">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矩形 47"/>
          <p:cNvSpPr>
            <a:spLocks noChangeArrowheads="1"/>
          </p:cNvSpPr>
          <p:nvPr/>
        </p:nvSpPr>
        <p:spPr bwMode="auto">
          <a:xfrm>
            <a:off x="1526720" y="5301208"/>
            <a:ext cx="1971389" cy="75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56" name="矩形 55"/>
          <p:cNvSpPr/>
          <p:nvPr/>
        </p:nvSpPr>
        <p:spPr>
          <a:xfrm>
            <a:off x="4193337" y="4999967"/>
            <a:ext cx="1551767" cy="400101"/>
          </a:xfrm>
          <a:prstGeom prst="rect">
            <a:avLst/>
          </a:prstGeom>
        </p:spPr>
        <p:txBody>
          <a:bodyPr wrap="square" lIns="91431" tIns="45716" rIns="91431" bIns="45716">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7" name="矩形 47"/>
          <p:cNvSpPr>
            <a:spLocks noChangeArrowheads="1"/>
          </p:cNvSpPr>
          <p:nvPr/>
        </p:nvSpPr>
        <p:spPr bwMode="auto">
          <a:xfrm>
            <a:off x="4049321" y="5301208"/>
            <a:ext cx="1971389" cy="75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58" name="矩形 57"/>
          <p:cNvSpPr/>
          <p:nvPr/>
        </p:nvSpPr>
        <p:spPr>
          <a:xfrm>
            <a:off x="9094750" y="4999967"/>
            <a:ext cx="1551767" cy="400101"/>
          </a:xfrm>
          <a:prstGeom prst="rect">
            <a:avLst/>
          </a:prstGeom>
        </p:spPr>
        <p:txBody>
          <a:bodyPr wrap="square" lIns="91431" tIns="45716" rIns="91431" bIns="45716">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9" name="矩形 47"/>
          <p:cNvSpPr>
            <a:spLocks noChangeArrowheads="1"/>
          </p:cNvSpPr>
          <p:nvPr/>
        </p:nvSpPr>
        <p:spPr bwMode="auto">
          <a:xfrm>
            <a:off x="8950734" y="5301208"/>
            <a:ext cx="1971389" cy="75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60" name="矩形 59"/>
          <p:cNvSpPr/>
          <p:nvPr/>
        </p:nvSpPr>
        <p:spPr>
          <a:xfrm>
            <a:off x="6596774" y="4999967"/>
            <a:ext cx="1551767" cy="400101"/>
          </a:xfrm>
          <a:prstGeom prst="rect">
            <a:avLst/>
          </a:prstGeom>
        </p:spPr>
        <p:txBody>
          <a:bodyPr wrap="square" lIns="91431" tIns="45716" rIns="91431" bIns="45716">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1" name="矩形 47"/>
          <p:cNvSpPr>
            <a:spLocks noChangeArrowheads="1"/>
          </p:cNvSpPr>
          <p:nvPr/>
        </p:nvSpPr>
        <p:spPr bwMode="auto">
          <a:xfrm>
            <a:off x="6452758" y="5301208"/>
            <a:ext cx="1971389" cy="75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第一章：公司与团队</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a:solidFill>
                  <a:srgbClr val="34495E"/>
                </a:solidFill>
                <a:latin typeface="Impact MT Std" pitchFamily="34" charset="0"/>
                <a:ea typeface="微软雅黑" panose="020B0503020204020204" pitchFamily="34" charset="-122"/>
              </a:rPr>
              <a:t>4</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50" fill="hold"/>
                                        <p:tgtEl>
                                          <p:spTgt spid="3"/>
                                        </p:tgtEl>
                                        <p:attrNameLst>
                                          <p:attrName>ppt_x</p:attrName>
                                        </p:attrNameLst>
                                      </p:cBhvr>
                                      <p:tavLst>
                                        <p:tav tm="0">
                                          <p:val>
                                            <p:strVal val="0-#ppt_w/2"/>
                                          </p:val>
                                        </p:tav>
                                        <p:tav tm="100000">
                                          <p:val>
                                            <p:strVal val="#ppt_x"/>
                                          </p:val>
                                        </p:tav>
                                      </p:tavLst>
                                    </p:anim>
                                    <p:anim calcmode="lin" valueType="num">
                                      <p:cBhvr additive="base">
                                        <p:cTn id="16" dur="25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2" presetClass="entr" presetSubtype="2"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right)">
                                      <p:cBhvr>
                                        <p:cTn id="25" dur="500"/>
                                        <p:tgtEl>
                                          <p:spTgt spid="8"/>
                                        </p:tgtEl>
                                      </p:cBhvr>
                                    </p:animEffect>
                                  </p:childTnLst>
                                </p:cTn>
                              </p:par>
                              <p:par>
                                <p:cTn id="26" presetID="22" presetClass="entr" presetSubtype="2" fill="hold" grpId="0" nodeType="withEffect">
                                  <p:stCondLst>
                                    <p:cond delay="250"/>
                                  </p:stCondLst>
                                  <p:childTnLst>
                                    <p:set>
                                      <p:cBhvr>
                                        <p:cTn id="27" dur="1" fill="hold">
                                          <p:stCondLst>
                                            <p:cond delay="0"/>
                                          </p:stCondLst>
                                        </p:cTn>
                                        <p:tgtEl>
                                          <p:spTgt spid="9"/>
                                        </p:tgtEl>
                                        <p:attrNameLst>
                                          <p:attrName>style.visibility</p:attrName>
                                        </p:attrNameLst>
                                      </p:cBhvr>
                                      <p:to>
                                        <p:strVal val="visible"/>
                                      </p:to>
                                    </p:set>
                                    <p:animEffect transition="in" filter="wipe(right)">
                                      <p:cBhvr>
                                        <p:cTn id="28" dur="500"/>
                                        <p:tgtEl>
                                          <p:spTgt spid="9"/>
                                        </p:tgtEl>
                                      </p:cBhvr>
                                    </p:animEffect>
                                  </p:childTnLst>
                                </p:cTn>
                              </p:par>
                              <p:par>
                                <p:cTn id="29" presetID="22" presetClass="entr" presetSubtype="2"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childTnLst>
                          </p:cTn>
                        </p:par>
                        <p:par>
                          <p:cTn id="32" fill="hold">
                            <p:stCondLst>
                              <p:cond delay="1500"/>
                            </p:stCondLst>
                            <p:childTnLst>
                              <p:par>
                                <p:cTn id="33" presetID="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21" presetClass="entr" presetSubtype="1"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1)">
                                      <p:cBhvr>
                                        <p:cTn id="40" dur="400"/>
                                        <p:tgtEl>
                                          <p:spTgt spid="13"/>
                                        </p:tgtEl>
                                      </p:cBhvr>
                                    </p:animEffect>
                                  </p:childTnLst>
                                </p:cTn>
                              </p:par>
                            </p:childTnLst>
                          </p:cTn>
                        </p:par>
                        <p:par>
                          <p:cTn id="41" fill="hold">
                            <p:stCondLst>
                              <p:cond delay="2500"/>
                            </p:stCondLst>
                            <p:childTnLst>
                              <p:par>
                                <p:cTn id="42" presetID="21" presetClass="entr" presetSubtype="1"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heel(1)">
                                      <p:cBhvr>
                                        <p:cTn id="44" dur="400"/>
                                        <p:tgtEl>
                                          <p:spTgt spid="14"/>
                                        </p:tgtEl>
                                      </p:cBhvr>
                                    </p:animEffect>
                                  </p:childTnLst>
                                </p:cTn>
                              </p:par>
                            </p:childTnLst>
                          </p:cTn>
                        </p:par>
                        <p:par>
                          <p:cTn id="45" fill="hold">
                            <p:stCondLst>
                              <p:cond delay="3000"/>
                            </p:stCondLst>
                            <p:childTnLst>
                              <p:par>
                                <p:cTn id="46" presetID="21" presetClass="entr" presetSubtype="1"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heel(1)">
                                      <p:cBhvr>
                                        <p:cTn id="48" dur="400"/>
                                        <p:tgtEl>
                                          <p:spTgt spid="15"/>
                                        </p:tgtEl>
                                      </p:cBhvr>
                                    </p:animEffect>
                                  </p:childTnLst>
                                </p:cTn>
                              </p:par>
                            </p:childTnLst>
                          </p:cTn>
                        </p:par>
                        <p:par>
                          <p:cTn id="49" fill="hold">
                            <p:stCondLst>
                              <p:cond delay="3500"/>
                            </p:stCondLst>
                            <p:childTnLst>
                              <p:par>
                                <p:cTn id="50" presetID="21" presetClass="entr" presetSubtype="1"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heel(1)">
                                      <p:cBhvr>
                                        <p:cTn id="52" dur="400"/>
                                        <p:tgtEl>
                                          <p:spTgt spid="16"/>
                                        </p:tgtEl>
                                      </p:cBhvr>
                                    </p:animEffect>
                                  </p:childTnLst>
                                </p:cTn>
                              </p:par>
                            </p:childTnLst>
                          </p:cTn>
                        </p:par>
                        <p:par>
                          <p:cTn id="53" fill="hold">
                            <p:stCondLst>
                              <p:cond delay="4000"/>
                            </p:stCondLst>
                            <p:childTnLst>
                              <p:par>
                                <p:cTn id="54" presetID="10" presetClass="entr" presetSubtype="0"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250"/>
                                        <p:tgtEl>
                                          <p:spTgt spid="17"/>
                                        </p:tgtEl>
                                      </p:cBhvr>
                                    </p:animEffect>
                                  </p:childTnLst>
                                </p:cTn>
                              </p:par>
                              <p:par>
                                <p:cTn id="57" presetID="10" presetClass="entr" presetSubtype="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250"/>
                                        <p:tgtEl>
                                          <p:spTgt spid="20"/>
                                        </p:tgtEl>
                                      </p:cBhvr>
                                    </p:animEffect>
                                  </p:childTnLst>
                                </p:cTn>
                              </p:par>
                              <p:par>
                                <p:cTn id="60" presetID="10"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250"/>
                                        <p:tgtEl>
                                          <p:spTgt spid="51"/>
                                        </p:tgtEl>
                                      </p:cBhvr>
                                    </p:animEffect>
                                  </p:childTnLst>
                                </p:cTn>
                              </p:par>
                              <p:par>
                                <p:cTn id="63" presetID="10" presetClass="entr" presetSubtype="0" fill="hold"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250"/>
                                        <p:tgtEl>
                                          <p:spTgt spid="32"/>
                                        </p:tgtEl>
                                      </p:cBhvr>
                                    </p:animEffect>
                                  </p:childTnLst>
                                </p:cTn>
                              </p:par>
                              <p:par>
                                <p:cTn id="66" presetID="14" presetClass="entr" presetSubtype="10" fill="hold" grpId="0" nodeType="withEffect">
                                  <p:stCondLst>
                                    <p:cond delay="750"/>
                                  </p:stCondLst>
                                  <p:childTnLst>
                                    <p:set>
                                      <p:cBhvr>
                                        <p:cTn id="67" dur="1" fill="hold">
                                          <p:stCondLst>
                                            <p:cond delay="0"/>
                                          </p:stCondLst>
                                        </p:cTn>
                                        <p:tgtEl>
                                          <p:spTgt spid="54"/>
                                        </p:tgtEl>
                                        <p:attrNameLst>
                                          <p:attrName>style.visibility</p:attrName>
                                        </p:attrNameLst>
                                      </p:cBhvr>
                                      <p:to>
                                        <p:strVal val="visible"/>
                                      </p:to>
                                    </p:set>
                                    <p:animEffect transition="in" filter="randombar(horizontal)">
                                      <p:cBhvr>
                                        <p:cTn id="68" dur="400"/>
                                        <p:tgtEl>
                                          <p:spTgt spid="54"/>
                                        </p:tgtEl>
                                      </p:cBhvr>
                                    </p:animEffect>
                                  </p:childTnLst>
                                </p:cTn>
                              </p:par>
                              <p:par>
                                <p:cTn id="69" presetID="14" presetClass="entr" presetSubtype="10" fill="hold" grpId="0" nodeType="withEffect">
                                  <p:stCondLst>
                                    <p:cond delay="750"/>
                                  </p:stCondLst>
                                  <p:childTnLst>
                                    <p:set>
                                      <p:cBhvr>
                                        <p:cTn id="70" dur="1" fill="hold">
                                          <p:stCondLst>
                                            <p:cond delay="0"/>
                                          </p:stCondLst>
                                        </p:cTn>
                                        <p:tgtEl>
                                          <p:spTgt spid="55"/>
                                        </p:tgtEl>
                                        <p:attrNameLst>
                                          <p:attrName>style.visibility</p:attrName>
                                        </p:attrNameLst>
                                      </p:cBhvr>
                                      <p:to>
                                        <p:strVal val="visible"/>
                                      </p:to>
                                    </p:set>
                                    <p:animEffect transition="in" filter="randombar(horizontal)">
                                      <p:cBhvr>
                                        <p:cTn id="71" dur="400"/>
                                        <p:tgtEl>
                                          <p:spTgt spid="55"/>
                                        </p:tgtEl>
                                      </p:cBhvr>
                                    </p:animEffect>
                                  </p:childTnLst>
                                </p:cTn>
                              </p:par>
                              <p:par>
                                <p:cTn id="72" presetID="14" presetClass="entr" presetSubtype="10" fill="hold" grpId="0" nodeType="withEffect">
                                  <p:stCondLst>
                                    <p:cond delay="750"/>
                                  </p:stCondLst>
                                  <p:childTnLst>
                                    <p:set>
                                      <p:cBhvr>
                                        <p:cTn id="73" dur="1" fill="hold">
                                          <p:stCondLst>
                                            <p:cond delay="0"/>
                                          </p:stCondLst>
                                        </p:cTn>
                                        <p:tgtEl>
                                          <p:spTgt spid="56"/>
                                        </p:tgtEl>
                                        <p:attrNameLst>
                                          <p:attrName>style.visibility</p:attrName>
                                        </p:attrNameLst>
                                      </p:cBhvr>
                                      <p:to>
                                        <p:strVal val="visible"/>
                                      </p:to>
                                    </p:set>
                                    <p:animEffect transition="in" filter="randombar(horizontal)">
                                      <p:cBhvr>
                                        <p:cTn id="74" dur="400"/>
                                        <p:tgtEl>
                                          <p:spTgt spid="56"/>
                                        </p:tgtEl>
                                      </p:cBhvr>
                                    </p:animEffect>
                                  </p:childTnLst>
                                </p:cTn>
                              </p:par>
                              <p:par>
                                <p:cTn id="75" presetID="14" presetClass="entr" presetSubtype="10" fill="hold" grpId="0" nodeType="withEffect">
                                  <p:stCondLst>
                                    <p:cond delay="750"/>
                                  </p:stCondLst>
                                  <p:childTnLst>
                                    <p:set>
                                      <p:cBhvr>
                                        <p:cTn id="76" dur="1" fill="hold">
                                          <p:stCondLst>
                                            <p:cond delay="0"/>
                                          </p:stCondLst>
                                        </p:cTn>
                                        <p:tgtEl>
                                          <p:spTgt spid="57"/>
                                        </p:tgtEl>
                                        <p:attrNameLst>
                                          <p:attrName>style.visibility</p:attrName>
                                        </p:attrNameLst>
                                      </p:cBhvr>
                                      <p:to>
                                        <p:strVal val="visible"/>
                                      </p:to>
                                    </p:set>
                                    <p:animEffect transition="in" filter="randombar(horizontal)">
                                      <p:cBhvr>
                                        <p:cTn id="77" dur="400"/>
                                        <p:tgtEl>
                                          <p:spTgt spid="57"/>
                                        </p:tgtEl>
                                      </p:cBhvr>
                                    </p:animEffect>
                                  </p:childTnLst>
                                </p:cTn>
                              </p:par>
                              <p:par>
                                <p:cTn id="78" presetID="14" presetClass="entr" presetSubtype="10" fill="hold" grpId="0" nodeType="withEffect">
                                  <p:stCondLst>
                                    <p:cond delay="750"/>
                                  </p:stCondLst>
                                  <p:childTnLst>
                                    <p:set>
                                      <p:cBhvr>
                                        <p:cTn id="79" dur="1" fill="hold">
                                          <p:stCondLst>
                                            <p:cond delay="0"/>
                                          </p:stCondLst>
                                        </p:cTn>
                                        <p:tgtEl>
                                          <p:spTgt spid="58"/>
                                        </p:tgtEl>
                                        <p:attrNameLst>
                                          <p:attrName>style.visibility</p:attrName>
                                        </p:attrNameLst>
                                      </p:cBhvr>
                                      <p:to>
                                        <p:strVal val="visible"/>
                                      </p:to>
                                    </p:set>
                                    <p:animEffect transition="in" filter="randombar(horizontal)">
                                      <p:cBhvr>
                                        <p:cTn id="80" dur="400"/>
                                        <p:tgtEl>
                                          <p:spTgt spid="58"/>
                                        </p:tgtEl>
                                      </p:cBhvr>
                                    </p:animEffect>
                                  </p:childTnLst>
                                </p:cTn>
                              </p:par>
                              <p:par>
                                <p:cTn id="81" presetID="14" presetClass="entr" presetSubtype="10" fill="hold" grpId="0" nodeType="withEffect">
                                  <p:stCondLst>
                                    <p:cond delay="750"/>
                                  </p:stCondLst>
                                  <p:childTnLst>
                                    <p:set>
                                      <p:cBhvr>
                                        <p:cTn id="82" dur="1" fill="hold">
                                          <p:stCondLst>
                                            <p:cond delay="0"/>
                                          </p:stCondLst>
                                        </p:cTn>
                                        <p:tgtEl>
                                          <p:spTgt spid="59"/>
                                        </p:tgtEl>
                                        <p:attrNameLst>
                                          <p:attrName>style.visibility</p:attrName>
                                        </p:attrNameLst>
                                      </p:cBhvr>
                                      <p:to>
                                        <p:strVal val="visible"/>
                                      </p:to>
                                    </p:set>
                                    <p:animEffect transition="in" filter="randombar(horizontal)">
                                      <p:cBhvr>
                                        <p:cTn id="83" dur="400"/>
                                        <p:tgtEl>
                                          <p:spTgt spid="59"/>
                                        </p:tgtEl>
                                      </p:cBhvr>
                                    </p:animEffect>
                                  </p:childTnLst>
                                </p:cTn>
                              </p:par>
                              <p:par>
                                <p:cTn id="84" presetID="14" presetClass="entr" presetSubtype="10" fill="hold" grpId="0" nodeType="withEffect">
                                  <p:stCondLst>
                                    <p:cond delay="750"/>
                                  </p:stCondLst>
                                  <p:childTnLst>
                                    <p:set>
                                      <p:cBhvr>
                                        <p:cTn id="85" dur="1" fill="hold">
                                          <p:stCondLst>
                                            <p:cond delay="0"/>
                                          </p:stCondLst>
                                        </p:cTn>
                                        <p:tgtEl>
                                          <p:spTgt spid="60"/>
                                        </p:tgtEl>
                                        <p:attrNameLst>
                                          <p:attrName>style.visibility</p:attrName>
                                        </p:attrNameLst>
                                      </p:cBhvr>
                                      <p:to>
                                        <p:strVal val="visible"/>
                                      </p:to>
                                    </p:set>
                                    <p:animEffect transition="in" filter="randombar(horizontal)">
                                      <p:cBhvr>
                                        <p:cTn id="86" dur="400"/>
                                        <p:tgtEl>
                                          <p:spTgt spid="60"/>
                                        </p:tgtEl>
                                      </p:cBhvr>
                                    </p:animEffect>
                                  </p:childTnLst>
                                </p:cTn>
                              </p:par>
                              <p:par>
                                <p:cTn id="87" presetID="14" presetClass="entr" presetSubtype="10" fill="hold" grpId="0" nodeType="withEffect">
                                  <p:stCondLst>
                                    <p:cond delay="750"/>
                                  </p:stCondLst>
                                  <p:childTnLst>
                                    <p:set>
                                      <p:cBhvr>
                                        <p:cTn id="88" dur="1" fill="hold">
                                          <p:stCondLst>
                                            <p:cond delay="0"/>
                                          </p:stCondLst>
                                        </p:cTn>
                                        <p:tgtEl>
                                          <p:spTgt spid="61"/>
                                        </p:tgtEl>
                                        <p:attrNameLst>
                                          <p:attrName>style.visibility</p:attrName>
                                        </p:attrNameLst>
                                      </p:cBhvr>
                                      <p:to>
                                        <p:strVal val="visible"/>
                                      </p:to>
                                    </p:set>
                                    <p:animEffect transition="in" filter="randombar(horizontal)">
                                      <p:cBhvr>
                                        <p:cTn id="89" dur="4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3" grpId="0" animBg="1"/>
      <p:bldP spid="4" grpId="0"/>
      <p:bldP spid="7" grpId="0" animBg="1"/>
      <p:bldP spid="8" grpId="0" animBg="1"/>
      <p:bldP spid="9" grpId="0"/>
      <p:bldP spid="10" grpId="0"/>
      <p:bldP spid="13" grpId="0" animBg="1"/>
      <p:bldP spid="14" grpId="0" animBg="1"/>
      <p:bldP spid="15" grpId="0" animBg="1"/>
      <p:bldP spid="16" grpId="0" animBg="1"/>
      <p:bldP spid="54" grpId="0"/>
      <p:bldP spid="55" grpId="0"/>
      <p:bldP spid="56" grpId="0"/>
      <p:bldP spid="57" grpId="0"/>
      <p:bldP spid="58" grpId="0"/>
      <p:bldP spid="59" grpId="0"/>
      <p:bldP spid="60"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3" cstate="print"/>
          <a:stretch>
            <a:fillRect/>
          </a:stretch>
        </p:blipFill>
        <p:spPr>
          <a:xfrm>
            <a:off x="1" y="0"/>
            <a:ext cx="12218266" cy="6858000"/>
          </a:xfrm>
          <a:prstGeom prst="rect">
            <a:avLst/>
          </a:prstGeom>
        </p:spPr>
      </p:pic>
      <p:grpSp>
        <p:nvGrpSpPr>
          <p:cNvPr id="32" name="组合 31"/>
          <p:cNvGrpSpPr/>
          <p:nvPr/>
        </p:nvGrpSpPr>
        <p:grpSpPr>
          <a:xfrm flipH="1">
            <a:off x="48915" y="5021560"/>
            <a:ext cx="3169856" cy="1728192"/>
            <a:chOff x="5917425" y="3435846"/>
            <a:chExt cx="3226575" cy="1707654"/>
          </a:xfrm>
        </p:grpSpPr>
        <p:pic>
          <p:nvPicPr>
            <p:cNvPr id="34" name="Picture 2"/>
            <p:cNvPicPr>
              <a:picLocks noChangeAspect="1" noChangeArrowheads="1"/>
            </p:cNvPicPr>
            <p:nvPr/>
          </p:nvPicPr>
          <p:blipFill rotWithShape="1">
            <a:blip r:embed="rId4" cstate="print"/>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spect="1" noChangeArrowheads="1"/>
            </p:cNvPicPr>
            <p:nvPr/>
          </p:nvPicPr>
          <p:blipFill rotWithShape="1">
            <a:blip r:embed="rId4" cstate="print"/>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1" name="Freeform 19"/>
          <p:cNvSpPr>
            <a:spLocks noEditPoints="1"/>
          </p:cNvSpPr>
          <p:nvPr/>
        </p:nvSpPr>
        <p:spPr bwMode="auto">
          <a:xfrm>
            <a:off x="10490075" y="271955"/>
            <a:ext cx="1512168" cy="635751"/>
          </a:xfrm>
          <a:custGeom>
            <a:avLst/>
            <a:gdLst>
              <a:gd name="T0" fmla="*/ 19 w 2250"/>
              <a:gd name="T1" fmla="*/ 10 h 912"/>
              <a:gd name="T2" fmla="*/ 753 w 2250"/>
              <a:gd name="T3" fmla="*/ 0 h 912"/>
              <a:gd name="T4" fmla="*/ 813 w 2250"/>
              <a:gd name="T5" fmla="*/ 503 h 912"/>
              <a:gd name="T6" fmla="*/ 1601 w 2250"/>
              <a:gd name="T7" fmla="*/ 592 h 912"/>
              <a:gd name="T8" fmla="*/ 1184 w 2250"/>
              <a:gd name="T9" fmla="*/ 85 h 912"/>
              <a:gd name="T10" fmla="*/ 1403 w 2250"/>
              <a:gd name="T11" fmla="*/ 53 h 912"/>
              <a:gd name="T12" fmla="*/ 1446 w 2250"/>
              <a:gd name="T13" fmla="*/ 336 h 912"/>
              <a:gd name="T14" fmla="*/ 1711 w 2250"/>
              <a:gd name="T15" fmla="*/ 294 h 912"/>
              <a:gd name="T16" fmla="*/ 1970 w 2250"/>
              <a:gd name="T17" fmla="*/ 555 h 912"/>
              <a:gd name="T18" fmla="*/ 2250 w 2250"/>
              <a:gd name="T19" fmla="*/ 650 h 912"/>
              <a:gd name="T20" fmla="*/ 186 w 2250"/>
              <a:gd name="T21" fmla="*/ 729 h 912"/>
              <a:gd name="T22" fmla="*/ 147 w 2250"/>
              <a:gd name="T23" fmla="*/ 755 h 912"/>
              <a:gd name="T24" fmla="*/ 150 w 2250"/>
              <a:gd name="T25" fmla="*/ 879 h 912"/>
              <a:gd name="T26" fmla="*/ 234 w 2250"/>
              <a:gd name="T27" fmla="*/ 698 h 912"/>
              <a:gd name="T28" fmla="*/ 234 w 2250"/>
              <a:gd name="T29" fmla="*/ 698 h 912"/>
              <a:gd name="T30" fmla="*/ 346 w 2250"/>
              <a:gd name="T31" fmla="*/ 764 h 912"/>
              <a:gd name="T32" fmla="*/ 318 w 2250"/>
              <a:gd name="T33" fmla="*/ 795 h 912"/>
              <a:gd name="T34" fmla="*/ 206 w 2250"/>
              <a:gd name="T35" fmla="*/ 889 h 912"/>
              <a:gd name="T36" fmla="*/ 336 w 2250"/>
              <a:gd name="T37" fmla="*/ 887 h 912"/>
              <a:gd name="T38" fmla="*/ 416 w 2250"/>
              <a:gd name="T39" fmla="*/ 801 h 912"/>
              <a:gd name="T40" fmla="*/ 417 w 2250"/>
              <a:gd name="T41" fmla="*/ 830 h 912"/>
              <a:gd name="T42" fmla="*/ 416 w 2250"/>
              <a:gd name="T43" fmla="*/ 752 h 912"/>
              <a:gd name="T44" fmla="*/ 541 w 2250"/>
              <a:gd name="T45" fmla="*/ 755 h 912"/>
              <a:gd name="T46" fmla="*/ 531 w 2250"/>
              <a:gd name="T47" fmla="*/ 861 h 912"/>
              <a:gd name="T48" fmla="*/ 371 w 2250"/>
              <a:gd name="T49" fmla="*/ 715 h 912"/>
              <a:gd name="T50" fmla="*/ 702 w 2250"/>
              <a:gd name="T51" fmla="*/ 875 h 912"/>
              <a:gd name="T52" fmla="*/ 702 w 2250"/>
              <a:gd name="T53" fmla="*/ 875 h 912"/>
              <a:gd name="T54" fmla="*/ 804 w 2250"/>
              <a:gd name="T55" fmla="*/ 877 h 912"/>
              <a:gd name="T56" fmla="*/ 1069 w 2250"/>
              <a:gd name="T57" fmla="*/ 786 h 912"/>
              <a:gd name="T58" fmla="*/ 1046 w 2250"/>
              <a:gd name="T59" fmla="*/ 756 h 912"/>
              <a:gd name="T60" fmla="*/ 995 w 2250"/>
              <a:gd name="T61" fmla="*/ 803 h 912"/>
              <a:gd name="T62" fmla="*/ 1177 w 2250"/>
              <a:gd name="T63" fmla="*/ 718 h 912"/>
              <a:gd name="T64" fmla="*/ 1279 w 2250"/>
              <a:gd name="T65" fmla="*/ 704 h 912"/>
              <a:gd name="T66" fmla="*/ 1445 w 2250"/>
              <a:gd name="T67" fmla="*/ 713 h 912"/>
              <a:gd name="T68" fmla="*/ 1432 w 2250"/>
              <a:gd name="T69" fmla="*/ 855 h 912"/>
              <a:gd name="T70" fmla="*/ 1301 w 2250"/>
              <a:gd name="T71" fmla="*/ 750 h 912"/>
              <a:gd name="T72" fmla="*/ 1376 w 2250"/>
              <a:gd name="T73" fmla="*/ 750 h 912"/>
              <a:gd name="T74" fmla="*/ 1382 w 2250"/>
              <a:gd name="T75" fmla="*/ 819 h 912"/>
              <a:gd name="T76" fmla="*/ 1595 w 2250"/>
              <a:gd name="T77" fmla="*/ 745 h 912"/>
              <a:gd name="T78" fmla="*/ 1639 w 2250"/>
              <a:gd name="T79" fmla="*/ 829 h 912"/>
              <a:gd name="T80" fmla="*/ 1585 w 2250"/>
              <a:gd name="T81" fmla="*/ 827 h 912"/>
              <a:gd name="T82" fmla="*/ 1653 w 2250"/>
              <a:gd name="T83" fmla="*/ 692 h 912"/>
              <a:gd name="T84" fmla="*/ 1635 w 2250"/>
              <a:gd name="T85" fmla="*/ 820 h 912"/>
              <a:gd name="T86" fmla="*/ 1863 w 2250"/>
              <a:gd name="T87" fmla="*/ 839 h 912"/>
              <a:gd name="T88" fmla="*/ 1866 w 2250"/>
              <a:gd name="T89" fmla="*/ 885 h 912"/>
              <a:gd name="T90" fmla="*/ 1856 w 2250"/>
              <a:gd name="T91" fmla="*/ 776 h 912"/>
              <a:gd name="T92" fmla="*/ 1770 w 2250"/>
              <a:gd name="T93" fmla="*/ 708 h 912"/>
              <a:gd name="T94" fmla="*/ 1763 w 2250"/>
              <a:gd name="T95" fmla="*/ 880 h 912"/>
              <a:gd name="T96" fmla="*/ 1732 w 2250"/>
              <a:gd name="T97" fmla="*/ 697 h 912"/>
              <a:gd name="T98" fmla="*/ 1732 w 2250"/>
              <a:gd name="T99" fmla="*/ 697 h 912"/>
              <a:gd name="T100" fmla="*/ 1834 w 2250"/>
              <a:gd name="T101" fmla="*/ 697 h 912"/>
              <a:gd name="T102" fmla="*/ 1825 w 2250"/>
              <a:gd name="T103" fmla="*/ 871 h 912"/>
              <a:gd name="T104" fmla="*/ 1790 w 2250"/>
              <a:gd name="T105" fmla="*/ 887 h 912"/>
              <a:gd name="T106" fmla="*/ 1957 w 2250"/>
              <a:gd name="T107" fmla="*/ 888 h 912"/>
              <a:gd name="T108" fmla="*/ 1985 w 2250"/>
              <a:gd name="T109" fmla="*/ 770 h 912"/>
              <a:gd name="T110" fmla="*/ 1990 w 2250"/>
              <a:gd name="T111" fmla="*/ 819 h 912"/>
              <a:gd name="T112" fmla="*/ 2111 w 2250"/>
              <a:gd name="T113" fmla="*/ 755 h 912"/>
              <a:gd name="T114" fmla="*/ 2132 w 2250"/>
              <a:gd name="T115" fmla="*/ 807 h 912"/>
              <a:gd name="T116" fmla="*/ 2055 w 2250"/>
              <a:gd name="T117" fmla="*/ 884 h 912"/>
              <a:gd name="T118" fmla="*/ 2030 w 2250"/>
              <a:gd name="T119" fmla="*/ 822 h 912"/>
              <a:gd name="T120" fmla="*/ 2138 w 2250"/>
              <a:gd name="T121" fmla="*/ 866 h 912"/>
              <a:gd name="T122" fmla="*/ 2143 w 2250"/>
              <a:gd name="T123" fmla="*/ 756 h 912"/>
              <a:gd name="T124" fmla="*/ 2077 w 2250"/>
              <a:gd name="T125" fmla="*/ 6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rgbClr val="0070C0"/>
          </a:solidFill>
          <a:ln>
            <a:noFill/>
          </a:ln>
        </p:spPr>
        <p:txBody>
          <a:bodyPr vert="horz" wrap="square" lIns="91440" tIns="45720" rIns="91440" bIns="45720" numCol="1" anchor="t" anchorCtr="0" compatLnSpc="1"/>
          <a:lstStyle/>
          <a:p>
            <a:endParaRPr lang="zh-CN" altLang="en-US">
              <a:solidFill>
                <a:srgbClr val="FD3F03"/>
              </a:solidFill>
            </a:endParaRPr>
          </a:p>
        </p:txBody>
      </p:sp>
      <p:sp>
        <p:nvSpPr>
          <p:cNvPr id="3" name="矩形 2"/>
          <p:cNvSpPr/>
          <p:nvPr/>
        </p:nvSpPr>
        <p:spPr>
          <a:xfrm>
            <a:off x="0" y="4437112"/>
            <a:ext cx="12218267" cy="7920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1916832"/>
            <a:ext cx="6961684" cy="3104728"/>
          </a:xfrm>
          <a:prstGeom prst="rect">
            <a:avLst/>
          </a:prstGeom>
          <a:blipFill>
            <a:blip r:embed="rId5" cstate="print"/>
            <a:srcRect/>
            <a:stretch>
              <a:fillRect l="-419" t="-25949" r="-419" b="-2362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5161483" y="1916832"/>
            <a:ext cx="7056784" cy="3104728"/>
          </a:xfrm>
          <a:custGeom>
            <a:avLst/>
            <a:gdLst>
              <a:gd name="connsiteX0" fmla="*/ 0 w 6480720"/>
              <a:gd name="connsiteY0" fmla="*/ 0 h 3104728"/>
              <a:gd name="connsiteX1" fmla="*/ 6480720 w 6480720"/>
              <a:gd name="connsiteY1" fmla="*/ 0 h 3104728"/>
              <a:gd name="connsiteX2" fmla="*/ 6480720 w 6480720"/>
              <a:gd name="connsiteY2" fmla="*/ 3104728 h 3104728"/>
              <a:gd name="connsiteX3" fmla="*/ 0 w 6480720"/>
              <a:gd name="connsiteY3" fmla="*/ 3104728 h 3104728"/>
              <a:gd name="connsiteX4" fmla="*/ 0 w 6480720"/>
              <a:gd name="connsiteY4" fmla="*/ 0 h 3104728"/>
              <a:gd name="connsiteX0-1" fmla="*/ 1190065 w 6480720"/>
              <a:gd name="connsiteY0-2" fmla="*/ 0 h 3104728"/>
              <a:gd name="connsiteX1-3" fmla="*/ 6480720 w 6480720"/>
              <a:gd name="connsiteY1-4" fmla="*/ 0 h 3104728"/>
              <a:gd name="connsiteX2-5" fmla="*/ 6480720 w 6480720"/>
              <a:gd name="connsiteY2-6" fmla="*/ 3104728 h 3104728"/>
              <a:gd name="connsiteX3-7" fmla="*/ 0 w 6480720"/>
              <a:gd name="connsiteY3-8" fmla="*/ 3104728 h 3104728"/>
              <a:gd name="connsiteX4-9" fmla="*/ 1190065 w 6480720"/>
              <a:gd name="connsiteY4-10" fmla="*/ 0 h 31047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720" h="3104728">
                <a:moveTo>
                  <a:pt x="1190065" y="0"/>
                </a:moveTo>
                <a:lnTo>
                  <a:pt x="6480720" y="0"/>
                </a:lnTo>
                <a:lnTo>
                  <a:pt x="6480720" y="3104728"/>
                </a:lnTo>
                <a:lnTo>
                  <a:pt x="0" y="3104728"/>
                </a:lnTo>
                <a:lnTo>
                  <a:pt x="1190065"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7826474" y="2420888"/>
            <a:ext cx="4160113" cy="1107996"/>
          </a:xfrm>
          <a:prstGeom prst="rect">
            <a:avLst/>
          </a:prstGeom>
          <a:noFill/>
          <a:effectLst/>
        </p:spPr>
        <p:txBody>
          <a:bodyPr wrap="none" rtlCol="0">
            <a:spAutoFit/>
          </a:bodyPr>
          <a:lstStyle/>
          <a:p>
            <a:pPr algn="ctr"/>
            <a:r>
              <a:rPr lang="en-US" altLang="zh-CN" sz="6600" dirty="0">
                <a:solidFill>
                  <a:schemeClr val="bg1"/>
                </a:solidFill>
                <a:latin typeface="Impact MT Std" pitchFamily="34" charset="0"/>
                <a:ea typeface="微软雅黑" panose="020B0503020204020204" pitchFamily="34" charset="-122"/>
              </a:rPr>
              <a:t>THANK   YOU</a:t>
            </a:r>
          </a:p>
        </p:txBody>
      </p:sp>
      <p:pic>
        <p:nvPicPr>
          <p:cNvPr id="37" name="Picture 2"/>
          <p:cNvPicPr>
            <a:picLocks noChangeAspect="1" noChangeArrowheads="1"/>
          </p:cNvPicPr>
          <p:nvPr/>
        </p:nvPicPr>
        <p:blipFill rotWithShape="1">
          <a:blip r:embed="rId4" cstate="print"/>
          <a:srcRect/>
          <a:stretch>
            <a:fillRect/>
          </a:stretch>
        </p:blipFill>
        <p:spPr bwMode="auto">
          <a:xfrm>
            <a:off x="8789490" y="5021560"/>
            <a:ext cx="3265382"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6025579" y="3277433"/>
            <a:ext cx="7897788" cy="1323439"/>
          </a:xfrm>
          <a:prstGeom prst="rect">
            <a:avLst/>
          </a:prstGeom>
          <a:noFill/>
        </p:spPr>
        <p:txBody>
          <a:bodyPr wrap="square" rtlCol="0">
            <a:spAutoFit/>
          </a:bodyPr>
          <a:lstStyle/>
          <a:p>
            <a:pPr algn="ctr"/>
            <a:r>
              <a:rPr lang="zh-CN" altLang="en-US" sz="8000" b="1" dirty="0">
                <a:solidFill>
                  <a:schemeClr val="bg1"/>
                </a:solidFill>
                <a:latin typeface="微软雅黑" panose="020B0503020204020204" pitchFamily="34" charset="-122"/>
                <a:ea typeface="微软雅黑" panose="020B0503020204020204" pitchFamily="34" charset="-122"/>
              </a:rPr>
              <a:t>谢谢观看</a:t>
            </a:r>
            <a:endParaRPr lang="zh-CN" altLang="en-US" sz="166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6745659" y="5464944"/>
            <a:ext cx="309880" cy="36830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0-#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par>
                                <p:cTn id="14" presetID="49" presetClass="entr" presetSubtype="0" decel="100000" fill="hold" grpId="0" nodeType="withEffect">
                                  <p:stCondLst>
                                    <p:cond delay="500"/>
                                  </p:stCondLst>
                                  <p:iterate type="lt">
                                    <p:tmPct val="0"/>
                                  </p:iterate>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 calcmode="lin" valueType="num">
                                      <p:cBhvr>
                                        <p:cTn id="18" dur="500" fill="hold"/>
                                        <p:tgtEl>
                                          <p:spTgt spid="16"/>
                                        </p:tgtEl>
                                        <p:attrNameLst>
                                          <p:attrName>style.rotation</p:attrName>
                                        </p:attrNameLst>
                                      </p:cBhvr>
                                      <p:tavLst>
                                        <p:tav tm="0">
                                          <p:val>
                                            <p:fltVal val="360"/>
                                          </p:val>
                                        </p:tav>
                                        <p:tav tm="100000">
                                          <p:val>
                                            <p:fltVal val="0"/>
                                          </p:val>
                                        </p:tav>
                                      </p:tavLst>
                                    </p:anim>
                                    <p:animEffect transition="in" filter="fade">
                                      <p:cBhvr>
                                        <p:cTn id="19" dur="500"/>
                                        <p:tgtEl>
                                          <p:spTgt spid="16"/>
                                        </p:tgtEl>
                                      </p:cBhvr>
                                    </p:animEffect>
                                  </p:childTnLst>
                                </p:cTn>
                              </p:par>
                              <p:par>
                                <p:cTn id="20" presetID="41" presetClass="entr" presetSubtype="0" fill="hold" grpId="0" nodeType="withEffect">
                                  <p:stCondLst>
                                    <p:cond delay="500"/>
                                  </p:stCondLst>
                                  <p:iterate type="lt">
                                    <p:tmPct val="10000"/>
                                  </p:iterate>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7"/>
                                        </p:tgtEl>
                                        <p:attrNameLst>
                                          <p:attrName>ppt_y</p:attrName>
                                        </p:attrNameLst>
                                      </p:cBhvr>
                                      <p:tavLst>
                                        <p:tav tm="0">
                                          <p:val>
                                            <p:strVal val="#ppt_y"/>
                                          </p:val>
                                        </p:tav>
                                        <p:tav tm="100000">
                                          <p:val>
                                            <p:strVal val="#ppt_y"/>
                                          </p:val>
                                        </p:tav>
                                      </p:tavLst>
                                    </p:anim>
                                    <p:anim calcmode="lin" valueType="num">
                                      <p:cBhvr>
                                        <p:cTn id="2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7"/>
                                        </p:tgtEl>
                                      </p:cBhvr>
                                    </p:animEffect>
                                  </p:childTnLst>
                                </p:cTn>
                              </p:par>
                            </p:childTnLst>
                          </p:cTn>
                        </p:par>
                        <p:par>
                          <p:cTn id="27" fill="hold">
                            <p:stCondLst>
                              <p:cond delay="1649"/>
                            </p:stCondLst>
                            <p:childTnLst>
                              <p:par>
                                <p:cTn id="28" presetID="2" presetClass="entr" presetSubtype="8"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0-#ppt_w/2"/>
                                          </p:val>
                                        </p:tav>
                                        <p:tav tm="100000">
                                          <p:val>
                                            <p:strVal val="#ppt_x"/>
                                          </p:val>
                                        </p:tav>
                                      </p:tavLst>
                                    </p:anim>
                                    <p:anim calcmode="lin" valueType="num">
                                      <p:cBhvr additive="base">
                                        <p:cTn id="31" dur="500" fill="hold"/>
                                        <p:tgtEl>
                                          <p:spTgt spid="3"/>
                                        </p:tgtEl>
                                        <p:attrNameLst>
                                          <p:attrName>ppt_y</p:attrName>
                                        </p:attrNameLst>
                                      </p:cBhvr>
                                      <p:tavLst>
                                        <p:tav tm="0">
                                          <p:val>
                                            <p:strVal val="#ppt_y"/>
                                          </p:val>
                                        </p:tav>
                                        <p:tav tm="100000">
                                          <p:val>
                                            <p:strVal val="#ppt_y"/>
                                          </p:val>
                                        </p:tav>
                                      </p:tavLst>
                                    </p:anim>
                                  </p:childTnLst>
                                </p:cTn>
                              </p:par>
                            </p:childTnLst>
                          </p:cTn>
                        </p:par>
                        <p:par>
                          <p:cTn id="32" fill="hold">
                            <p:stCondLst>
                              <p:cond delay="2149"/>
                            </p:stCondLst>
                            <p:childTnLst>
                              <p:par>
                                <p:cTn id="33" presetID="31" presetClass="entr" presetSubtype="0" fill="hold" grpId="0" nodeType="after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p:cTn id="35" dur="500" fill="hold"/>
                                        <p:tgtEl>
                                          <p:spTgt spid="51"/>
                                        </p:tgtEl>
                                        <p:attrNameLst>
                                          <p:attrName>ppt_w</p:attrName>
                                        </p:attrNameLst>
                                      </p:cBhvr>
                                      <p:tavLst>
                                        <p:tav tm="0">
                                          <p:val>
                                            <p:fltVal val="0"/>
                                          </p:val>
                                        </p:tav>
                                        <p:tav tm="100000">
                                          <p:val>
                                            <p:strVal val="#ppt_w"/>
                                          </p:val>
                                        </p:tav>
                                      </p:tavLst>
                                    </p:anim>
                                    <p:anim calcmode="lin" valueType="num">
                                      <p:cBhvr>
                                        <p:cTn id="36" dur="500" fill="hold"/>
                                        <p:tgtEl>
                                          <p:spTgt spid="51"/>
                                        </p:tgtEl>
                                        <p:attrNameLst>
                                          <p:attrName>ppt_h</p:attrName>
                                        </p:attrNameLst>
                                      </p:cBhvr>
                                      <p:tavLst>
                                        <p:tav tm="0">
                                          <p:val>
                                            <p:fltVal val="0"/>
                                          </p:val>
                                        </p:tav>
                                        <p:tav tm="100000">
                                          <p:val>
                                            <p:strVal val="#ppt_h"/>
                                          </p:val>
                                        </p:tav>
                                      </p:tavLst>
                                    </p:anim>
                                    <p:anim calcmode="lin" valueType="num">
                                      <p:cBhvr>
                                        <p:cTn id="37" dur="500" fill="hold"/>
                                        <p:tgtEl>
                                          <p:spTgt spid="51"/>
                                        </p:tgtEl>
                                        <p:attrNameLst>
                                          <p:attrName>style.rotation</p:attrName>
                                        </p:attrNameLst>
                                      </p:cBhvr>
                                      <p:tavLst>
                                        <p:tav tm="0">
                                          <p:val>
                                            <p:fltVal val="90"/>
                                          </p:val>
                                        </p:tav>
                                        <p:tav tm="100000">
                                          <p:val>
                                            <p:fltVal val="0"/>
                                          </p:val>
                                        </p:tav>
                                      </p:tavLst>
                                    </p:anim>
                                    <p:animEffect transition="in" filter="fade">
                                      <p:cBhvr>
                                        <p:cTn id="3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3" grpId="0" animBg="1"/>
      <p:bldP spid="2" grpId="0" animBg="1"/>
      <p:bldP spid="24" grpId="0" animBg="1"/>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KSO_Shape"/>
          <p:cNvSpPr/>
          <p:nvPr/>
        </p:nvSpPr>
        <p:spPr bwMode="auto">
          <a:xfrm>
            <a:off x="135681" y="260648"/>
            <a:ext cx="592733" cy="40701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0070C0"/>
                </a:solidFill>
                <a:latin typeface="Impact MT Std" pitchFamily="34" charset="0"/>
                <a:ea typeface="微软雅黑" panose="020B0503020204020204" pitchFamily="34" charset="-122"/>
              </a:rPr>
              <a:t>团队介绍</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第一章：公司与团队</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a:solidFill>
                  <a:srgbClr val="34495E"/>
                </a:solidFill>
                <a:latin typeface="微软雅黑" panose="020B0503020204020204" pitchFamily="34" charset="-122"/>
                <a:ea typeface="微软雅黑" panose="020B0503020204020204" pitchFamily="34" charset="-122"/>
              </a:rPr>
              <a:t>5</a:t>
            </a:r>
          </a:p>
        </p:txBody>
      </p:sp>
      <p:sp>
        <p:nvSpPr>
          <p:cNvPr id="72" name="椭圆 71"/>
          <p:cNvSpPr/>
          <p:nvPr/>
        </p:nvSpPr>
        <p:spPr>
          <a:xfrm>
            <a:off x="1777107" y="3356992"/>
            <a:ext cx="2485289" cy="2485289"/>
          </a:xfrm>
          <a:prstGeom prst="ellipse">
            <a:avLst/>
          </a:prstGeom>
          <a:solidFill>
            <a:srgbClr val="00B0F0">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3" name="TextBox 72"/>
          <p:cNvSpPr txBox="1"/>
          <p:nvPr/>
        </p:nvSpPr>
        <p:spPr>
          <a:xfrm>
            <a:off x="2016223" y="4392829"/>
            <a:ext cx="2001962" cy="36933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400" b="1" dirty="0">
                <a:solidFill>
                  <a:schemeClr val="bg1"/>
                </a:solidFill>
              </a:rPr>
              <a:t>我们的团队</a:t>
            </a:r>
            <a:endParaRPr lang="en-US" altLang="zh-CN" sz="2400" b="1" dirty="0">
              <a:solidFill>
                <a:schemeClr val="bg1"/>
              </a:solidFill>
            </a:endParaRPr>
          </a:p>
        </p:txBody>
      </p:sp>
      <p:sp>
        <p:nvSpPr>
          <p:cNvPr id="74" name="椭圆 73"/>
          <p:cNvSpPr/>
          <p:nvPr/>
        </p:nvSpPr>
        <p:spPr>
          <a:xfrm>
            <a:off x="1777107" y="1340768"/>
            <a:ext cx="2485289" cy="2485289"/>
          </a:xfrm>
          <a:prstGeom prst="ellipse">
            <a:avLst/>
          </a:prstGeom>
          <a:solidFill>
            <a:srgbClr val="0070C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KSO_Shape"/>
          <p:cNvSpPr/>
          <p:nvPr/>
        </p:nvSpPr>
        <p:spPr bwMode="auto">
          <a:xfrm>
            <a:off x="2181827" y="2049061"/>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76" name="椭圆 75"/>
          <p:cNvSpPr/>
          <p:nvPr/>
        </p:nvSpPr>
        <p:spPr>
          <a:xfrm>
            <a:off x="5441503" y="1256158"/>
            <a:ext cx="1119029" cy="1119029"/>
          </a:xfrm>
          <a:prstGeom prst="ellipse">
            <a:avLst/>
          </a:prstGeom>
          <a:solidFill>
            <a:srgbClr val="0070C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7" name="TextBox 76"/>
          <p:cNvSpPr txBox="1"/>
          <p:nvPr/>
        </p:nvSpPr>
        <p:spPr>
          <a:xfrm>
            <a:off x="5545236" y="1548081"/>
            <a:ext cx="1005403" cy="584775"/>
          </a:xfrm>
          <a:prstGeom prst="rect">
            <a:avLst/>
          </a:prstGeom>
          <a:noFill/>
        </p:spPr>
        <p:txBody>
          <a:bodyPr wrap="none"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青春</a:t>
            </a:r>
          </a:p>
        </p:txBody>
      </p:sp>
      <p:sp>
        <p:nvSpPr>
          <p:cNvPr id="78" name="椭圆 77"/>
          <p:cNvSpPr/>
          <p:nvPr/>
        </p:nvSpPr>
        <p:spPr>
          <a:xfrm>
            <a:off x="6688861" y="1268760"/>
            <a:ext cx="1119029" cy="1119029"/>
          </a:xfrm>
          <a:prstGeom prst="ellipse">
            <a:avLst/>
          </a:prstGeom>
          <a:solidFill>
            <a:srgbClr val="0070C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9" name="TextBox 78"/>
          <p:cNvSpPr txBox="1"/>
          <p:nvPr/>
        </p:nvSpPr>
        <p:spPr>
          <a:xfrm>
            <a:off x="6792594" y="1560683"/>
            <a:ext cx="1005403" cy="584775"/>
          </a:xfrm>
          <a:prstGeom prst="rect">
            <a:avLst/>
          </a:prstGeom>
          <a:noFill/>
        </p:spPr>
        <p:txBody>
          <a:bodyPr wrap="none"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活力</a:t>
            </a:r>
          </a:p>
        </p:txBody>
      </p:sp>
      <p:sp>
        <p:nvSpPr>
          <p:cNvPr id="80" name="椭圆 79"/>
          <p:cNvSpPr/>
          <p:nvPr/>
        </p:nvSpPr>
        <p:spPr>
          <a:xfrm>
            <a:off x="7912997" y="1268760"/>
            <a:ext cx="1119029" cy="1119029"/>
          </a:xfrm>
          <a:prstGeom prst="ellipse">
            <a:avLst/>
          </a:prstGeom>
          <a:solidFill>
            <a:srgbClr val="0070C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1" name="TextBox 80"/>
          <p:cNvSpPr txBox="1"/>
          <p:nvPr/>
        </p:nvSpPr>
        <p:spPr>
          <a:xfrm>
            <a:off x="8016730" y="1560683"/>
            <a:ext cx="1005403" cy="584775"/>
          </a:xfrm>
          <a:prstGeom prst="rect">
            <a:avLst/>
          </a:prstGeom>
          <a:noFill/>
        </p:spPr>
        <p:txBody>
          <a:bodyPr wrap="none"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专业</a:t>
            </a:r>
          </a:p>
        </p:txBody>
      </p:sp>
      <p:sp>
        <p:nvSpPr>
          <p:cNvPr id="82" name="椭圆 81"/>
          <p:cNvSpPr/>
          <p:nvPr/>
        </p:nvSpPr>
        <p:spPr>
          <a:xfrm>
            <a:off x="9137133" y="1268760"/>
            <a:ext cx="1119029" cy="1119029"/>
          </a:xfrm>
          <a:prstGeom prst="ellipse">
            <a:avLst/>
          </a:prstGeom>
          <a:solidFill>
            <a:srgbClr val="0070C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3" name="TextBox 82"/>
          <p:cNvSpPr txBox="1"/>
          <p:nvPr/>
        </p:nvSpPr>
        <p:spPr>
          <a:xfrm>
            <a:off x="9240866" y="1560683"/>
            <a:ext cx="1005403" cy="584775"/>
          </a:xfrm>
          <a:prstGeom prst="rect">
            <a:avLst/>
          </a:prstGeom>
          <a:noFill/>
        </p:spPr>
        <p:txBody>
          <a:bodyPr wrap="none"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梦想</a:t>
            </a:r>
          </a:p>
        </p:txBody>
      </p:sp>
      <p:sp>
        <p:nvSpPr>
          <p:cNvPr id="84" name="TextBox 83"/>
          <p:cNvSpPr txBox="1"/>
          <p:nvPr/>
        </p:nvSpPr>
        <p:spPr>
          <a:xfrm>
            <a:off x="5159409" y="2886035"/>
            <a:ext cx="5570403" cy="738664"/>
          </a:xfrm>
          <a:prstGeom prst="rect">
            <a:avLst/>
          </a:prstGeom>
          <a:noFill/>
        </p:spPr>
        <p:txBody>
          <a:bodyPr wrap="squar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团队（</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Team</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）是由员工和管理层组成的一个共同体，它合理利用每一个成员的知识和技能协同工作，解决问题，达到共同的目标。团队的构成要素总结为</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5P</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，分别为目标、人、定位、权限、计划。</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endParaRPr>
          </a:p>
        </p:txBody>
      </p:sp>
      <p:sp>
        <p:nvSpPr>
          <p:cNvPr id="85" name="TextBox 84"/>
          <p:cNvSpPr txBox="1"/>
          <p:nvPr/>
        </p:nvSpPr>
        <p:spPr>
          <a:xfrm>
            <a:off x="5159410" y="4902259"/>
            <a:ext cx="5498394" cy="738664"/>
          </a:xfrm>
          <a:prstGeom prst="rect">
            <a:avLst/>
          </a:prstGeom>
          <a:noFill/>
        </p:spPr>
        <p:txBody>
          <a:bodyPr wrap="squar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rPr>
              <a:t>企业、事业各部门领导人具有合格的管理素质，有战略眼光，责任心强，，管理部门的工作健全而有效率。管理责任审计就是针对企事业的管理工作是否达到了上述责任要求。</a:t>
            </a:r>
          </a:p>
        </p:txBody>
      </p:sp>
      <p:sp>
        <p:nvSpPr>
          <p:cNvPr id="86" name="TextBox 85"/>
          <p:cNvSpPr txBox="1"/>
          <p:nvPr/>
        </p:nvSpPr>
        <p:spPr>
          <a:xfrm>
            <a:off x="5159410" y="3750131"/>
            <a:ext cx="5498394" cy="1077218"/>
          </a:xfrm>
          <a:prstGeom prst="rect">
            <a:avLst/>
          </a:prstGeom>
          <a:noFill/>
        </p:spPr>
        <p:txBody>
          <a:bodyPr wrap="squar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我们一起创作企业的辉煌，一起实现我们的理想奋斗。</a:t>
            </a:r>
          </a:p>
        </p:txBody>
      </p:sp>
      <p:sp>
        <p:nvSpPr>
          <p:cNvPr id="87" name="Freeform 12"/>
          <p:cNvSpPr/>
          <p:nvPr/>
        </p:nvSpPr>
        <p:spPr bwMode="auto">
          <a:xfrm>
            <a:off x="4927570" y="2573083"/>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a:lstStyle/>
          <a:p>
            <a:endParaRPr lang="zh-CN" altLang="en-US">
              <a:solidFill>
                <a:schemeClr val="tx1">
                  <a:lumMod val="50000"/>
                  <a:lumOff val="50000"/>
                </a:schemeClr>
              </a:solidFill>
            </a:endParaRPr>
          </a:p>
        </p:txBody>
      </p:sp>
      <p:sp>
        <p:nvSpPr>
          <p:cNvPr id="88" name="Freeform 12"/>
          <p:cNvSpPr/>
          <p:nvPr/>
        </p:nvSpPr>
        <p:spPr bwMode="auto">
          <a:xfrm flipH="1" flipV="1">
            <a:off x="10393485" y="5419055"/>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0070C0"/>
          </a:solidFill>
          <a:ln>
            <a:noFill/>
          </a:ln>
        </p:spPr>
        <p:txBody>
          <a:bodyPr/>
          <a:lstStyle/>
          <a:p>
            <a:endParaRPr lang="zh-CN" altLang="en-US">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50" fill="hold"/>
                                            <p:tgtEl>
                                              <p:spTgt spid="3"/>
                                            </p:tgtEl>
                                            <p:attrNameLst>
                                              <p:attrName>ppt_x</p:attrName>
                                            </p:attrNameLst>
                                          </p:cBhvr>
                                          <p:tavLst>
                                            <p:tav tm="0">
                                              <p:val>
                                                <p:strVal val="0-#ppt_w/2"/>
                                              </p:val>
                                            </p:tav>
                                            <p:tav tm="100000">
                                              <p:val>
                                                <p:strVal val="#ppt_x"/>
                                              </p:val>
                                            </p:tav>
                                          </p:tavLst>
                                        </p:anim>
                                        <p:anim calcmode="lin" valueType="num">
                                          <p:cBhvr additive="base">
                                            <p:cTn id="16" dur="250" fill="hold"/>
                                            <p:tgtEl>
                                              <p:spTgt spid="3"/>
                                            </p:tgtEl>
                                            <p:attrNameLst>
                                              <p:attrName>ppt_y</p:attrName>
                                            </p:attrNameLst>
                                          </p:cBhvr>
                                          <p:tavLst>
                                            <p:tav tm="0">
                                              <p:val>
                                                <p:strVal val="#ppt_y"/>
                                              </p:val>
                                            </p:tav>
                                            <p:tav tm="100000">
                                              <p:val>
                                                <p:strVal val="#ppt_y"/>
                                              </p:val>
                                            </p:tav>
                                          </p:tavLst>
                                        </p:anim>
                                      </p:childTnLst>
                                    </p:cTn>
                                  </p:par>
                                  <p:par>
                                    <p:cTn id="17" presetID="53" presetClass="entr" presetSubtype="528" fill="hold" grpId="0" nodeType="withEffect">
                                      <p:stCondLst>
                                        <p:cond delay="500"/>
                                      </p:stCondLst>
                                      <p:childTnLst>
                                        <p:set>
                                          <p:cBhvr>
                                            <p:cTn id="18" dur="1" fill="hold">
                                              <p:stCondLst>
                                                <p:cond delay="0"/>
                                              </p:stCondLst>
                                            </p:cTn>
                                            <p:tgtEl>
                                              <p:spTgt spid="75"/>
                                            </p:tgtEl>
                                            <p:attrNameLst>
                                              <p:attrName>style.visibility</p:attrName>
                                            </p:attrNameLst>
                                          </p:cBhvr>
                                          <p:to>
                                            <p:strVal val="visible"/>
                                          </p:to>
                                        </p:set>
                                        <p:anim calcmode="lin" valueType="num">
                                          <p:cBhvr>
                                            <p:cTn id="19" dur="500" fill="hold"/>
                                            <p:tgtEl>
                                              <p:spTgt spid="75"/>
                                            </p:tgtEl>
                                            <p:attrNameLst>
                                              <p:attrName>ppt_w</p:attrName>
                                            </p:attrNameLst>
                                          </p:cBhvr>
                                          <p:tavLst>
                                            <p:tav tm="0">
                                              <p:val>
                                                <p:fltVal val="0"/>
                                              </p:val>
                                            </p:tav>
                                            <p:tav tm="100000">
                                              <p:val>
                                                <p:strVal val="#ppt_w"/>
                                              </p:val>
                                            </p:tav>
                                          </p:tavLst>
                                        </p:anim>
                                        <p:anim calcmode="lin" valueType="num">
                                          <p:cBhvr>
                                            <p:cTn id="20" dur="500" fill="hold"/>
                                            <p:tgtEl>
                                              <p:spTgt spid="75"/>
                                            </p:tgtEl>
                                            <p:attrNameLst>
                                              <p:attrName>ppt_h</p:attrName>
                                            </p:attrNameLst>
                                          </p:cBhvr>
                                          <p:tavLst>
                                            <p:tav tm="0">
                                              <p:val>
                                                <p:fltVal val="0"/>
                                              </p:val>
                                            </p:tav>
                                            <p:tav tm="100000">
                                              <p:val>
                                                <p:strVal val="#ppt_h"/>
                                              </p:val>
                                            </p:tav>
                                          </p:tavLst>
                                        </p:anim>
                                        <p:animEffect transition="in" filter="fade">
                                          <p:cBhvr>
                                            <p:cTn id="21" dur="500"/>
                                            <p:tgtEl>
                                              <p:spTgt spid="75"/>
                                            </p:tgtEl>
                                          </p:cBhvr>
                                        </p:animEffect>
                                        <p:anim calcmode="lin" valueType="num">
                                          <p:cBhvr>
                                            <p:cTn id="22" dur="500" fill="hold"/>
                                            <p:tgtEl>
                                              <p:spTgt spid="75"/>
                                            </p:tgtEl>
                                            <p:attrNameLst>
                                              <p:attrName>ppt_x</p:attrName>
                                            </p:attrNameLst>
                                          </p:cBhvr>
                                          <p:tavLst>
                                            <p:tav tm="0">
                                              <p:val>
                                                <p:fltVal val="0.5"/>
                                              </p:val>
                                            </p:tav>
                                            <p:tav tm="100000">
                                              <p:val>
                                                <p:strVal val="#ppt_x"/>
                                              </p:val>
                                            </p:tav>
                                          </p:tavLst>
                                        </p:anim>
                                        <p:anim calcmode="lin" valueType="num">
                                          <p:cBhvr>
                                            <p:cTn id="23" dur="500" fill="hold"/>
                                            <p:tgtEl>
                                              <p:spTgt spid="75"/>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500"/>
                                      </p:stCondLst>
                                      <p:childTnLst>
                                        <p:set>
                                          <p:cBhvr>
                                            <p:cTn id="25" dur="1" fill="hold">
                                              <p:stCondLst>
                                                <p:cond delay="0"/>
                                              </p:stCondLst>
                                            </p:cTn>
                                            <p:tgtEl>
                                              <p:spTgt spid="74"/>
                                            </p:tgtEl>
                                            <p:attrNameLst>
                                              <p:attrName>style.visibility</p:attrName>
                                            </p:attrNameLst>
                                          </p:cBhvr>
                                          <p:to>
                                            <p:strVal val="visible"/>
                                          </p:to>
                                        </p:set>
                                        <p:anim calcmode="lin" valueType="num">
                                          <p:cBhvr>
                                            <p:cTn id="26" dur="500" fill="hold"/>
                                            <p:tgtEl>
                                              <p:spTgt spid="74"/>
                                            </p:tgtEl>
                                            <p:attrNameLst>
                                              <p:attrName>ppt_w</p:attrName>
                                            </p:attrNameLst>
                                          </p:cBhvr>
                                          <p:tavLst>
                                            <p:tav tm="0">
                                              <p:val>
                                                <p:fltVal val="0"/>
                                              </p:val>
                                            </p:tav>
                                            <p:tav tm="100000">
                                              <p:val>
                                                <p:strVal val="#ppt_w"/>
                                              </p:val>
                                            </p:tav>
                                          </p:tavLst>
                                        </p:anim>
                                        <p:anim calcmode="lin" valueType="num">
                                          <p:cBhvr>
                                            <p:cTn id="27" dur="500" fill="hold"/>
                                            <p:tgtEl>
                                              <p:spTgt spid="74"/>
                                            </p:tgtEl>
                                            <p:attrNameLst>
                                              <p:attrName>ppt_h</p:attrName>
                                            </p:attrNameLst>
                                          </p:cBhvr>
                                          <p:tavLst>
                                            <p:tav tm="0">
                                              <p:val>
                                                <p:fltVal val="0"/>
                                              </p:val>
                                            </p:tav>
                                            <p:tav tm="100000">
                                              <p:val>
                                                <p:strVal val="#ppt_h"/>
                                              </p:val>
                                            </p:tav>
                                          </p:tavLst>
                                        </p:anim>
                                        <p:animEffect transition="in" filter="fade">
                                          <p:cBhvr>
                                            <p:cTn id="28" dur="500"/>
                                            <p:tgtEl>
                                              <p:spTgt spid="74"/>
                                            </p:tgtEl>
                                          </p:cBhvr>
                                        </p:animEffect>
                                        <p:anim calcmode="lin" valueType="num">
                                          <p:cBhvr>
                                            <p:cTn id="29" dur="500" fill="hold"/>
                                            <p:tgtEl>
                                              <p:spTgt spid="74"/>
                                            </p:tgtEl>
                                            <p:attrNameLst>
                                              <p:attrName>ppt_x</p:attrName>
                                            </p:attrNameLst>
                                          </p:cBhvr>
                                          <p:tavLst>
                                            <p:tav tm="0">
                                              <p:val>
                                                <p:fltVal val="0.5"/>
                                              </p:val>
                                            </p:tav>
                                            <p:tav tm="100000">
                                              <p:val>
                                                <p:strVal val="#ppt_x"/>
                                              </p:val>
                                            </p:tav>
                                          </p:tavLst>
                                        </p:anim>
                                        <p:anim calcmode="lin" valueType="num">
                                          <p:cBhvr>
                                            <p:cTn id="30" dur="500" fill="hold"/>
                                            <p:tgtEl>
                                              <p:spTgt spid="74"/>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1000"/>
                                      </p:stCondLst>
                                      <p:childTnLst>
                                        <p:set>
                                          <p:cBhvr>
                                            <p:cTn id="32" dur="1" fill="hold">
                                              <p:stCondLst>
                                                <p:cond delay="0"/>
                                              </p:stCondLst>
                                            </p:cTn>
                                            <p:tgtEl>
                                              <p:spTgt spid="73"/>
                                            </p:tgtEl>
                                            <p:attrNameLst>
                                              <p:attrName>style.visibility</p:attrName>
                                            </p:attrNameLst>
                                          </p:cBhvr>
                                          <p:to>
                                            <p:strVal val="visible"/>
                                          </p:to>
                                        </p:set>
                                        <p:anim calcmode="lin" valueType="num">
                                          <p:cBhvr>
                                            <p:cTn id="33" dur="500" fill="hold"/>
                                            <p:tgtEl>
                                              <p:spTgt spid="73"/>
                                            </p:tgtEl>
                                            <p:attrNameLst>
                                              <p:attrName>ppt_w</p:attrName>
                                            </p:attrNameLst>
                                          </p:cBhvr>
                                          <p:tavLst>
                                            <p:tav tm="0">
                                              <p:val>
                                                <p:fltVal val="0"/>
                                              </p:val>
                                            </p:tav>
                                            <p:tav tm="100000">
                                              <p:val>
                                                <p:strVal val="#ppt_w"/>
                                              </p:val>
                                            </p:tav>
                                          </p:tavLst>
                                        </p:anim>
                                        <p:anim calcmode="lin" valueType="num">
                                          <p:cBhvr>
                                            <p:cTn id="34" dur="500" fill="hold"/>
                                            <p:tgtEl>
                                              <p:spTgt spid="73"/>
                                            </p:tgtEl>
                                            <p:attrNameLst>
                                              <p:attrName>ppt_h</p:attrName>
                                            </p:attrNameLst>
                                          </p:cBhvr>
                                          <p:tavLst>
                                            <p:tav tm="0">
                                              <p:val>
                                                <p:fltVal val="0"/>
                                              </p:val>
                                            </p:tav>
                                            <p:tav tm="100000">
                                              <p:val>
                                                <p:strVal val="#ppt_h"/>
                                              </p:val>
                                            </p:tav>
                                          </p:tavLst>
                                        </p:anim>
                                        <p:animEffect transition="in" filter="fade">
                                          <p:cBhvr>
                                            <p:cTn id="35" dur="500"/>
                                            <p:tgtEl>
                                              <p:spTgt spid="73"/>
                                            </p:tgtEl>
                                          </p:cBhvr>
                                        </p:animEffect>
                                        <p:anim calcmode="lin" valueType="num">
                                          <p:cBhvr>
                                            <p:cTn id="36" dur="500" fill="hold"/>
                                            <p:tgtEl>
                                              <p:spTgt spid="73"/>
                                            </p:tgtEl>
                                            <p:attrNameLst>
                                              <p:attrName>ppt_x</p:attrName>
                                            </p:attrNameLst>
                                          </p:cBhvr>
                                          <p:tavLst>
                                            <p:tav tm="0">
                                              <p:val>
                                                <p:fltVal val="0.5"/>
                                              </p:val>
                                            </p:tav>
                                            <p:tav tm="100000">
                                              <p:val>
                                                <p:strVal val="#ppt_x"/>
                                              </p:val>
                                            </p:tav>
                                          </p:tavLst>
                                        </p:anim>
                                        <p:anim calcmode="lin" valueType="num">
                                          <p:cBhvr>
                                            <p:cTn id="37" dur="500" fill="hold"/>
                                            <p:tgtEl>
                                              <p:spTgt spid="73"/>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1000"/>
                                      </p:stCondLst>
                                      <p:childTnLst>
                                        <p:set>
                                          <p:cBhvr>
                                            <p:cTn id="39" dur="1" fill="hold">
                                              <p:stCondLst>
                                                <p:cond delay="0"/>
                                              </p:stCondLst>
                                            </p:cTn>
                                            <p:tgtEl>
                                              <p:spTgt spid="72"/>
                                            </p:tgtEl>
                                            <p:attrNameLst>
                                              <p:attrName>style.visibility</p:attrName>
                                            </p:attrNameLst>
                                          </p:cBhvr>
                                          <p:to>
                                            <p:strVal val="visible"/>
                                          </p:to>
                                        </p:set>
                                        <p:anim calcmode="lin" valueType="num">
                                          <p:cBhvr>
                                            <p:cTn id="40" dur="500" fill="hold"/>
                                            <p:tgtEl>
                                              <p:spTgt spid="72"/>
                                            </p:tgtEl>
                                            <p:attrNameLst>
                                              <p:attrName>ppt_w</p:attrName>
                                            </p:attrNameLst>
                                          </p:cBhvr>
                                          <p:tavLst>
                                            <p:tav tm="0">
                                              <p:val>
                                                <p:fltVal val="0"/>
                                              </p:val>
                                            </p:tav>
                                            <p:tav tm="100000">
                                              <p:val>
                                                <p:strVal val="#ppt_w"/>
                                              </p:val>
                                            </p:tav>
                                          </p:tavLst>
                                        </p:anim>
                                        <p:anim calcmode="lin" valueType="num">
                                          <p:cBhvr>
                                            <p:cTn id="41" dur="500" fill="hold"/>
                                            <p:tgtEl>
                                              <p:spTgt spid="72"/>
                                            </p:tgtEl>
                                            <p:attrNameLst>
                                              <p:attrName>ppt_h</p:attrName>
                                            </p:attrNameLst>
                                          </p:cBhvr>
                                          <p:tavLst>
                                            <p:tav tm="0">
                                              <p:val>
                                                <p:fltVal val="0"/>
                                              </p:val>
                                            </p:tav>
                                            <p:tav tm="100000">
                                              <p:val>
                                                <p:strVal val="#ppt_h"/>
                                              </p:val>
                                            </p:tav>
                                          </p:tavLst>
                                        </p:anim>
                                        <p:animEffect transition="in" filter="fade">
                                          <p:cBhvr>
                                            <p:cTn id="42" dur="500"/>
                                            <p:tgtEl>
                                              <p:spTgt spid="72"/>
                                            </p:tgtEl>
                                          </p:cBhvr>
                                        </p:animEffect>
                                        <p:anim calcmode="lin" valueType="num">
                                          <p:cBhvr>
                                            <p:cTn id="43" dur="500" fill="hold"/>
                                            <p:tgtEl>
                                              <p:spTgt spid="72"/>
                                            </p:tgtEl>
                                            <p:attrNameLst>
                                              <p:attrName>ppt_x</p:attrName>
                                            </p:attrNameLst>
                                          </p:cBhvr>
                                          <p:tavLst>
                                            <p:tav tm="0">
                                              <p:val>
                                                <p:fltVal val="0.5"/>
                                              </p:val>
                                            </p:tav>
                                            <p:tav tm="100000">
                                              <p:val>
                                                <p:strVal val="#ppt_x"/>
                                              </p:val>
                                            </p:tav>
                                          </p:tavLst>
                                        </p:anim>
                                        <p:anim calcmode="lin" valueType="num">
                                          <p:cBhvr>
                                            <p:cTn id="44" dur="500" fill="hold"/>
                                            <p:tgtEl>
                                              <p:spTgt spid="72"/>
                                            </p:tgtEl>
                                            <p:attrNameLst>
                                              <p:attrName>ppt_y</p:attrName>
                                            </p:attrNameLst>
                                          </p:cBhvr>
                                          <p:tavLst>
                                            <p:tav tm="0">
                                              <p:val>
                                                <p:fltVal val="0.5"/>
                                              </p:val>
                                            </p:tav>
                                            <p:tav tm="100000">
                                              <p:val>
                                                <p:strVal val="#ppt_y"/>
                                              </p:val>
                                            </p:tav>
                                          </p:tavLst>
                                        </p:anim>
                                      </p:childTnLst>
                                    </p:cTn>
                                  </p:par>
                                  <p:par>
                                    <p:cTn id="45" presetID="2" presetClass="entr" presetSubtype="2" fill="hold" grpId="0" nodeType="withEffect">
                                      <p:stCondLst>
                                        <p:cond delay="100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1000"/>
                                      </p:stCondLst>
                                      <p:childTnLst>
                                        <p:set>
                                          <p:cBhvr>
                                            <p:cTn id="50" dur="1" fill="hold">
                                              <p:stCondLst>
                                                <p:cond delay="0"/>
                                              </p:stCondLst>
                                            </p:cTn>
                                            <p:tgtEl>
                                              <p:spTgt spid="77"/>
                                            </p:tgtEl>
                                            <p:attrNameLst>
                                              <p:attrName>style.visibility</p:attrName>
                                            </p:attrNameLst>
                                          </p:cBhvr>
                                          <p:to>
                                            <p:strVal val="visible"/>
                                          </p:to>
                                        </p:set>
                                        <p:anim calcmode="lin" valueType="num">
                                          <p:cBhvr additive="base">
                                            <p:cTn id="51" dur="500" fill="hold"/>
                                            <p:tgtEl>
                                              <p:spTgt spid="77"/>
                                            </p:tgtEl>
                                            <p:attrNameLst>
                                              <p:attrName>ppt_x</p:attrName>
                                            </p:attrNameLst>
                                          </p:cBhvr>
                                          <p:tavLst>
                                            <p:tav tm="0">
                                              <p:val>
                                                <p:strVal val="1+#ppt_w/2"/>
                                              </p:val>
                                            </p:tav>
                                            <p:tav tm="100000">
                                              <p:val>
                                                <p:strVal val="#ppt_x"/>
                                              </p:val>
                                            </p:tav>
                                          </p:tavLst>
                                        </p:anim>
                                        <p:anim calcmode="lin" valueType="num">
                                          <p:cBhvr additive="base">
                                            <p:cTn id="52" dur="500" fill="hold"/>
                                            <p:tgtEl>
                                              <p:spTgt spid="7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1000"/>
                                      </p:stCondLst>
                                      <p:childTnLst>
                                        <p:set>
                                          <p:cBhvr>
                                            <p:cTn id="54" dur="1" fill="hold">
                                              <p:stCondLst>
                                                <p:cond delay="0"/>
                                              </p:stCondLst>
                                            </p:cTn>
                                            <p:tgtEl>
                                              <p:spTgt spid="78"/>
                                            </p:tgtEl>
                                            <p:attrNameLst>
                                              <p:attrName>style.visibility</p:attrName>
                                            </p:attrNameLst>
                                          </p:cBhvr>
                                          <p:to>
                                            <p:strVal val="visible"/>
                                          </p:to>
                                        </p:set>
                                        <p:anim calcmode="lin" valueType="num">
                                          <p:cBhvr additive="base">
                                            <p:cTn id="55" dur="500" fill="hold"/>
                                            <p:tgtEl>
                                              <p:spTgt spid="78"/>
                                            </p:tgtEl>
                                            <p:attrNameLst>
                                              <p:attrName>ppt_x</p:attrName>
                                            </p:attrNameLst>
                                          </p:cBhvr>
                                          <p:tavLst>
                                            <p:tav tm="0">
                                              <p:val>
                                                <p:strVal val="1+#ppt_w/2"/>
                                              </p:val>
                                            </p:tav>
                                            <p:tav tm="100000">
                                              <p:val>
                                                <p:strVal val="#ppt_x"/>
                                              </p:val>
                                            </p:tav>
                                          </p:tavLst>
                                        </p:anim>
                                        <p:anim calcmode="lin" valueType="num">
                                          <p:cBhvr additive="base">
                                            <p:cTn id="56" dur="500" fill="hold"/>
                                            <p:tgtEl>
                                              <p:spTgt spid="7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1000"/>
                                      </p:stCondLst>
                                      <p:childTnLst>
                                        <p:set>
                                          <p:cBhvr>
                                            <p:cTn id="58" dur="1" fill="hold">
                                              <p:stCondLst>
                                                <p:cond delay="0"/>
                                              </p:stCondLst>
                                            </p:cTn>
                                            <p:tgtEl>
                                              <p:spTgt spid="79"/>
                                            </p:tgtEl>
                                            <p:attrNameLst>
                                              <p:attrName>style.visibility</p:attrName>
                                            </p:attrNameLst>
                                          </p:cBhvr>
                                          <p:to>
                                            <p:strVal val="visible"/>
                                          </p:to>
                                        </p:set>
                                        <p:anim calcmode="lin" valueType="num">
                                          <p:cBhvr additive="base">
                                            <p:cTn id="59" dur="500" fill="hold"/>
                                            <p:tgtEl>
                                              <p:spTgt spid="79"/>
                                            </p:tgtEl>
                                            <p:attrNameLst>
                                              <p:attrName>ppt_x</p:attrName>
                                            </p:attrNameLst>
                                          </p:cBhvr>
                                          <p:tavLst>
                                            <p:tav tm="0">
                                              <p:val>
                                                <p:strVal val="1+#ppt_w/2"/>
                                              </p:val>
                                            </p:tav>
                                            <p:tav tm="100000">
                                              <p:val>
                                                <p:strVal val="#ppt_x"/>
                                              </p:val>
                                            </p:tav>
                                          </p:tavLst>
                                        </p:anim>
                                        <p:anim calcmode="lin" valueType="num">
                                          <p:cBhvr additive="base">
                                            <p:cTn id="60" dur="500" fill="hold"/>
                                            <p:tgtEl>
                                              <p:spTgt spid="7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1000"/>
                                      </p:stCondLst>
                                      <p:childTnLst>
                                        <p:set>
                                          <p:cBhvr>
                                            <p:cTn id="62" dur="1" fill="hold">
                                              <p:stCondLst>
                                                <p:cond delay="0"/>
                                              </p:stCondLst>
                                            </p:cTn>
                                            <p:tgtEl>
                                              <p:spTgt spid="80"/>
                                            </p:tgtEl>
                                            <p:attrNameLst>
                                              <p:attrName>style.visibility</p:attrName>
                                            </p:attrNameLst>
                                          </p:cBhvr>
                                          <p:to>
                                            <p:strVal val="visible"/>
                                          </p:to>
                                        </p:set>
                                        <p:anim calcmode="lin" valueType="num">
                                          <p:cBhvr additive="base">
                                            <p:cTn id="63" dur="500" fill="hold"/>
                                            <p:tgtEl>
                                              <p:spTgt spid="80"/>
                                            </p:tgtEl>
                                            <p:attrNameLst>
                                              <p:attrName>ppt_x</p:attrName>
                                            </p:attrNameLst>
                                          </p:cBhvr>
                                          <p:tavLst>
                                            <p:tav tm="0">
                                              <p:val>
                                                <p:strVal val="1+#ppt_w/2"/>
                                              </p:val>
                                            </p:tav>
                                            <p:tav tm="100000">
                                              <p:val>
                                                <p:strVal val="#ppt_x"/>
                                              </p:val>
                                            </p:tav>
                                          </p:tavLst>
                                        </p:anim>
                                        <p:anim calcmode="lin" valueType="num">
                                          <p:cBhvr additive="base">
                                            <p:cTn id="64" dur="500" fill="hold"/>
                                            <p:tgtEl>
                                              <p:spTgt spid="8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1000"/>
                                      </p:stCondLst>
                                      <p:childTnLst>
                                        <p:set>
                                          <p:cBhvr>
                                            <p:cTn id="66" dur="1" fill="hold">
                                              <p:stCondLst>
                                                <p:cond delay="0"/>
                                              </p:stCondLst>
                                            </p:cTn>
                                            <p:tgtEl>
                                              <p:spTgt spid="81"/>
                                            </p:tgtEl>
                                            <p:attrNameLst>
                                              <p:attrName>style.visibility</p:attrName>
                                            </p:attrNameLst>
                                          </p:cBhvr>
                                          <p:to>
                                            <p:strVal val="visible"/>
                                          </p:to>
                                        </p:set>
                                        <p:anim calcmode="lin" valueType="num">
                                          <p:cBhvr additive="base">
                                            <p:cTn id="67" dur="500" fill="hold"/>
                                            <p:tgtEl>
                                              <p:spTgt spid="81"/>
                                            </p:tgtEl>
                                            <p:attrNameLst>
                                              <p:attrName>ppt_x</p:attrName>
                                            </p:attrNameLst>
                                          </p:cBhvr>
                                          <p:tavLst>
                                            <p:tav tm="0">
                                              <p:val>
                                                <p:strVal val="1+#ppt_w/2"/>
                                              </p:val>
                                            </p:tav>
                                            <p:tav tm="100000">
                                              <p:val>
                                                <p:strVal val="#ppt_x"/>
                                              </p:val>
                                            </p:tav>
                                          </p:tavLst>
                                        </p:anim>
                                        <p:anim calcmode="lin" valueType="num">
                                          <p:cBhvr additive="base">
                                            <p:cTn id="68" dur="500" fill="hold"/>
                                            <p:tgtEl>
                                              <p:spTgt spid="8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1000"/>
                                      </p:stCondLst>
                                      <p:childTnLst>
                                        <p:set>
                                          <p:cBhvr>
                                            <p:cTn id="70" dur="1" fill="hold">
                                              <p:stCondLst>
                                                <p:cond delay="0"/>
                                              </p:stCondLst>
                                            </p:cTn>
                                            <p:tgtEl>
                                              <p:spTgt spid="82"/>
                                            </p:tgtEl>
                                            <p:attrNameLst>
                                              <p:attrName>style.visibility</p:attrName>
                                            </p:attrNameLst>
                                          </p:cBhvr>
                                          <p:to>
                                            <p:strVal val="visible"/>
                                          </p:to>
                                        </p:set>
                                        <p:anim calcmode="lin" valueType="num">
                                          <p:cBhvr additive="base">
                                            <p:cTn id="71" dur="500" fill="hold"/>
                                            <p:tgtEl>
                                              <p:spTgt spid="82"/>
                                            </p:tgtEl>
                                            <p:attrNameLst>
                                              <p:attrName>ppt_x</p:attrName>
                                            </p:attrNameLst>
                                          </p:cBhvr>
                                          <p:tavLst>
                                            <p:tav tm="0">
                                              <p:val>
                                                <p:strVal val="1+#ppt_w/2"/>
                                              </p:val>
                                            </p:tav>
                                            <p:tav tm="100000">
                                              <p:val>
                                                <p:strVal val="#ppt_x"/>
                                              </p:val>
                                            </p:tav>
                                          </p:tavLst>
                                        </p:anim>
                                        <p:anim calcmode="lin" valueType="num">
                                          <p:cBhvr additive="base">
                                            <p:cTn id="72" dur="500" fill="hold"/>
                                            <p:tgtEl>
                                              <p:spTgt spid="8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1000"/>
                                      </p:stCondLst>
                                      <p:childTnLst>
                                        <p:set>
                                          <p:cBhvr>
                                            <p:cTn id="74" dur="1" fill="hold">
                                              <p:stCondLst>
                                                <p:cond delay="0"/>
                                              </p:stCondLst>
                                            </p:cTn>
                                            <p:tgtEl>
                                              <p:spTgt spid="83"/>
                                            </p:tgtEl>
                                            <p:attrNameLst>
                                              <p:attrName>style.visibility</p:attrName>
                                            </p:attrNameLst>
                                          </p:cBhvr>
                                          <p:to>
                                            <p:strVal val="visible"/>
                                          </p:to>
                                        </p:set>
                                        <p:anim calcmode="lin" valueType="num">
                                          <p:cBhvr additive="base">
                                            <p:cTn id="75" dur="500" fill="hold"/>
                                            <p:tgtEl>
                                              <p:spTgt spid="83"/>
                                            </p:tgtEl>
                                            <p:attrNameLst>
                                              <p:attrName>ppt_x</p:attrName>
                                            </p:attrNameLst>
                                          </p:cBhvr>
                                          <p:tavLst>
                                            <p:tav tm="0">
                                              <p:val>
                                                <p:strVal val="1+#ppt_w/2"/>
                                              </p:val>
                                            </p:tav>
                                            <p:tav tm="100000">
                                              <p:val>
                                                <p:strVal val="#ppt_x"/>
                                              </p:val>
                                            </p:tav>
                                          </p:tavLst>
                                        </p:anim>
                                        <p:anim calcmode="lin" valueType="num">
                                          <p:cBhvr additive="base">
                                            <p:cTn id="76" dur="500" fill="hold"/>
                                            <p:tgtEl>
                                              <p:spTgt spid="83"/>
                                            </p:tgtEl>
                                            <p:attrNameLst>
                                              <p:attrName>ppt_y</p:attrName>
                                            </p:attrNameLst>
                                          </p:cBhvr>
                                          <p:tavLst>
                                            <p:tav tm="0">
                                              <p:val>
                                                <p:strVal val="#ppt_y"/>
                                              </p:val>
                                            </p:tav>
                                            <p:tav tm="100000">
                                              <p:val>
                                                <p:strVal val="#ppt_y"/>
                                              </p:val>
                                            </p:tav>
                                          </p:tavLst>
                                        </p:anim>
                                      </p:childTnLst>
                                    </p:cTn>
                                  </p:par>
                                </p:childTnLst>
                              </p:cTn>
                            </p:par>
                            <p:par>
                              <p:cTn id="77" fill="hold">
                                <p:stCondLst>
                                  <p:cond delay="500"/>
                                </p:stCondLst>
                                <p:childTnLst>
                                  <p:par>
                                    <p:cTn id="78" presetID="1" presetClass="entr" presetSubtype="0" fill="hold" grpId="0" nodeType="afterEffect">
                                      <p:stCondLst>
                                        <p:cond delay="0"/>
                                      </p:stCondLst>
                                      <p:childTnLst>
                                        <p:set>
                                          <p:cBhvr>
                                            <p:cTn id="79" dur="1" fill="hold">
                                              <p:stCondLst>
                                                <p:cond delay="0"/>
                                              </p:stCondLst>
                                            </p:cTn>
                                            <p:tgtEl>
                                              <p:spTgt spid="87"/>
                                            </p:tgtEl>
                                            <p:attrNameLst>
                                              <p:attrName>style.visibility</p:attrName>
                                            </p:attrNameLst>
                                          </p:cBhvr>
                                          <p:to>
                                            <p:strVal val="visible"/>
                                          </p:to>
                                        </p:set>
                                      </p:childTnLst>
                                    </p:cTn>
                                  </p:par>
                                  <p:par>
                                    <p:cTn id="80" presetID="35" presetClass="path" presetSubtype="0" accel="50000" decel="50000" fill="hold" grpId="1" nodeType="withEffect">
                                      <p:stCondLst>
                                        <p:cond delay="0"/>
                                      </p:stCondLst>
                                      <p:childTnLst>
                                        <p:animMotion origin="layout" path="M -3.56836E-6 -3.7037E-7 L 0.36686 0.15278 " pathEditMode="relative" rAng="0" ptsTypes="AA">
                                          <p:cBhvr>
                                            <p:cTn id="81" dur="500" spd="-99900" fill="hold"/>
                                            <p:tgtEl>
                                              <p:spTgt spid="87"/>
                                            </p:tgtEl>
                                            <p:attrNameLst>
                                              <p:attrName>ppt_x</p:attrName>
                                              <p:attrName>ppt_y</p:attrName>
                                            </p:attrNameLst>
                                          </p:cBhvr>
                                          <p:rCtr x="18343" y="7639"/>
                                        </p:animMotion>
                                      </p:childTnLst>
                                    </p:cTn>
                                  </p:par>
                                  <p:par>
                                    <p:cTn id="82" presetID="1" presetClass="entr" presetSubtype="0" fill="hold" grpId="0" nodeType="withEffect">
                                      <p:stCondLst>
                                        <p:cond delay="0"/>
                                      </p:stCondLst>
                                      <p:childTnLst>
                                        <p:set>
                                          <p:cBhvr>
                                            <p:cTn id="83" dur="1" fill="hold">
                                              <p:stCondLst>
                                                <p:cond delay="0"/>
                                              </p:stCondLst>
                                            </p:cTn>
                                            <p:tgtEl>
                                              <p:spTgt spid="88"/>
                                            </p:tgtEl>
                                            <p:attrNameLst>
                                              <p:attrName>style.visibility</p:attrName>
                                            </p:attrNameLst>
                                          </p:cBhvr>
                                          <p:to>
                                            <p:strVal val="visible"/>
                                          </p:to>
                                        </p:set>
                                      </p:childTnLst>
                                    </p:cTn>
                                  </p:par>
                                  <p:par>
                                    <p:cTn id="84" presetID="35" presetClass="path" presetSubtype="0" accel="50000" decel="50000" fill="hold" grpId="1" nodeType="withEffect">
                                      <p:stCondLst>
                                        <p:cond delay="0"/>
                                      </p:stCondLst>
                                      <p:childTnLst>
                                        <p:animMotion origin="layout" path="M 7.85742E-7 -3.33333E-6 L -0.39495 -0.11018 " pathEditMode="relative" rAng="0" ptsTypes="AA">
                                          <p:cBhvr>
                                            <p:cTn id="85" dur="500" spd="-99900" fill="hold"/>
                                            <p:tgtEl>
                                              <p:spTgt spid="88"/>
                                            </p:tgtEl>
                                            <p:attrNameLst>
                                              <p:attrName>ppt_x</p:attrName>
                                              <p:attrName>ppt_y</p:attrName>
                                            </p:attrNameLst>
                                          </p:cBhvr>
                                          <p:rCtr x="-19748" y="-5509"/>
                                        </p:animMotion>
                                      </p:childTnLst>
                                    </p:cTn>
                                  </p:par>
                                </p:childTnLst>
                              </p:cTn>
                            </p:par>
                            <p:par>
                              <p:cTn id="86" fill="hold">
                                <p:stCondLst>
                                  <p:cond delay="500"/>
                                </p:stCondLst>
                                <p:childTnLst>
                                  <p:par>
                                    <p:cTn id="87" presetID="18" presetClass="entr" presetSubtype="3" fill="hold" grpId="0"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strips(upRight)">
                                          <p:cBhvr>
                                            <p:cTn id="89" dur="500"/>
                                            <p:tgtEl>
                                              <p:spTgt spid="85"/>
                                            </p:tgtEl>
                                          </p:cBhvr>
                                        </p:animEffect>
                                      </p:childTnLst>
                                    </p:cTn>
                                  </p:par>
                                  <p:par>
                                    <p:cTn id="90" presetID="18" presetClass="entr" presetSubtype="3" fill="hold" grpId="0" nodeType="withEffect">
                                      <p:stCondLst>
                                        <p:cond delay="0"/>
                                      </p:stCondLst>
                                      <p:childTnLst>
                                        <p:set>
                                          <p:cBhvr>
                                            <p:cTn id="91" dur="1" fill="hold">
                                              <p:stCondLst>
                                                <p:cond delay="0"/>
                                              </p:stCondLst>
                                            </p:cTn>
                                            <p:tgtEl>
                                              <p:spTgt spid="84"/>
                                            </p:tgtEl>
                                            <p:attrNameLst>
                                              <p:attrName>style.visibility</p:attrName>
                                            </p:attrNameLst>
                                          </p:cBhvr>
                                          <p:to>
                                            <p:strVal val="visible"/>
                                          </p:to>
                                        </p:set>
                                        <p:animEffect transition="in" filter="strips(upRight)">
                                          <p:cBhvr>
                                            <p:cTn id="92" dur="500"/>
                                            <p:tgtEl>
                                              <p:spTgt spid="84"/>
                                            </p:tgtEl>
                                          </p:cBhvr>
                                        </p:animEffect>
                                      </p:childTnLst>
                                    </p:cTn>
                                  </p:par>
                                </p:childTnLst>
                              </p:cTn>
                            </p:par>
                            <p:par>
                              <p:cTn id="93" fill="hold">
                                <p:stCondLst>
                                  <p:cond delay="1000"/>
                                </p:stCondLst>
                                <p:childTnLst>
                                  <p:par>
                                    <p:cTn id="94" presetID="2" presetClass="entr" presetSubtype="8" fill="hold" grpId="0" nodeType="afterEffect" p14:presetBounceEnd="44000">
                                      <p:stCondLst>
                                        <p:cond delay="0"/>
                                      </p:stCondLst>
                                      <p:childTnLst>
                                        <p:set>
                                          <p:cBhvr>
                                            <p:cTn id="95" dur="1" fill="hold">
                                              <p:stCondLst>
                                                <p:cond delay="0"/>
                                              </p:stCondLst>
                                            </p:cTn>
                                            <p:tgtEl>
                                              <p:spTgt spid="86"/>
                                            </p:tgtEl>
                                            <p:attrNameLst>
                                              <p:attrName>style.visibility</p:attrName>
                                            </p:attrNameLst>
                                          </p:cBhvr>
                                          <p:to>
                                            <p:strVal val="visible"/>
                                          </p:to>
                                        </p:set>
                                        <p:anim calcmode="lin" valueType="num" p14:bounceEnd="44000">
                                          <p:cBhvr additive="base">
                                            <p:cTn id="96" dur="500" fill="hold"/>
                                            <p:tgtEl>
                                              <p:spTgt spid="86"/>
                                            </p:tgtEl>
                                            <p:attrNameLst>
                                              <p:attrName>ppt_x</p:attrName>
                                            </p:attrNameLst>
                                          </p:cBhvr>
                                          <p:tavLst>
                                            <p:tav tm="0">
                                              <p:val>
                                                <p:strVal val="0-#ppt_w/2"/>
                                              </p:val>
                                            </p:tav>
                                            <p:tav tm="100000">
                                              <p:val>
                                                <p:strVal val="#ppt_x"/>
                                              </p:val>
                                            </p:tav>
                                          </p:tavLst>
                                        </p:anim>
                                        <p:anim calcmode="lin" valueType="num" p14:bounceEnd="44000">
                                          <p:cBhvr additive="base">
                                            <p:cTn id="97"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72" grpId="0" animBg="1"/>
          <p:bldP spid="73" grpId="0"/>
          <p:bldP spid="74" grpId="0" animBg="1"/>
          <p:bldP spid="75" grpId="0" animBg="1"/>
          <p:bldP spid="76" grpId="0" animBg="1"/>
          <p:bldP spid="77" grpId="0"/>
          <p:bldP spid="78" grpId="0" animBg="1"/>
          <p:bldP spid="79" grpId="0"/>
          <p:bldP spid="80" grpId="0" animBg="1"/>
          <p:bldP spid="81" grpId="0"/>
          <p:bldP spid="82" grpId="0" animBg="1"/>
          <p:bldP spid="83" grpId="0"/>
          <p:bldP spid="84" grpId="0"/>
          <p:bldP spid="85" grpId="0"/>
          <p:bldP spid="86" grpId="0"/>
          <p:bldP spid="87" grpId="0" animBg="1"/>
          <p:bldP spid="87" grpId="1" animBg="1"/>
          <p:bldP spid="88" grpId="0" animBg="1"/>
          <p:bldP spid="88"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50" fill="hold"/>
                                            <p:tgtEl>
                                              <p:spTgt spid="3"/>
                                            </p:tgtEl>
                                            <p:attrNameLst>
                                              <p:attrName>ppt_x</p:attrName>
                                            </p:attrNameLst>
                                          </p:cBhvr>
                                          <p:tavLst>
                                            <p:tav tm="0">
                                              <p:val>
                                                <p:strVal val="0-#ppt_w/2"/>
                                              </p:val>
                                            </p:tav>
                                            <p:tav tm="100000">
                                              <p:val>
                                                <p:strVal val="#ppt_x"/>
                                              </p:val>
                                            </p:tav>
                                          </p:tavLst>
                                        </p:anim>
                                        <p:anim calcmode="lin" valueType="num">
                                          <p:cBhvr additive="base">
                                            <p:cTn id="16" dur="250" fill="hold"/>
                                            <p:tgtEl>
                                              <p:spTgt spid="3"/>
                                            </p:tgtEl>
                                            <p:attrNameLst>
                                              <p:attrName>ppt_y</p:attrName>
                                            </p:attrNameLst>
                                          </p:cBhvr>
                                          <p:tavLst>
                                            <p:tav tm="0">
                                              <p:val>
                                                <p:strVal val="#ppt_y"/>
                                              </p:val>
                                            </p:tav>
                                            <p:tav tm="100000">
                                              <p:val>
                                                <p:strVal val="#ppt_y"/>
                                              </p:val>
                                            </p:tav>
                                          </p:tavLst>
                                        </p:anim>
                                      </p:childTnLst>
                                    </p:cTn>
                                  </p:par>
                                  <p:par>
                                    <p:cTn id="17" presetID="53" presetClass="entr" presetSubtype="528" fill="hold" grpId="0" nodeType="withEffect">
                                      <p:stCondLst>
                                        <p:cond delay="500"/>
                                      </p:stCondLst>
                                      <p:childTnLst>
                                        <p:set>
                                          <p:cBhvr>
                                            <p:cTn id="18" dur="1" fill="hold">
                                              <p:stCondLst>
                                                <p:cond delay="0"/>
                                              </p:stCondLst>
                                            </p:cTn>
                                            <p:tgtEl>
                                              <p:spTgt spid="75"/>
                                            </p:tgtEl>
                                            <p:attrNameLst>
                                              <p:attrName>style.visibility</p:attrName>
                                            </p:attrNameLst>
                                          </p:cBhvr>
                                          <p:to>
                                            <p:strVal val="visible"/>
                                          </p:to>
                                        </p:set>
                                        <p:anim calcmode="lin" valueType="num">
                                          <p:cBhvr>
                                            <p:cTn id="19" dur="500" fill="hold"/>
                                            <p:tgtEl>
                                              <p:spTgt spid="75"/>
                                            </p:tgtEl>
                                            <p:attrNameLst>
                                              <p:attrName>ppt_w</p:attrName>
                                            </p:attrNameLst>
                                          </p:cBhvr>
                                          <p:tavLst>
                                            <p:tav tm="0">
                                              <p:val>
                                                <p:fltVal val="0"/>
                                              </p:val>
                                            </p:tav>
                                            <p:tav tm="100000">
                                              <p:val>
                                                <p:strVal val="#ppt_w"/>
                                              </p:val>
                                            </p:tav>
                                          </p:tavLst>
                                        </p:anim>
                                        <p:anim calcmode="lin" valueType="num">
                                          <p:cBhvr>
                                            <p:cTn id="20" dur="500" fill="hold"/>
                                            <p:tgtEl>
                                              <p:spTgt spid="75"/>
                                            </p:tgtEl>
                                            <p:attrNameLst>
                                              <p:attrName>ppt_h</p:attrName>
                                            </p:attrNameLst>
                                          </p:cBhvr>
                                          <p:tavLst>
                                            <p:tav tm="0">
                                              <p:val>
                                                <p:fltVal val="0"/>
                                              </p:val>
                                            </p:tav>
                                            <p:tav tm="100000">
                                              <p:val>
                                                <p:strVal val="#ppt_h"/>
                                              </p:val>
                                            </p:tav>
                                          </p:tavLst>
                                        </p:anim>
                                        <p:animEffect transition="in" filter="fade">
                                          <p:cBhvr>
                                            <p:cTn id="21" dur="500"/>
                                            <p:tgtEl>
                                              <p:spTgt spid="75"/>
                                            </p:tgtEl>
                                          </p:cBhvr>
                                        </p:animEffect>
                                        <p:anim calcmode="lin" valueType="num">
                                          <p:cBhvr>
                                            <p:cTn id="22" dur="500" fill="hold"/>
                                            <p:tgtEl>
                                              <p:spTgt spid="75"/>
                                            </p:tgtEl>
                                            <p:attrNameLst>
                                              <p:attrName>ppt_x</p:attrName>
                                            </p:attrNameLst>
                                          </p:cBhvr>
                                          <p:tavLst>
                                            <p:tav tm="0">
                                              <p:val>
                                                <p:fltVal val="0.5"/>
                                              </p:val>
                                            </p:tav>
                                            <p:tav tm="100000">
                                              <p:val>
                                                <p:strVal val="#ppt_x"/>
                                              </p:val>
                                            </p:tav>
                                          </p:tavLst>
                                        </p:anim>
                                        <p:anim calcmode="lin" valueType="num">
                                          <p:cBhvr>
                                            <p:cTn id="23" dur="500" fill="hold"/>
                                            <p:tgtEl>
                                              <p:spTgt spid="75"/>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500"/>
                                      </p:stCondLst>
                                      <p:childTnLst>
                                        <p:set>
                                          <p:cBhvr>
                                            <p:cTn id="25" dur="1" fill="hold">
                                              <p:stCondLst>
                                                <p:cond delay="0"/>
                                              </p:stCondLst>
                                            </p:cTn>
                                            <p:tgtEl>
                                              <p:spTgt spid="74"/>
                                            </p:tgtEl>
                                            <p:attrNameLst>
                                              <p:attrName>style.visibility</p:attrName>
                                            </p:attrNameLst>
                                          </p:cBhvr>
                                          <p:to>
                                            <p:strVal val="visible"/>
                                          </p:to>
                                        </p:set>
                                        <p:anim calcmode="lin" valueType="num">
                                          <p:cBhvr>
                                            <p:cTn id="26" dur="500" fill="hold"/>
                                            <p:tgtEl>
                                              <p:spTgt spid="74"/>
                                            </p:tgtEl>
                                            <p:attrNameLst>
                                              <p:attrName>ppt_w</p:attrName>
                                            </p:attrNameLst>
                                          </p:cBhvr>
                                          <p:tavLst>
                                            <p:tav tm="0">
                                              <p:val>
                                                <p:fltVal val="0"/>
                                              </p:val>
                                            </p:tav>
                                            <p:tav tm="100000">
                                              <p:val>
                                                <p:strVal val="#ppt_w"/>
                                              </p:val>
                                            </p:tav>
                                          </p:tavLst>
                                        </p:anim>
                                        <p:anim calcmode="lin" valueType="num">
                                          <p:cBhvr>
                                            <p:cTn id="27" dur="500" fill="hold"/>
                                            <p:tgtEl>
                                              <p:spTgt spid="74"/>
                                            </p:tgtEl>
                                            <p:attrNameLst>
                                              <p:attrName>ppt_h</p:attrName>
                                            </p:attrNameLst>
                                          </p:cBhvr>
                                          <p:tavLst>
                                            <p:tav tm="0">
                                              <p:val>
                                                <p:fltVal val="0"/>
                                              </p:val>
                                            </p:tav>
                                            <p:tav tm="100000">
                                              <p:val>
                                                <p:strVal val="#ppt_h"/>
                                              </p:val>
                                            </p:tav>
                                          </p:tavLst>
                                        </p:anim>
                                        <p:animEffect transition="in" filter="fade">
                                          <p:cBhvr>
                                            <p:cTn id="28" dur="500"/>
                                            <p:tgtEl>
                                              <p:spTgt spid="74"/>
                                            </p:tgtEl>
                                          </p:cBhvr>
                                        </p:animEffect>
                                        <p:anim calcmode="lin" valueType="num">
                                          <p:cBhvr>
                                            <p:cTn id="29" dur="500" fill="hold"/>
                                            <p:tgtEl>
                                              <p:spTgt spid="74"/>
                                            </p:tgtEl>
                                            <p:attrNameLst>
                                              <p:attrName>ppt_x</p:attrName>
                                            </p:attrNameLst>
                                          </p:cBhvr>
                                          <p:tavLst>
                                            <p:tav tm="0">
                                              <p:val>
                                                <p:fltVal val="0.5"/>
                                              </p:val>
                                            </p:tav>
                                            <p:tav tm="100000">
                                              <p:val>
                                                <p:strVal val="#ppt_x"/>
                                              </p:val>
                                            </p:tav>
                                          </p:tavLst>
                                        </p:anim>
                                        <p:anim calcmode="lin" valueType="num">
                                          <p:cBhvr>
                                            <p:cTn id="30" dur="500" fill="hold"/>
                                            <p:tgtEl>
                                              <p:spTgt spid="74"/>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1000"/>
                                      </p:stCondLst>
                                      <p:childTnLst>
                                        <p:set>
                                          <p:cBhvr>
                                            <p:cTn id="32" dur="1" fill="hold">
                                              <p:stCondLst>
                                                <p:cond delay="0"/>
                                              </p:stCondLst>
                                            </p:cTn>
                                            <p:tgtEl>
                                              <p:spTgt spid="73"/>
                                            </p:tgtEl>
                                            <p:attrNameLst>
                                              <p:attrName>style.visibility</p:attrName>
                                            </p:attrNameLst>
                                          </p:cBhvr>
                                          <p:to>
                                            <p:strVal val="visible"/>
                                          </p:to>
                                        </p:set>
                                        <p:anim calcmode="lin" valueType="num">
                                          <p:cBhvr>
                                            <p:cTn id="33" dur="500" fill="hold"/>
                                            <p:tgtEl>
                                              <p:spTgt spid="73"/>
                                            </p:tgtEl>
                                            <p:attrNameLst>
                                              <p:attrName>ppt_w</p:attrName>
                                            </p:attrNameLst>
                                          </p:cBhvr>
                                          <p:tavLst>
                                            <p:tav tm="0">
                                              <p:val>
                                                <p:fltVal val="0"/>
                                              </p:val>
                                            </p:tav>
                                            <p:tav tm="100000">
                                              <p:val>
                                                <p:strVal val="#ppt_w"/>
                                              </p:val>
                                            </p:tav>
                                          </p:tavLst>
                                        </p:anim>
                                        <p:anim calcmode="lin" valueType="num">
                                          <p:cBhvr>
                                            <p:cTn id="34" dur="500" fill="hold"/>
                                            <p:tgtEl>
                                              <p:spTgt spid="73"/>
                                            </p:tgtEl>
                                            <p:attrNameLst>
                                              <p:attrName>ppt_h</p:attrName>
                                            </p:attrNameLst>
                                          </p:cBhvr>
                                          <p:tavLst>
                                            <p:tav tm="0">
                                              <p:val>
                                                <p:fltVal val="0"/>
                                              </p:val>
                                            </p:tav>
                                            <p:tav tm="100000">
                                              <p:val>
                                                <p:strVal val="#ppt_h"/>
                                              </p:val>
                                            </p:tav>
                                          </p:tavLst>
                                        </p:anim>
                                        <p:animEffect transition="in" filter="fade">
                                          <p:cBhvr>
                                            <p:cTn id="35" dur="500"/>
                                            <p:tgtEl>
                                              <p:spTgt spid="73"/>
                                            </p:tgtEl>
                                          </p:cBhvr>
                                        </p:animEffect>
                                        <p:anim calcmode="lin" valueType="num">
                                          <p:cBhvr>
                                            <p:cTn id="36" dur="500" fill="hold"/>
                                            <p:tgtEl>
                                              <p:spTgt spid="73"/>
                                            </p:tgtEl>
                                            <p:attrNameLst>
                                              <p:attrName>ppt_x</p:attrName>
                                            </p:attrNameLst>
                                          </p:cBhvr>
                                          <p:tavLst>
                                            <p:tav tm="0">
                                              <p:val>
                                                <p:fltVal val="0.5"/>
                                              </p:val>
                                            </p:tav>
                                            <p:tav tm="100000">
                                              <p:val>
                                                <p:strVal val="#ppt_x"/>
                                              </p:val>
                                            </p:tav>
                                          </p:tavLst>
                                        </p:anim>
                                        <p:anim calcmode="lin" valueType="num">
                                          <p:cBhvr>
                                            <p:cTn id="37" dur="500" fill="hold"/>
                                            <p:tgtEl>
                                              <p:spTgt spid="73"/>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1000"/>
                                      </p:stCondLst>
                                      <p:childTnLst>
                                        <p:set>
                                          <p:cBhvr>
                                            <p:cTn id="39" dur="1" fill="hold">
                                              <p:stCondLst>
                                                <p:cond delay="0"/>
                                              </p:stCondLst>
                                            </p:cTn>
                                            <p:tgtEl>
                                              <p:spTgt spid="72"/>
                                            </p:tgtEl>
                                            <p:attrNameLst>
                                              <p:attrName>style.visibility</p:attrName>
                                            </p:attrNameLst>
                                          </p:cBhvr>
                                          <p:to>
                                            <p:strVal val="visible"/>
                                          </p:to>
                                        </p:set>
                                        <p:anim calcmode="lin" valueType="num">
                                          <p:cBhvr>
                                            <p:cTn id="40" dur="500" fill="hold"/>
                                            <p:tgtEl>
                                              <p:spTgt spid="72"/>
                                            </p:tgtEl>
                                            <p:attrNameLst>
                                              <p:attrName>ppt_w</p:attrName>
                                            </p:attrNameLst>
                                          </p:cBhvr>
                                          <p:tavLst>
                                            <p:tav tm="0">
                                              <p:val>
                                                <p:fltVal val="0"/>
                                              </p:val>
                                            </p:tav>
                                            <p:tav tm="100000">
                                              <p:val>
                                                <p:strVal val="#ppt_w"/>
                                              </p:val>
                                            </p:tav>
                                          </p:tavLst>
                                        </p:anim>
                                        <p:anim calcmode="lin" valueType="num">
                                          <p:cBhvr>
                                            <p:cTn id="41" dur="500" fill="hold"/>
                                            <p:tgtEl>
                                              <p:spTgt spid="72"/>
                                            </p:tgtEl>
                                            <p:attrNameLst>
                                              <p:attrName>ppt_h</p:attrName>
                                            </p:attrNameLst>
                                          </p:cBhvr>
                                          <p:tavLst>
                                            <p:tav tm="0">
                                              <p:val>
                                                <p:fltVal val="0"/>
                                              </p:val>
                                            </p:tav>
                                            <p:tav tm="100000">
                                              <p:val>
                                                <p:strVal val="#ppt_h"/>
                                              </p:val>
                                            </p:tav>
                                          </p:tavLst>
                                        </p:anim>
                                        <p:animEffect transition="in" filter="fade">
                                          <p:cBhvr>
                                            <p:cTn id="42" dur="500"/>
                                            <p:tgtEl>
                                              <p:spTgt spid="72"/>
                                            </p:tgtEl>
                                          </p:cBhvr>
                                        </p:animEffect>
                                        <p:anim calcmode="lin" valueType="num">
                                          <p:cBhvr>
                                            <p:cTn id="43" dur="500" fill="hold"/>
                                            <p:tgtEl>
                                              <p:spTgt spid="72"/>
                                            </p:tgtEl>
                                            <p:attrNameLst>
                                              <p:attrName>ppt_x</p:attrName>
                                            </p:attrNameLst>
                                          </p:cBhvr>
                                          <p:tavLst>
                                            <p:tav tm="0">
                                              <p:val>
                                                <p:fltVal val="0.5"/>
                                              </p:val>
                                            </p:tav>
                                            <p:tav tm="100000">
                                              <p:val>
                                                <p:strVal val="#ppt_x"/>
                                              </p:val>
                                            </p:tav>
                                          </p:tavLst>
                                        </p:anim>
                                        <p:anim calcmode="lin" valueType="num">
                                          <p:cBhvr>
                                            <p:cTn id="44" dur="500" fill="hold"/>
                                            <p:tgtEl>
                                              <p:spTgt spid="72"/>
                                            </p:tgtEl>
                                            <p:attrNameLst>
                                              <p:attrName>ppt_y</p:attrName>
                                            </p:attrNameLst>
                                          </p:cBhvr>
                                          <p:tavLst>
                                            <p:tav tm="0">
                                              <p:val>
                                                <p:fltVal val="0.5"/>
                                              </p:val>
                                            </p:tav>
                                            <p:tav tm="100000">
                                              <p:val>
                                                <p:strVal val="#ppt_y"/>
                                              </p:val>
                                            </p:tav>
                                          </p:tavLst>
                                        </p:anim>
                                      </p:childTnLst>
                                    </p:cTn>
                                  </p:par>
                                  <p:par>
                                    <p:cTn id="45" presetID="2" presetClass="entr" presetSubtype="2" fill="hold" grpId="0" nodeType="withEffect">
                                      <p:stCondLst>
                                        <p:cond delay="100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1000"/>
                                      </p:stCondLst>
                                      <p:childTnLst>
                                        <p:set>
                                          <p:cBhvr>
                                            <p:cTn id="50" dur="1" fill="hold">
                                              <p:stCondLst>
                                                <p:cond delay="0"/>
                                              </p:stCondLst>
                                            </p:cTn>
                                            <p:tgtEl>
                                              <p:spTgt spid="77"/>
                                            </p:tgtEl>
                                            <p:attrNameLst>
                                              <p:attrName>style.visibility</p:attrName>
                                            </p:attrNameLst>
                                          </p:cBhvr>
                                          <p:to>
                                            <p:strVal val="visible"/>
                                          </p:to>
                                        </p:set>
                                        <p:anim calcmode="lin" valueType="num">
                                          <p:cBhvr additive="base">
                                            <p:cTn id="51" dur="500" fill="hold"/>
                                            <p:tgtEl>
                                              <p:spTgt spid="77"/>
                                            </p:tgtEl>
                                            <p:attrNameLst>
                                              <p:attrName>ppt_x</p:attrName>
                                            </p:attrNameLst>
                                          </p:cBhvr>
                                          <p:tavLst>
                                            <p:tav tm="0">
                                              <p:val>
                                                <p:strVal val="1+#ppt_w/2"/>
                                              </p:val>
                                            </p:tav>
                                            <p:tav tm="100000">
                                              <p:val>
                                                <p:strVal val="#ppt_x"/>
                                              </p:val>
                                            </p:tav>
                                          </p:tavLst>
                                        </p:anim>
                                        <p:anim calcmode="lin" valueType="num">
                                          <p:cBhvr additive="base">
                                            <p:cTn id="52" dur="500" fill="hold"/>
                                            <p:tgtEl>
                                              <p:spTgt spid="7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1000"/>
                                      </p:stCondLst>
                                      <p:childTnLst>
                                        <p:set>
                                          <p:cBhvr>
                                            <p:cTn id="54" dur="1" fill="hold">
                                              <p:stCondLst>
                                                <p:cond delay="0"/>
                                              </p:stCondLst>
                                            </p:cTn>
                                            <p:tgtEl>
                                              <p:spTgt spid="78"/>
                                            </p:tgtEl>
                                            <p:attrNameLst>
                                              <p:attrName>style.visibility</p:attrName>
                                            </p:attrNameLst>
                                          </p:cBhvr>
                                          <p:to>
                                            <p:strVal val="visible"/>
                                          </p:to>
                                        </p:set>
                                        <p:anim calcmode="lin" valueType="num">
                                          <p:cBhvr additive="base">
                                            <p:cTn id="55" dur="500" fill="hold"/>
                                            <p:tgtEl>
                                              <p:spTgt spid="78"/>
                                            </p:tgtEl>
                                            <p:attrNameLst>
                                              <p:attrName>ppt_x</p:attrName>
                                            </p:attrNameLst>
                                          </p:cBhvr>
                                          <p:tavLst>
                                            <p:tav tm="0">
                                              <p:val>
                                                <p:strVal val="1+#ppt_w/2"/>
                                              </p:val>
                                            </p:tav>
                                            <p:tav tm="100000">
                                              <p:val>
                                                <p:strVal val="#ppt_x"/>
                                              </p:val>
                                            </p:tav>
                                          </p:tavLst>
                                        </p:anim>
                                        <p:anim calcmode="lin" valueType="num">
                                          <p:cBhvr additive="base">
                                            <p:cTn id="56" dur="500" fill="hold"/>
                                            <p:tgtEl>
                                              <p:spTgt spid="7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1000"/>
                                      </p:stCondLst>
                                      <p:childTnLst>
                                        <p:set>
                                          <p:cBhvr>
                                            <p:cTn id="58" dur="1" fill="hold">
                                              <p:stCondLst>
                                                <p:cond delay="0"/>
                                              </p:stCondLst>
                                            </p:cTn>
                                            <p:tgtEl>
                                              <p:spTgt spid="79"/>
                                            </p:tgtEl>
                                            <p:attrNameLst>
                                              <p:attrName>style.visibility</p:attrName>
                                            </p:attrNameLst>
                                          </p:cBhvr>
                                          <p:to>
                                            <p:strVal val="visible"/>
                                          </p:to>
                                        </p:set>
                                        <p:anim calcmode="lin" valueType="num">
                                          <p:cBhvr additive="base">
                                            <p:cTn id="59" dur="500" fill="hold"/>
                                            <p:tgtEl>
                                              <p:spTgt spid="79"/>
                                            </p:tgtEl>
                                            <p:attrNameLst>
                                              <p:attrName>ppt_x</p:attrName>
                                            </p:attrNameLst>
                                          </p:cBhvr>
                                          <p:tavLst>
                                            <p:tav tm="0">
                                              <p:val>
                                                <p:strVal val="1+#ppt_w/2"/>
                                              </p:val>
                                            </p:tav>
                                            <p:tav tm="100000">
                                              <p:val>
                                                <p:strVal val="#ppt_x"/>
                                              </p:val>
                                            </p:tav>
                                          </p:tavLst>
                                        </p:anim>
                                        <p:anim calcmode="lin" valueType="num">
                                          <p:cBhvr additive="base">
                                            <p:cTn id="60" dur="500" fill="hold"/>
                                            <p:tgtEl>
                                              <p:spTgt spid="7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1000"/>
                                      </p:stCondLst>
                                      <p:childTnLst>
                                        <p:set>
                                          <p:cBhvr>
                                            <p:cTn id="62" dur="1" fill="hold">
                                              <p:stCondLst>
                                                <p:cond delay="0"/>
                                              </p:stCondLst>
                                            </p:cTn>
                                            <p:tgtEl>
                                              <p:spTgt spid="80"/>
                                            </p:tgtEl>
                                            <p:attrNameLst>
                                              <p:attrName>style.visibility</p:attrName>
                                            </p:attrNameLst>
                                          </p:cBhvr>
                                          <p:to>
                                            <p:strVal val="visible"/>
                                          </p:to>
                                        </p:set>
                                        <p:anim calcmode="lin" valueType="num">
                                          <p:cBhvr additive="base">
                                            <p:cTn id="63" dur="500" fill="hold"/>
                                            <p:tgtEl>
                                              <p:spTgt spid="80"/>
                                            </p:tgtEl>
                                            <p:attrNameLst>
                                              <p:attrName>ppt_x</p:attrName>
                                            </p:attrNameLst>
                                          </p:cBhvr>
                                          <p:tavLst>
                                            <p:tav tm="0">
                                              <p:val>
                                                <p:strVal val="1+#ppt_w/2"/>
                                              </p:val>
                                            </p:tav>
                                            <p:tav tm="100000">
                                              <p:val>
                                                <p:strVal val="#ppt_x"/>
                                              </p:val>
                                            </p:tav>
                                          </p:tavLst>
                                        </p:anim>
                                        <p:anim calcmode="lin" valueType="num">
                                          <p:cBhvr additive="base">
                                            <p:cTn id="64" dur="500" fill="hold"/>
                                            <p:tgtEl>
                                              <p:spTgt spid="8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1000"/>
                                      </p:stCondLst>
                                      <p:childTnLst>
                                        <p:set>
                                          <p:cBhvr>
                                            <p:cTn id="66" dur="1" fill="hold">
                                              <p:stCondLst>
                                                <p:cond delay="0"/>
                                              </p:stCondLst>
                                            </p:cTn>
                                            <p:tgtEl>
                                              <p:spTgt spid="81"/>
                                            </p:tgtEl>
                                            <p:attrNameLst>
                                              <p:attrName>style.visibility</p:attrName>
                                            </p:attrNameLst>
                                          </p:cBhvr>
                                          <p:to>
                                            <p:strVal val="visible"/>
                                          </p:to>
                                        </p:set>
                                        <p:anim calcmode="lin" valueType="num">
                                          <p:cBhvr additive="base">
                                            <p:cTn id="67" dur="500" fill="hold"/>
                                            <p:tgtEl>
                                              <p:spTgt spid="81"/>
                                            </p:tgtEl>
                                            <p:attrNameLst>
                                              <p:attrName>ppt_x</p:attrName>
                                            </p:attrNameLst>
                                          </p:cBhvr>
                                          <p:tavLst>
                                            <p:tav tm="0">
                                              <p:val>
                                                <p:strVal val="1+#ppt_w/2"/>
                                              </p:val>
                                            </p:tav>
                                            <p:tav tm="100000">
                                              <p:val>
                                                <p:strVal val="#ppt_x"/>
                                              </p:val>
                                            </p:tav>
                                          </p:tavLst>
                                        </p:anim>
                                        <p:anim calcmode="lin" valueType="num">
                                          <p:cBhvr additive="base">
                                            <p:cTn id="68" dur="500" fill="hold"/>
                                            <p:tgtEl>
                                              <p:spTgt spid="8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1000"/>
                                      </p:stCondLst>
                                      <p:childTnLst>
                                        <p:set>
                                          <p:cBhvr>
                                            <p:cTn id="70" dur="1" fill="hold">
                                              <p:stCondLst>
                                                <p:cond delay="0"/>
                                              </p:stCondLst>
                                            </p:cTn>
                                            <p:tgtEl>
                                              <p:spTgt spid="82"/>
                                            </p:tgtEl>
                                            <p:attrNameLst>
                                              <p:attrName>style.visibility</p:attrName>
                                            </p:attrNameLst>
                                          </p:cBhvr>
                                          <p:to>
                                            <p:strVal val="visible"/>
                                          </p:to>
                                        </p:set>
                                        <p:anim calcmode="lin" valueType="num">
                                          <p:cBhvr additive="base">
                                            <p:cTn id="71" dur="500" fill="hold"/>
                                            <p:tgtEl>
                                              <p:spTgt spid="82"/>
                                            </p:tgtEl>
                                            <p:attrNameLst>
                                              <p:attrName>ppt_x</p:attrName>
                                            </p:attrNameLst>
                                          </p:cBhvr>
                                          <p:tavLst>
                                            <p:tav tm="0">
                                              <p:val>
                                                <p:strVal val="1+#ppt_w/2"/>
                                              </p:val>
                                            </p:tav>
                                            <p:tav tm="100000">
                                              <p:val>
                                                <p:strVal val="#ppt_x"/>
                                              </p:val>
                                            </p:tav>
                                          </p:tavLst>
                                        </p:anim>
                                        <p:anim calcmode="lin" valueType="num">
                                          <p:cBhvr additive="base">
                                            <p:cTn id="72" dur="500" fill="hold"/>
                                            <p:tgtEl>
                                              <p:spTgt spid="8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1000"/>
                                      </p:stCondLst>
                                      <p:childTnLst>
                                        <p:set>
                                          <p:cBhvr>
                                            <p:cTn id="74" dur="1" fill="hold">
                                              <p:stCondLst>
                                                <p:cond delay="0"/>
                                              </p:stCondLst>
                                            </p:cTn>
                                            <p:tgtEl>
                                              <p:spTgt spid="83"/>
                                            </p:tgtEl>
                                            <p:attrNameLst>
                                              <p:attrName>style.visibility</p:attrName>
                                            </p:attrNameLst>
                                          </p:cBhvr>
                                          <p:to>
                                            <p:strVal val="visible"/>
                                          </p:to>
                                        </p:set>
                                        <p:anim calcmode="lin" valueType="num">
                                          <p:cBhvr additive="base">
                                            <p:cTn id="75" dur="500" fill="hold"/>
                                            <p:tgtEl>
                                              <p:spTgt spid="83"/>
                                            </p:tgtEl>
                                            <p:attrNameLst>
                                              <p:attrName>ppt_x</p:attrName>
                                            </p:attrNameLst>
                                          </p:cBhvr>
                                          <p:tavLst>
                                            <p:tav tm="0">
                                              <p:val>
                                                <p:strVal val="1+#ppt_w/2"/>
                                              </p:val>
                                            </p:tav>
                                            <p:tav tm="100000">
                                              <p:val>
                                                <p:strVal val="#ppt_x"/>
                                              </p:val>
                                            </p:tav>
                                          </p:tavLst>
                                        </p:anim>
                                        <p:anim calcmode="lin" valueType="num">
                                          <p:cBhvr additive="base">
                                            <p:cTn id="76" dur="500" fill="hold"/>
                                            <p:tgtEl>
                                              <p:spTgt spid="83"/>
                                            </p:tgtEl>
                                            <p:attrNameLst>
                                              <p:attrName>ppt_y</p:attrName>
                                            </p:attrNameLst>
                                          </p:cBhvr>
                                          <p:tavLst>
                                            <p:tav tm="0">
                                              <p:val>
                                                <p:strVal val="#ppt_y"/>
                                              </p:val>
                                            </p:tav>
                                            <p:tav tm="100000">
                                              <p:val>
                                                <p:strVal val="#ppt_y"/>
                                              </p:val>
                                            </p:tav>
                                          </p:tavLst>
                                        </p:anim>
                                      </p:childTnLst>
                                    </p:cTn>
                                  </p:par>
                                </p:childTnLst>
                              </p:cTn>
                            </p:par>
                            <p:par>
                              <p:cTn id="77" fill="hold">
                                <p:stCondLst>
                                  <p:cond delay="500"/>
                                </p:stCondLst>
                                <p:childTnLst>
                                  <p:par>
                                    <p:cTn id="78" presetID="1" presetClass="entr" presetSubtype="0" fill="hold" grpId="0" nodeType="afterEffect">
                                      <p:stCondLst>
                                        <p:cond delay="0"/>
                                      </p:stCondLst>
                                      <p:childTnLst>
                                        <p:set>
                                          <p:cBhvr>
                                            <p:cTn id="79" dur="1" fill="hold">
                                              <p:stCondLst>
                                                <p:cond delay="0"/>
                                              </p:stCondLst>
                                            </p:cTn>
                                            <p:tgtEl>
                                              <p:spTgt spid="87"/>
                                            </p:tgtEl>
                                            <p:attrNameLst>
                                              <p:attrName>style.visibility</p:attrName>
                                            </p:attrNameLst>
                                          </p:cBhvr>
                                          <p:to>
                                            <p:strVal val="visible"/>
                                          </p:to>
                                        </p:set>
                                      </p:childTnLst>
                                    </p:cTn>
                                  </p:par>
                                  <p:par>
                                    <p:cTn id="80" presetID="35" presetClass="path" presetSubtype="0" accel="50000" decel="50000" fill="hold" grpId="1" nodeType="withEffect">
                                      <p:stCondLst>
                                        <p:cond delay="0"/>
                                      </p:stCondLst>
                                      <p:childTnLst>
                                        <p:animMotion origin="layout" path="M -3.56836E-6 -3.7037E-7 L 0.36686 0.15278 " pathEditMode="relative" rAng="0" ptsTypes="AA">
                                          <p:cBhvr>
                                            <p:cTn id="81" dur="500" spd="-99900" fill="hold"/>
                                            <p:tgtEl>
                                              <p:spTgt spid="87"/>
                                            </p:tgtEl>
                                            <p:attrNameLst>
                                              <p:attrName>ppt_x</p:attrName>
                                              <p:attrName>ppt_y</p:attrName>
                                            </p:attrNameLst>
                                          </p:cBhvr>
                                          <p:rCtr x="18343" y="7639"/>
                                        </p:animMotion>
                                      </p:childTnLst>
                                    </p:cTn>
                                  </p:par>
                                  <p:par>
                                    <p:cTn id="82" presetID="1" presetClass="entr" presetSubtype="0" fill="hold" grpId="0" nodeType="withEffect">
                                      <p:stCondLst>
                                        <p:cond delay="0"/>
                                      </p:stCondLst>
                                      <p:childTnLst>
                                        <p:set>
                                          <p:cBhvr>
                                            <p:cTn id="83" dur="1" fill="hold">
                                              <p:stCondLst>
                                                <p:cond delay="0"/>
                                              </p:stCondLst>
                                            </p:cTn>
                                            <p:tgtEl>
                                              <p:spTgt spid="88"/>
                                            </p:tgtEl>
                                            <p:attrNameLst>
                                              <p:attrName>style.visibility</p:attrName>
                                            </p:attrNameLst>
                                          </p:cBhvr>
                                          <p:to>
                                            <p:strVal val="visible"/>
                                          </p:to>
                                        </p:set>
                                      </p:childTnLst>
                                    </p:cTn>
                                  </p:par>
                                  <p:par>
                                    <p:cTn id="84" presetID="35" presetClass="path" presetSubtype="0" accel="50000" decel="50000" fill="hold" grpId="1" nodeType="withEffect">
                                      <p:stCondLst>
                                        <p:cond delay="0"/>
                                      </p:stCondLst>
                                      <p:childTnLst>
                                        <p:animMotion origin="layout" path="M 7.85742E-7 -3.33333E-6 L -0.39495 -0.11018 " pathEditMode="relative" rAng="0" ptsTypes="AA">
                                          <p:cBhvr>
                                            <p:cTn id="85" dur="500" spd="-99900" fill="hold"/>
                                            <p:tgtEl>
                                              <p:spTgt spid="88"/>
                                            </p:tgtEl>
                                            <p:attrNameLst>
                                              <p:attrName>ppt_x</p:attrName>
                                              <p:attrName>ppt_y</p:attrName>
                                            </p:attrNameLst>
                                          </p:cBhvr>
                                          <p:rCtr x="-19748" y="-5509"/>
                                        </p:animMotion>
                                      </p:childTnLst>
                                    </p:cTn>
                                  </p:par>
                                </p:childTnLst>
                              </p:cTn>
                            </p:par>
                            <p:par>
                              <p:cTn id="86" fill="hold">
                                <p:stCondLst>
                                  <p:cond delay="500"/>
                                </p:stCondLst>
                                <p:childTnLst>
                                  <p:par>
                                    <p:cTn id="87" presetID="18" presetClass="entr" presetSubtype="3" fill="hold" grpId="0"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strips(upRight)">
                                          <p:cBhvr>
                                            <p:cTn id="89" dur="500"/>
                                            <p:tgtEl>
                                              <p:spTgt spid="85"/>
                                            </p:tgtEl>
                                          </p:cBhvr>
                                        </p:animEffect>
                                      </p:childTnLst>
                                    </p:cTn>
                                  </p:par>
                                  <p:par>
                                    <p:cTn id="90" presetID="18" presetClass="entr" presetSubtype="3" fill="hold" grpId="0" nodeType="withEffect">
                                      <p:stCondLst>
                                        <p:cond delay="0"/>
                                      </p:stCondLst>
                                      <p:childTnLst>
                                        <p:set>
                                          <p:cBhvr>
                                            <p:cTn id="91" dur="1" fill="hold">
                                              <p:stCondLst>
                                                <p:cond delay="0"/>
                                              </p:stCondLst>
                                            </p:cTn>
                                            <p:tgtEl>
                                              <p:spTgt spid="84"/>
                                            </p:tgtEl>
                                            <p:attrNameLst>
                                              <p:attrName>style.visibility</p:attrName>
                                            </p:attrNameLst>
                                          </p:cBhvr>
                                          <p:to>
                                            <p:strVal val="visible"/>
                                          </p:to>
                                        </p:set>
                                        <p:animEffect transition="in" filter="strips(upRight)">
                                          <p:cBhvr>
                                            <p:cTn id="92" dur="500"/>
                                            <p:tgtEl>
                                              <p:spTgt spid="84"/>
                                            </p:tgtEl>
                                          </p:cBhvr>
                                        </p:animEffect>
                                      </p:childTnLst>
                                    </p:cTn>
                                  </p:par>
                                </p:childTnLst>
                              </p:cTn>
                            </p:par>
                            <p:par>
                              <p:cTn id="93" fill="hold">
                                <p:stCondLst>
                                  <p:cond delay="1000"/>
                                </p:stCondLst>
                                <p:childTnLst>
                                  <p:par>
                                    <p:cTn id="94" presetID="2" presetClass="entr" presetSubtype="8" fill="hold" grpId="0" nodeType="afterEffect">
                                      <p:stCondLst>
                                        <p:cond delay="0"/>
                                      </p:stCondLst>
                                      <p:childTnLst>
                                        <p:set>
                                          <p:cBhvr>
                                            <p:cTn id="95" dur="1" fill="hold">
                                              <p:stCondLst>
                                                <p:cond delay="0"/>
                                              </p:stCondLst>
                                            </p:cTn>
                                            <p:tgtEl>
                                              <p:spTgt spid="86"/>
                                            </p:tgtEl>
                                            <p:attrNameLst>
                                              <p:attrName>style.visibility</p:attrName>
                                            </p:attrNameLst>
                                          </p:cBhvr>
                                          <p:to>
                                            <p:strVal val="visible"/>
                                          </p:to>
                                        </p:set>
                                        <p:anim calcmode="lin" valueType="num">
                                          <p:cBhvr additive="base">
                                            <p:cTn id="96" dur="500" fill="hold"/>
                                            <p:tgtEl>
                                              <p:spTgt spid="86"/>
                                            </p:tgtEl>
                                            <p:attrNameLst>
                                              <p:attrName>ppt_x</p:attrName>
                                            </p:attrNameLst>
                                          </p:cBhvr>
                                          <p:tavLst>
                                            <p:tav tm="0">
                                              <p:val>
                                                <p:strVal val="0-#ppt_w/2"/>
                                              </p:val>
                                            </p:tav>
                                            <p:tav tm="100000">
                                              <p:val>
                                                <p:strVal val="#ppt_x"/>
                                              </p:val>
                                            </p:tav>
                                          </p:tavLst>
                                        </p:anim>
                                        <p:anim calcmode="lin" valueType="num">
                                          <p:cBhvr additive="base">
                                            <p:cTn id="97"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72" grpId="0" animBg="1"/>
          <p:bldP spid="73" grpId="0"/>
          <p:bldP spid="74" grpId="0" animBg="1"/>
          <p:bldP spid="75" grpId="0" animBg="1"/>
          <p:bldP spid="76" grpId="0" animBg="1"/>
          <p:bldP spid="77" grpId="0"/>
          <p:bldP spid="78" grpId="0" animBg="1"/>
          <p:bldP spid="79" grpId="0"/>
          <p:bldP spid="80" grpId="0" animBg="1"/>
          <p:bldP spid="81" grpId="0"/>
          <p:bldP spid="82" grpId="0" animBg="1"/>
          <p:bldP spid="83" grpId="0"/>
          <p:bldP spid="84" grpId="0"/>
          <p:bldP spid="85" grpId="0"/>
          <p:bldP spid="86" grpId="0"/>
          <p:bldP spid="87" grpId="0" animBg="1"/>
          <p:bldP spid="87" grpId="1" animBg="1"/>
          <p:bldP spid="88" grpId="0" animBg="1"/>
          <p:bldP spid="88" grpId="1"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KSO_Shape"/>
          <p:cNvSpPr/>
          <p:nvPr/>
        </p:nvSpPr>
        <p:spPr bwMode="auto">
          <a:xfrm>
            <a:off x="135681" y="260648"/>
            <a:ext cx="592733" cy="40701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0070C0"/>
                </a:solidFill>
                <a:latin typeface="Impact MT Std" pitchFamily="34" charset="0"/>
                <a:ea typeface="微软雅黑" panose="020B0503020204020204" pitchFamily="34" charset="-122"/>
              </a:rPr>
              <a:t>项目成员</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第一章：公司与团队</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a:solidFill>
                  <a:srgbClr val="34495E"/>
                </a:solidFill>
                <a:latin typeface="Impact MT Std" pitchFamily="34" charset="0"/>
                <a:ea typeface="微软雅黑" panose="020B0503020204020204" pitchFamily="34" charset="-122"/>
              </a:rPr>
              <a:t>6</a:t>
            </a:r>
          </a:p>
        </p:txBody>
      </p:sp>
      <p:pic>
        <p:nvPicPr>
          <p:cNvPr id="21" name="图片 20"/>
          <p:cNvPicPr>
            <a:picLocks noChangeAspect="1"/>
          </p:cNvPicPr>
          <p:nvPr/>
        </p:nvPicPr>
        <p:blipFill>
          <a:blip r:embed="rId3" cstate="print"/>
          <a:srcRect l="20093" t="10868" r="26612" b="3996"/>
          <a:stretch>
            <a:fillRect/>
          </a:stretch>
        </p:blipFill>
        <p:spPr>
          <a:xfrm>
            <a:off x="1480346" y="2037588"/>
            <a:ext cx="2038350" cy="2638424"/>
          </a:xfrm>
          <a:custGeom>
            <a:avLst/>
            <a:gdLst>
              <a:gd name="connsiteX0" fmla="*/ 0 w 2038350"/>
              <a:gd name="connsiteY0" fmla="*/ 0 h 2638424"/>
              <a:gd name="connsiteX1" fmla="*/ 2038350 w 2038350"/>
              <a:gd name="connsiteY1" fmla="*/ 0 h 2638424"/>
              <a:gd name="connsiteX2" fmla="*/ 2038350 w 2038350"/>
              <a:gd name="connsiteY2" fmla="*/ 2638424 h 2638424"/>
              <a:gd name="connsiteX3" fmla="*/ 0 w 2038350"/>
              <a:gd name="connsiteY3" fmla="*/ 2638424 h 2638424"/>
            </a:gdLst>
            <a:ahLst/>
            <a:cxnLst>
              <a:cxn ang="0">
                <a:pos x="connsiteX0" y="connsiteY0"/>
              </a:cxn>
              <a:cxn ang="0">
                <a:pos x="connsiteX1" y="connsiteY1"/>
              </a:cxn>
              <a:cxn ang="0">
                <a:pos x="connsiteX2" y="connsiteY2"/>
              </a:cxn>
              <a:cxn ang="0">
                <a:pos x="connsiteX3" y="connsiteY3"/>
              </a:cxn>
            </a:cxnLst>
            <a:rect l="l" t="t" r="r" b="b"/>
            <a:pathLst>
              <a:path w="2038350" h="2638424">
                <a:moveTo>
                  <a:pt x="0" y="0"/>
                </a:moveTo>
                <a:lnTo>
                  <a:pt x="2038350" y="0"/>
                </a:lnTo>
                <a:lnTo>
                  <a:pt x="2038350" y="2638424"/>
                </a:lnTo>
                <a:lnTo>
                  <a:pt x="0" y="2638424"/>
                </a:lnTo>
                <a:close/>
              </a:path>
            </a:pathLst>
          </a:custGeom>
        </p:spPr>
      </p:pic>
      <p:pic>
        <p:nvPicPr>
          <p:cNvPr id="22" name="图片 21"/>
          <p:cNvPicPr>
            <a:picLocks noChangeAspect="1"/>
          </p:cNvPicPr>
          <p:nvPr/>
        </p:nvPicPr>
        <p:blipFill>
          <a:blip r:embed="rId4" cstate="print"/>
          <a:srcRect l="40157" t="1669" r="23870"/>
          <a:stretch>
            <a:fillRect/>
          </a:stretch>
        </p:blipFill>
        <p:spPr>
          <a:xfrm>
            <a:off x="3865335" y="2037589"/>
            <a:ext cx="2038350" cy="2638403"/>
          </a:xfrm>
          <a:custGeom>
            <a:avLst/>
            <a:gdLst>
              <a:gd name="connsiteX0" fmla="*/ 0 w 2038350"/>
              <a:gd name="connsiteY0" fmla="*/ 0 h 2638403"/>
              <a:gd name="connsiteX1" fmla="*/ 2038350 w 2038350"/>
              <a:gd name="connsiteY1" fmla="*/ 0 h 2638403"/>
              <a:gd name="connsiteX2" fmla="*/ 2038350 w 2038350"/>
              <a:gd name="connsiteY2" fmla="*/ 2638403 h 2638403"/>
              <a:gd name="connsiteX3" fmla="*/ 0 w 2038350"/>
              <a:gd name="connsiteY3" fmla="*/ 2638403 h 2638403"/>
            </a:gdLst>
            <a:ahLst/>
            <a:cxnLst>
              <a:cxn ang="0">
                <a:pos x="connsiteX0" y="connsiteY0"/>
              </a:cxn>
              <a:cxn ang="0">
                <a:pos x="connsiteX1" y="connsiteY1"/>
              </a:cxn>
              <a:cxn ang="0">
                <a:pos x="connsiteX2" y="connsiteY2"/>
              </a:cxn>
              <a:cxn ang="0">
                <a:pos x="connsiteX3" y="connsiteY3"/>
              </a:cxn>
            </a:cxnLst>
            <a:rect l="l" t="t" r="r" b="b"/>
            <a:pathLst>
              <a:path w="2038350" h="2638403">
                <a:moveTo>
                  <a:pt x="0" y="0"/>
                </a:moveTo>
                <a:lnTo>
                  <a:pt x="2038350" y="0"/>
                </a:lnTo>
                <a:lnTo>
                  <a:pt x="2038350" y="2638403"/>
                </a:lnTo>
                <a:lnTo>
                  <a:pt x="0" y="2638403"/>
                </a:lnTo>
                <a:close/>
              </a:path>
            </a:pathLst>
          </a:custGeom>
        </p:spPr>
      </p:pic>
      <p:pic>
        <p:nvPicPr>
          <p:cNvPr id="23" name="图片 22"/>
          <p:cNvPicPr>
            <a:picLocks noChangeAspect="1"/>
          </p:cNvPicPr>
          <p:nvPr/>
        </p:nvPicPr>
        <p:blipFill>
          <a:blip r:embed="rId5" cstate="print"/>
          <a:srcRect/>
          <a:stretch>
            <a:fillRect/>
          </a:stretch>
        </p:blipFill>
        <p:spPr>
          <a:xfrm>
            <a:off x="6250324" y="2037588"/>
            <a:ext cx="2038350" cy="2638404"/>
          </a:xfrm>
          <a:custGeom>
            <a:avLst/>
            <a:gdLst>
              <a:gd name="connsiteX0" fmla="*/ 0 w 2038350"/>
              <a:gd name="connsiteY0" fmla="*/ 0 h 2638404"/>
              <a:gd name="connsiteX1" fmla="*/ 2038350 w 2038350"/>
              <a:gd name="connsiteY1" fmla="*/ 0 h 2638404"/>
              <a:gd name="connsiteX2" fmla="*/ 2038350 w 2038350"/>
              <a:gd name="connsiteY2" fmla="*/ 2638404 h 2638404"/>
              <a:gd name="connsiteX3" fmla="*/ 0 w 2038350"/>
              <a:gd name="connsiteY3" fmla="*/ 2638404 h 2638404"/>
            </a:gdLst>
            <a:ahLst/>
            <a:cxnLst>
              <a:cxn ang="0">
                <a:pos x="connsiteX0" y="connsiteY0"/>
              </a:cxn>
              <a:cxn ang="0">
                <a:pos x="connsiteX1" y="connsiteY1"/>
              </a:cxn>
              <a:cxn ang="0">
                <a:pos x="connsiteX2" y="connsiteY2"/>
              </a:cxn>
              <a:cxn ang="0">
                <a:pos x="connsiteX3" y="connsiteY3"/>
              </a:cxn>
            </a:cxnLst>
            <a:rect l="l" t="t" r="r" b="b"/>
            <a:pathLst>
              <a:path w="2038350" h="2638404">
                <a:moveTo>
                  <a:pt x="0" y="0"/>
                </a:moveTo>
                <a:lnTo>
                  <a:pt x="2038350" y="0"/>
                </a:lnTo>
                <a:lnTo>
                  <a:pt x="2038350" y="2638404"/>
                </a:lnTo>
                <a:lnTo>
                  <a:pt x="0" y="2638404"/>
                </a:lnTo>
                <a:close/>
              </a:path>
            </a:pathLst>
          </a:custGeom>
        </p:spPr>
      </p:pic>
      <p:pic>
        <p:nvPicPr>
          <p:cNvPr id="24" name="图片 23"/>
          <p:cNvPicPr>
            <a:picLocks noChangeAspect="1"/>
          </p:cNvPicPr>
          <p:nvPr/>
        </p:nvPicPr>
        <p:blipFill>
          <a:blip r:embed="rId6" cstate="print"/>
          <a:srcRect l="3773" t="1773" r="45561"/>
          <a:stretch>
            <a:fillRect/>
          </a:stretch>
        </p:blipFill>
        <p:spPr>
          <a:xfrm>
            <a:off x="8635313" y="2037589"/>
            <a:ext cx="2038350" cy="2638405"/>
          </a:xfrm>
          <a:custGeom>
            <a:avLst/>
            <a:gdLst>
              <a:gd name="connsiteX0" fmla="*/ 0 w 2038350"/>
              <a:gd name="connsiteY0" fmla="*/ 0 h 2638405"/>
              <a:gd name="connsiteX1" fmla="*/ 2038350 w 2038350"/>
              <a:gd name="connsiteY1" fmla="*/ 0 h 2638405"/>
              <a:gd name="connsiteX2" fmla="*/ 2038350 w 2038350"/>
              <a:gd name="connsiteY2" fmla="*/ 2638405 h 2638405"/>
              <a:gd name="connsiteX3" fmla="*/ 0 w 2038350"/>
              <a:gd name="connsiteY3" fmla="*/ 2638405 h 2638405"/>
            </a:gdLst>
            <a:ahLst/>
            <a:cxnLst>
              <a:cxn ang="0">
                <a:pos x="connsiteX0" y="connsiteY0"/>
              </a:cxn>
              <a:cxn ang="0">
                <a:pos x="connsiteX1" y="connsiteY1"/>
              </a:cxn>
              <a:cxn ang="0">
                <a:pos x="connsiteX2" y="connsiteY2"/>
              </a:cxn>
              <a:cxn ang="0">
                <a:pos x="connsiteX3" y="connsiteY3"/>
              </a:cxn>
            </a:cxnLst>
            <a:rect l="l" t="t" r="r" b="b"/>
            <a:pathLst>
              <a:path w="2038350" h="2638405">
                <a:moveTo>
                  <a:pt x="0" y="0"/>
                </a:moveTo>
                <a:lnTo>
                  <a:pt x="2038350" y="0"/>
                </a:lnTo>
                <a:lnTo>
                  <a:pt x="2038350" y="2638405"/>
                </a:lnTo>
                <a:lnTo>
                  <a:pt x="0" y="2638405"/>
                </a:lnTo>
                <a:close/>
              </a:path>
            </a:pathLst>
          </a:custGeom>
        </p:spPr>
      </p:pic>
      <p:sp>
        <p:nvSpPr>
          <p:cNvPr id="17" name="Rectangle 4"/>
          <p:cNvSpPr/>
          <p:nvPr/>
        </p:nvSpPr>
        <p:spPr>
          <a:xfrm flipH="1">
            <a:off x="1480346" y="4146513"/>
            <a:ext cx="2038350" cy="529499"/>
          </a:xfrm>
          <a:prstGeom prst="rect">
            <a:avLst/>
          </a:prstGeom>
          <a:solidFill>
            <a:srgbClr val="0070C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标题 4"/>
          <p:cNvSpPr txBox="1"/>
          <p:nvPr/>
        </p:nvSpPr>
        <p:spPr>
          <a:xfrm>
            <a:off x="1678924" y="4177086"/>
            <a:ext cx="18397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bg1"/>
                </a:solidFill>
                <a:latin typeface="微软雅黑" panose="020B0503020204020204" pitchFamily="34" charset="-122"/>
                <a:ea typeface="微软雅黑" panose="020B0503020204020204" pitchFamily="34" charset="-122"/>
              </a:rPr>
              <a:t>姓名：</a:t>
            </a:r>
            <a:r>
              <a:rPr lang="en-US" altLang="zh-CN" sz="1400" b="1" dirty="0">
                <a:solidFill>
                  <a:schemeClr val="bg1"/>
                </a:solidFill>
                <a:latin typeface="微软雅黑" panose="020B0503020204020204" pitchFamily="34" charset="-122"/>
                <a:ea typeface="微软雅黑" panose="020B0503020204020204" pitchFamily="34" charset="-122"/>
              </a:rPr>
              <a:t>MEMBERS</a:t>
            </a:r>
          </a:p>
          <a:p>
            <a:pPr algn="l"/>
            <a:r>
              <a:rPr lang="zh-CN" altLang="en-US" sz="1400" b="1" dirty="0">
                <a:solidFill>
                  <a:schemeClr val="bg1"/>
                </a:solidFill>
                <a:latin typeface="微软雅黑" panose="020B0503020204020204" pitchFamily="34" charset="-122"/>
                <a:ea typeface="微软雅黑" panose="020B0503020204020204" pitchFamily="34" charset="-122"/>
              </a:rPr>
              <a:t>职位：人事部经理</a:t>
            </a:r>
            <a:r>
              <a:rPr lang="en-US" altLang="zh-CN" sz="1400" b="1" dirty="0">
                <a:solidFill>
                  <a:schemeClr val="bg1"/>
                </a:solidFill>
                <a:latin typeface="微软雅黑" panose="020B0503020204020204" pitchFamily="34" charset="-122"/>
                <a:ea typeface="微软雅黑" panose="020B0503020204020204" pitchFamily="34" charset="-122"/>
              </a:rPr>
              <a:t> </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6" name="标题 4"/>
          <p:cNvSpPr txBox="1"/>
          <p:nvPr/>
        </p:nvSpPr>
        <p:spPr>
          <a:xfrm>
            <a:off x="1639351" y="4825158"/>
            <a:ext cx="1983789"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请在这里输入本职位日常工作和详细的文字介绍信息。</a:t>
            </a:r>
            <a:endPar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Rectangle 4"/>
          <p:cNvSpPr/>
          <p:nvPr/>
        </p:nvSpPr>
        <p:spPr>
          <a:xfrm flipH="1">
            <a:off x="3865335" y="4149079"/>
            <a:ext cx="2038350" cy="529499"/>
          </a:xfrm>
          <a:prstGeom prst="rect">
            <a:avLst/>
          </a:prstGeom>
          <a:solidFill>
            <a:srgbClr val="00B0F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标题 4"/>
          <p:cNvSpPr txBox="1"/>
          <p:nvPr/>
        </p:nvSpPr>
        <p:spPr>
          <a:xfrm>
            <a:off x="4063913" y="4179652"/>
            <a:ext cx="1839772" cy="473484"/>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bg1"/>
                </a:solidFill>
                <a:latin typeface="微软雅黑" panose="020B0503020204020204" pitchFamily="34" charset="-122"/>
                <a:ea typeface="微软雅黑" panose="020B0503020204020204" pitchFamily="34" charset="-122"/>
              </a:rPr>
              <a:t>姓名：郝爽</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l"/>
            <a:r>
              <a:rPr lang="zh-CN" altLang="en-US" sz="1400" b="1" dirty="0">
                <a:solidFill>
                  <a:schemeClr val="bg1"/>
                </a:solidFill>
                <a:latin typeface="微软雅黑" panose="020B0503020204020204" pitchFamily="34" charset="-122"/>
                <a:ea typeface="微软雅黑" panose="020B0503020204020204" pitchFamily="34" charset="-122"/>
              </a:rPr>
              <a:t>职位：设计部总监</a:t>
            </a:r>
            <a:r>
              <a:rPr lang="en-US" altLang="zh-CN" sz="1400" b="1" dirty="0">
                <a:solidFill>
                  <a:schemeClr val="bg1"/>
                </a:solidFill>
                <a:latin typeface="微软雅黑" panose="020B0503020204020204" pitchFamily="34" charset="-122"/>
                <a:ea typeface="微软雅黑" panose="020B0503020204020204" pitchFamily="34" charset="-122"/>
              </a:rPr>
              <a:t> </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41" name="标题 4"/>
          <p:cNvSpPr txBox="1"/>
          <p:nvPr/>
        </p:nvSpPr>
        <p:spPr>
          <a:xfrm>
            <a:off x="4024340" y="4827724"/>
            <a:ext cx="1983789"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请在这里输入本职位日常工作和详细的文字介绍信息。</a:t>
            </a:r>
            <a:endPar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Rectangle 4"/>
          <p:cNvSpPr/>
          <p:nvPr/>
        </p:nvSpPr>
        <p:spPr>
          <a:xfrm flipH="1">
            <a:off x="6250324" y="4146514"/>
            <a:ext cx="2038350" cy="529499"/>
          </a:xfrm>
          <a:prstGeom prst="rect">
            <a:avLst/>
          </a:prstGeom>
          <a:solidFill>
            <a:srgbClr val="0070C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标题 4"/>
          <p:cNvSpPr txBox="1"/>
          <p:nvPr/>
        </p:nvSpPr>
        <p:spPr>
          <a:xfrm>
            <a:off x="6448902" y="4177087"/>
            <a:ext cx="18397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bg1"/>
                </a:solidFill>
                <a:latin typeface="微软雅黑" panose="020B0503020204020204" pitchFamily="34" charset="-122"/>
                <a:ea typeface="微软雅黑" panose="020B0503020204020204" pitchFamily="34" charset="-122"/>
              </a:rPr>
              <a:t>姓名：郝帅</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l"/>
            <a:r>
              <a:rPr lang="zh-CN" altLang="en-US" sz="1400" b="1" dirty="0">
                <a:solidFill>
                  <a:schemeClr val="bg1"/>
                </a:solidFill>
                <a:latin typeface="微软雅黑" panose="020B0503020204020204" pitchFamily="34" charset="-122"/>
                <a:ea typeface="微软雅黑" panose="020B0503020204020204" pitchFamily="34" charset="-122"/>
              </a:rPr>
              <a:t>职位：市场部经理</a:t>
            </a:r>
            <a:r>
              <a:rPr lang="en-US" altLang="zh-CN" sz="1400" b="1" dirty="0">
                <a:solidFill>
                  <a:schemeClr val="bg1"/>
                </a:solidFill>
                <a:latin typeface="微软雅黑" panose="020B0503020204020204" pitchFamily="34" charset="-122"/>
                <a:ea typeface="微软雅黑" panose="020B0503020204020204" pitchFamily="34" charset="-122"/>
              </a:rPr>
              <a:t> </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44" name="标题 4"/>
          <p:cNvSpPr txBox="1"/>
          <p:nvPr/>
        </p:nvSpPr>
        <p:spPr>
          <a:xfrm>
            <a:off x="6409329" y="4825159"/>
            <a:ext cx="1983789"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请在这里输入本职位日常工作和详细的文字介绍信息。</a:t>
            </a:r>
            <a:endPar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Rectangle 4"/>
          <p:cNvSpPr/>
          <p:nvPr/>
        </p:nvSpPr>
        <p:spPr>
          <a:xfrm flipH="1">
            <a:off x="8635313" y="4146514"/>
            <a:ext cx="2038350" cy="5294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标题 4"/>
          <p:cNvSpPr txBox="1"/>
          <p:nvPr/>
        </p:nvSpPr>
        <p:spPr>
          <a:xfrm>
            <a:off x="8833891" y="4177087"/>
            <a:ext cx="18397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bg1"/>
                </a:solidFill>
                <a:latin typeface="微软雅黑" panose="020B0503020204020204" pitchFamily="34" charset="-122"/>
                <a:ea typeface="微软雅黑" panose="020B0503020204020204" pitchFamily="34" charset="-122"/>
              </a:rPr>
              <a:t>姓名：</a:t>
            </a:r>
            <a:r>
              <a:rPr lang="en-US" altLang="zh-CN" sz="1400" b="1" dirty="0">
                <a:solidFill>
                  <a:schemeClr val="bg1"/>
                </a:solidFill>
                <a:latin typeface="微软雅黑" panose="020B0503020204020204" pitchFamily="34" charset="-122"/>
                <a:ea typeface="微软雅黑" panose="020B0503020204020204" pitchFamily="34" charset="-122"/>
              </a:rPr>
              <a:t>JMEMB</a:t>
            </a:r>
          </a:p>
          <a:p>
            <a:pPr algn="l"/>
            <a:r>
              <a:rPr lang="zh-CN" altLang="en-US" sz="1400" b="1" dirty="0">
                <a:solidFill>
                  <a:schemeClr val="bg1"/>
                </a:solidFill>
                <a:latin typeface="微软雅黑" panose="020B0503020204020204" pitchFamily="34" charset="-122"/>
                <a:ea typeface="微软雅黑" panose="020B0503020204020204" pitchFamily="34" charset="-122"/>
              </a:rPr>
              <a:t>职位：销售部经理</a:t>
            </a:r>
            <a:r>
              <a:rPr lang="en-US" altLang="zh-CN" sz="1400" b="1" dirty="0">
                <a:solidFill>
                  <a:schemeClr val="bg1"/>
                </a:solidFill>
                <a:latin typeface="微软雅黑" panose="020B0503020204020204" pitchFamily="34" charset="-122"/>
                <a:ea typeface="微软雅黑" panose="020B0503020204020204" pitchFamily="34" charset="-122"/>
              </a:rPr>
              <a:t> </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47" name="标题 4"/>
          <p:cNvSpPr txBox="1"/>
          <p:nvPr/>
        </p:nvSpPr>
        <p:spPr>
          <a:xfrm>
            <a:off x="8794318" y="4825159"/>
            <a:ext cx="1983789"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请在这里输入本职位日常工作和详细的文字介绍信息。</a:t>
            </a:r>
            <a:endPar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480346" y="2037588"/>
            <a:ext cx="342594" cy="342594"/>
          </a:xfrm>
          <a:prstGeom prst="rect">
            <a:avLst/>
          </a:prstGeom>
          <a:solidFill>
            <a:srgbClr val="0070C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Impact MT Std" pitchFamily="34" charset="0"/>
            </a:endParaRPr>
          </a:p>
        </p:txBody>
      </p:sp>
      <p:sp>
        <p:nvSpPr>
          <p:cNvPr id="49" name="标题 4"/>
          <p:cNvSpPr txBox="1"/>
          <p:nvPr/>
        </p:nvSpPr>
        <p:spPr>
          <a:xfrm>
            <a:off x="1503719" y="1986274"/>
            <a:ext cx="391229"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bg1"/>
                </a:solidFill>
                <a:latin typeface="Impact MT Std" pitchFamily="34" charset="0"/>
                <a:ea typeface="微软雅黑" panose="020B0503020204020204" pitchFamily="34" charset="-122"/>
              </a:rPr>
              <a:t>1</a:t>
            </a:r>
            <a:endParaRPr lang="zh-CN" altLang="en-US" sz="1100" b="1" dirty="0">
              <a:solidFill>
                <a:schemeClr val="bg1"/>
              </a:solidFill>
              <a:latin typeface="Impact MT Std" pitchFamily="34" charset="0"/>
              <a:ea typeface="微软雅黑" panose="020B0503020204020204" pitchFamily="34" charset="-122"/>
            </a:endParaRPr>
          </a:p>
        </p:txBody>
      </p:sp>
      <p:sp>
        <p:nvSpPr>
          <p:cNvPr id="50" name="矩形 49"/>
          <p:cNvSpPr/>
          <p:nvPr/>
        </p:nvSpPr>
        <p:spPr>
          <a:xfrm>
            <a:off x="3856610" y="2037588"/>
            <a:ext cx="342594" cy="342594"/>
          </a:xfrm>
          <a:prstGeom prst="rect">
            <a:avLst/>
          </a:prstGeom>
          <a:solidFill>
            <a:srgbClr val="00B0F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Impact MT Std" pitchFamily="34" charset="0"/>
            </a:endParaRPr>
          </a:p>
        </p:txBody>
      </p:sp>
      <p:sp>
        <p:nvSpPr>
          <p:cNvPr id="51" name="标题 4"/>
          <p:cNvSpPr txBox="1"/>
          <p:nvPr/>
        </p:nvSpPr>
        <p:spPr>
          <a:xfrm>
            <a:off x="3879983" y="1986274"/>
            <a:ext cx="391229"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bg1"/>
                </a:solidFill>
                <a:latin typeface="Impact MT Std" pitchFamily="34" charset="0"/>
                <a:ea typeface="微软雅黑" panose="020B0503020204020204" pitchFamily="34" charset="-122"/>
              </a:rPr>
              <a:t>2</a:t>
            </a:r>
            <a:endParaRPr lang="zh-CN" altLang="en-US" sz="1100" b="1" dirty="0">
              <a:solidFill>
                <a:schemeClr val="bg1"/>
              </a:solidFill>
              <a:latin typeface="Impact MT Std" pitchFamily="34" charset="0"/>
              <a:ea typeface="微软雅黑" panose="020B0503020204020204" pitchFamily="34" charset="-122"/>
            </a:endParaRPr>
          </a:p>
        </p:txBody>
      </p:sp>
      <p:sp>
        <p:nvSpPr>
          <p:cNvPr id="52" name="矩形 51"/>
          <p:cNvSpPr/>
          <p:nvPr/>
        </p:nvSpPr>
        <p:spPr>
          <a:xfrm>
            <a:off x="6250324" y="2037588"/>
            <a:ext cx="342594" cy="342594"/>
          </a:xfrm>
          <a:prstGeom prst="rect">
            <a:avLst/>
          </a:prstGeom>
          <a:solidFill>
            <a:srgbClr val="0070C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Impact MT Std" pitchFamily="34" charset="0"/>
            </a:endParaRPr>
          </a:p>
        </p:txBody>
      </p:sp>
      <p:sp>
        <p:nvSpPr>
          <p:cNvPr id="53" name="标题 4"/>
          <p:cNvSpPr txBox="1"/>
          <p:nvPr/>
        </p:nvSpPr>
        <p:spPr>
          <a:xfrm>
            <a:off x="6273697" y="1986274"/>
            <a:ext cx="391229"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bg1"/>
                </a:solidFill>
                <a:latin typeface="Impact MT Std" pitchFamily="34" charset="0"/>
                <a:ea typeface="微软雅黑" panose="020B0503020204020204" pitchFamily="34" charset="-122"/>
              </a:rPr>
              <a:t>3</a:t>
            </a:r>
            <a:endParaRPr lang="zh-CN" altLang="en-US" sz="1100" b="1" dirty="0">
              <a:solidFill>
                <a:schemeClr val="bg1"/>
              </a:solidFill>
              <a:latin typeface="Impact MT Std" pitchFamily="34" charset="0"/>
              <a:ea typeface="微软雅黑" panose="020B0503020204020204" pitchFamily="34" charset="-122"/>
            </a:endParaRPr>
          </a:p>
        </p:txBody>
      </p:sp>
      <p:sp>
        <p:nvSpPr>
          <p:cNvPr id="54" name="矩形 53"/>
          <p:cNvSpPr/>
          <p:nvPr/>
        </p:nvSpPr>
        <p:spPr>
          <a:xfrm>
            <a:off x="8635313" y="2037588"/>
            <a:ext cx="342594" cy="342594"/>
          </a:xfrm>
          <a:prstGeom prst="rect">
            <a:avLst/>
          </a:prstGeom>
          <a:solidFill>
            <a:srgbClr val="00B0F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Impact MT Std" pitchFamily="34" charset="0"/>
            </a:endParaRPr>
          </a:p>
        </p:txBody>
      </p:sp>
      <p:sp>
        <p:nvSpPr>
          <p:cNvPr id="55" name="标题 4"/>
          <p:cNvSpPr txBox="1"/>
          <p:nvPr/>
        </p:nvSpPr>
        <p:spPr>
          <a:xfrm>
            <a:off x="8658686" y="1986274"/>
            <a:ext cx="391229"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bg1"/>
                </a:solidFill>
                <a:latin typeface="Impact MT Std" pitchFamily="34" charset="0"/>
                <a:ea typeface="微软雅黑" panose="020B0503020204020204" pitchFamily="34" charset="-122"/>
              </a:rPr>
              <a:t>4</a:t>
            </a:r>
            <a:endParaRPr lang="zh-CN" altLang="en-US" sz="1100" b="1" dirty="0">
              <a:solidFill>
                <a:schemeClr val="bg1"/>
              </a:solidFill>
              <a:latin typeface="Impact MT Std"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50" fill="hold"/>
                                        <p:tgtEl>
                                          <p:spTgt spid="3"/>
                                        </p:tgtEl>
                                        <p:attrNameLst>
                                          <p:attrName>ppt_x</p:attrName>
                                        </p:attrNameLst>
                                      </p:cBhvr>
                                      <p:tavLst>
                                        <p:tav tm="0">
                                          <p:val>
                                            <p:strVal val="0-#ppt_w/2"/>
                                          </p:val>
                                        </p:tav>
                                        <p:tav tm="100000">
                                          <p:val>
                                            <p:strVal val="#ppt_x"/>
                                          </p:val>
                                        </p:tav>
                                      </p:tavLst>
                                    </p:anim>
                                    <p:anim calcmode="lin" valueType="num">
                                      <p:cBhvr additive="base">
                                        <p:cTn id="16" dur="25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50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50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50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50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fill="hold"/>
                                        <p:tgtEl>
                                          <p:spTgt spid="49"/>
                                        </p:tgtEl>
                                        <p:attrNameLst>
                                          <p:attrName>ppt_x</p:attrName>
                                        </p:attrNameLst>
                                      </p:cBhvr>
                                      <p:tavLst>
                                        <p:tav tm="0">
                                          <p:val>
                                            <p:strVal val="#ppt_x"/>
                                          </p:val>
                                        </p:tav>
                                        <p:tav tm="100000">
                                          <p:val>
                                            <p:strVal val="#ppt_x"/>
                                          </p:val>
                                        </p:tav>
                                      </p:tavLst>
                                    </p:anim>
                                    <p:anim calcmode="lin" valueType="num">
                                      <p:cBhvr additive="base">
                                        <p:cTn id="40" dur="500" fill="hold"/>
                                        <p:tgtEl>
                                          <p:spTgt spid="49"/>
                                        </p:tgtEl>
                                        <p:attrNameLst>
                                          <p:attrName>ppt_y</p:attrName>
                                        </p:attrNameLst>
                                      </p:cBhvr>
                                      <p:tavLst>
                                        <p:tav tm="0">
                                          <p:val>
                                            <p:strVal val="1+#ppt_h/2"/>
                                          </p:val>
                                        </p:tav>
                                        <p:tav tm="100000">
                                          <p:val>
                                            <p:strVal val="#ppt_y"/>
                                          </p:val>
                                        </p:tav>
                                      </p:tavLst>
                                    </p:anim>
                                  </p:childTnLst>
                                </p:cTn>
                              </p:par>
                              <p:par>
                                <p:cTn id="41" presetID="2" presetClass="entr" presetSubtype="1" fill="hold" nodeType="withEffect">
                                  <p:stCondLst>
                                    <p:cond delay="100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10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100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ppt_x"/>
                                          </p:val>
                                        </p:tav>
                                        <p:tav tm="100000">
                                          <p:val>
                                            <p:strVal val="#ppt_x"/>
                                          </p:val>
                                        </p:tav>
                                      </p:tavLst>
                                    </p:anim>
                                    <p:anim calcmode="lin" valueType="num">
                                      <p:cBhvr additive="base">
                                        <p:cTn id="52" dur="500" fill="hold"/>
                                        <p:tgtEl>
                                          <p:spTgt spid="40"/>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100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ppt_x"/>
                                          </p:val>
                                        </p:tav>
                                        <p:tav tm="100000">
                                          <p:val>
                                            <p:strVal val="#ppt_x"/>
                                          </p:val>
                                        </p:tav>
                                      </p:tavLst>
                                    </p:anim>
                                    <p:anim calcmode="lin" valueType="num">
                                      <p:cBhvr additive="base">
                                        <p:cTn id="56" dur="500" fill="hold"/>
                                        <p:tgtEl>
                                          <p:spTgt spid="41"/>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100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1000"/>
                                  </p:stCondLst>
                                  <p:childTnLst>
                                    <p:set>
                                      <p:cBhvr>
                                        <p:cTn id="62" dur="1" fill="hold">
                                          <p:stCondLst>
                                            <p:cond delay="0"/>
                                          </p:stCondLst>
                                        </p:cTn>
                                        <p:tgtEl>
                                          <p:spTgt spid="51"/>
                                        </p:tgtEl>
                                        <p:attrNameLst>
                                          <p:attrName>style.visibility</p:attrName>
                                        </p:attrNameLst>
                                      </p:cBhvr>
                                      <p:to>
                                        <p:strVal val="visible"/>
                                      </p:to>
                                    </p:set>
                                    <p:anim calcmode="lin" valueType="num">
                                      <p:cBhvr additive="base">
                                        <p:cTn id="63" dur="500" fill="hold"/>
                                        <p:tgtEl>
                                          <p:spTgt spid="51"/>
                                        </p:tgtEl>
                                        <p:attrNameLst>
                                          <p:attrName>ppt_x</p:attrName>
                                        </p:attrNameLst>
                                      </p:cBhvr>
                                      <p:tavLst>
                                        <p:tav tm="0">
                                          <p:val>
                                            <p:strVal val="#ppt_x"/>
                                          </p:val>
                                        </p:tav>
                                        <p:tav tm="100000">
                                          <p:val>
                                            <p:strVal val="#ppt_x"/>
                                          </p:val>
                                        </p:tav>
                                      </p:tavLst>
                                    </p:anim>
                                    <p:anim calcmode="lin" valueType="num">
                                      <p:cBhvr additive="base">
                                        <p:cTn id="64" dur="500" fill="hold"/>
                                        <p:tgtEl>
                                          <p:spTgt spid="51"/>
                                        </p:tgtEl>
                                        <p:attrNameLst>
                                          <p:attrName>ppt_y</p:attrName>
                                        </p:attrNameLst>
                                      </p:cBhvr>
                                      <p:tavLst>
                                        <p:tav tm="0">
                                          <p:val>
                                            <p:strVal val="0-#ppt_h/2"/>
                                          </p:val>
                                        </p:tav>
                                        <p:tav tm="100000">
                                          <p:val>
                                            <p:strVal val="#ppt_y"/>
                                          </p:val>
                                        </p:tav>
                                      </p:tavLst>
                                    </p:anim>
                                  </p:childTnLst>
                                </p:cTn>
                              </p:par>
                              <p:par>
                                <p:cTn id="65" presetID="2" presetClass="entr" presetSubtype="4" fill="hold" nodeType="withEffect">
                                  <p:stCondLst>
                                    <p:cond delay="150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1500"/>
                                  </p:stCondLst>
                                  <p:childTnLst>
                                    <p:set>
                                      <p:cBhvr>
                                        <p:cTn id="70" dur="1" fill="hold">
                                          <p:stCondLst>
                                            <p:cond delay="0"/>
                                          </p:stCondLst>
                                        </p:cTn>
                                        <p:tgtEl>
                                          <p:spTgt spid="42"/>
                                        </p:tgtEl>
                                        <p:attrNameLst>
                                          <p:attrName>style.visibility</p:attrName>
                                        </p:attrNameLst>
                                      </p:cBhvr>
                                      <p:to>
                                        <p:strVal val="visible"/>
                                      </p:to>
                                    </p:set>
                                    <p:anim calcmode="lin" valueType="num">
                                      <p:cBhvr additive="base">
                                        <p:cTn id="71" dur="500" fill="hold"/>
                                        <p:tgtEl>
                                          <p:spTgt spid="42"/>
                                        </p:tgtEl>
                                        <p:attrNameLst>
                                          <p:attrName>ppt_x</p:attrName>
                                        </p:attrNameLst>
                                      </p:cBhvr>
                                      <p:tavLst>
                                        <p:tav tm="0">
                                          <p:val>
                                            <p:strVal val="#ppt_x"/>
                                          </p:val>
                                        </p:tav>
                                        <p:tav tm="100000">
                                          <p:val>
                                            <p:strVal val="#ppt_x"/>
                                          </p:val>
                                        </p:tav>
                                      </p:tavLst>
                                    </p:anim>
                                    <p:anim calcmode="lin" valueType="num">
                                      <p:cBhvr additive="base">
                                        <p:cTn id="72" dur="500" fill="hold"/>
                                        <p:tgtEl>
                                          <p:spTgt spid="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1500"/>
                                  </p:stCondLst>
                                  <p:childTnLst>
                                    <p:set>
                                      <p:cBhvr>
                                        <p:cTn id="74" dur="1" fill="hold">
                                          <p:stCondLst>
                                            <p:cond delay="0"/>
                                          </p:stCondLst>
                                        </p:cTn>
                                        <p:tgtEl>
                                          <p:spTgt spid="43"/>
                                        </p:tgtEl>
                                        <p:attrNameLst>
                                          <p:attrName>style.visibility</p:attrName>
                                        </p:attrNameLst>
                                      </p:cBhvr>
                                      <p:to>
                                        <p:strVal val="visible"/>
                                      </p:to>
                                    </p:set>
                                    <p:anim calcmode="lin" valueType="num">
                                      <p:cBhvr additive="base">
                                        <p:cTn id="75" dur="500" fill="hold"/>
                                        <p:tgtEl>
                                          <p:spTgt spid="43"/>
                                        </p:tgtEl>
                                        <p:attrNameLst>
                                          <p:attrName>ppt_x</p:attrName>
                                        </p:attrNameLst>
                                      </p:cBhvr>
                                      <p:tavLst>
                                        <p:tav tm="0">
                                          <p:val>
                                            <p:strVal val="#ppt_x"/>
                                          </p:val>
                                        </p:tav>
                                        <p:tav tm="100000">
                                          <p:val>
                                            <p:strVal val="#ppt_x"/>
                                          </p:val>
                                        </p:tav>
                                      </p:tavLst>
                                    </p:anim>
                                    <p:anim calcmode="lin" valueType="num">
                                      <p:cBhvr additive="base">
                                        <p:cTn id="76" dur="500" fill="hold"/>
                                        <p:tgtEl>
                                          <p:spTgt spid="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150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ppt_x"/>
                                          </p:val>
                                        </p:tav>
                                        <p:tav tm="100000">
                                          <p:val>
                                            <p:strVal val="#ppt_x"/>
                                          </p:val>
                                        </p:tav>
                                      </p:tavLst>
                                    </p:anim>
                                    <p:anim calcmode="lin" valueType="num">
                                      <p:cBhvr additive="base">
                                        <p:cTn id="80" dur="500" fill="hold"/>
                                        <p:tgtEl>
                                          <p:spTgt spid="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1500"/>
                                  </p:stCondLst>
                                  <p:childTnLst>
                                    <p:set>
                                      <p:cBhvr>
                                        <p:cTn id="82" dur="1" fill="hold">
                                          <p:stCondLst>
                                            <p:cond delay="0"/>
                                          </p:stCondLst>
                                        </p:cTn>
                                        <p:tgtEl>
                                          <p:spTgt spid="52"/>
                                        </p:tgtEl>
                                        <p:attrNameLst>
                                          <p:attrName>style.visibility</p:attrName>
                                        </p:attrNameLst>
                                      </p:cBhvr>
                                      <p:to>
                                        <p:strVal val="visible"/>
                                      </p:to>
                                    </p:set>
                                    <p:anim calcmode="lin" valueType="num">
                                      <p:cBhvr additive="base">
                                        <p:cTn id="83" dur="500" fill="hold"/>
                                        <p:tgtEl>
                                          <p:spTgt spid="52"/>
                                        </p:tgtEl>
                                        <p:attrNameLst>
                                          <p:attrName>ppt_x</p:attrName>
                                        </p:attrNameLst>
                                      </p:cBhvr>
                                      <p:tavLst>
                                        <p:tav tm="0">
                                          <p:val>
                                            <p:strVal val="#ppt_x"/>
                                          </p:val>
                                        </p:tav>
                                        <p:tav tm="100000">
                                          <p:val>
                                            <p:strVal val="#ppt_x"/>
                                          </p:val>
                                        </p:tav>
                                      </p:tavLst>
                                    </p:anim>
                                    <p:anim calcmode="lin" valueType="num">
                                      <p:cBhvr additive="base">
                                        <p:cTn id="84" dur="500" fill="hold"/>
                                        <p:tgtEl>
                                          <p:spTgt spid="52"/>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1500"/>
                                  </p:stCondLst>
                                  <p:childTnLst>
                                    <p:set>
                                      <p:cBhvr>
                                        <p:cTn id="86" dur="1" fill="hold">
                                          <p:stCondLst>
                                            <p:cond delay="0"/>
                                          </p:stCondLst>
                                        </p:cTn>
                                        <p:tgtEl>
                                          <p:spTgt spid="53"/>
                                        </p:tgtEl>
                                        <p:attrNameLst>
                                          <p:attrName>style.visibility</p:attrName>
                                        </p:attrNameLst>
                                      </p:cBhvr>
                                      <p:to>
                                        <p:strVal val="visible"/>
                                      </p:to>
                                    </p:set>
                                    <p:anim calcmode="lin" valueType="num">
                                      <p:cBhvr additive="base">
                                        <p:cTn id="87" dur="500" fill="hold"/>
                                        <p:tgtEl>
                                          <p:spTgt spid="53"/>
                                        </p:tgtEl>
                                        <p:attrNameLst>
                                          <p:attrName>ppt_x</p:attrName>
                                        </p:attrNameLst>
                                      </p:cBhvr>
                                      <p:tavLst>
                                        <p:tav tm="0">
                                          <p:val>
                                            <p:strVal val="#ppt_x"/>
                                          </p:val>
                                        </p:tav>
                                        <p:tav tm="100000">
                                          <p:val>
                                            <p:strVal val="#ppt_x"/>
                                          </p:val>
                                        </p:tav>
                                      </p:tavLst>
                                    </p:anim>
                                    <p:anim calcmode="lin" valueType="num">
                                      <p:cBhvr additive="base">
                                        <p:cTn id="88" dur="500" fill="hold"/>
                                        <p:tgtEl>
                                          <p:spTgt spid="53"/>
                                        </p:tgtEl>
                                        <p:attrNameLst>
                                          <p:attrName>ppt_y</p:attrName>
                                        </p:attrNameLst>
                                      </p:cBhvr>
                                      <p:tavLst>
                                        <p:tav tm="0">
                                          <p:val>
                                            <p:strVal val="1+#ppt_h/2"/>
                                          </p:val>
                                        </p:tav>
                                        <p:tav tm="100000">
                                          <p:val>
                                            <p:strVal val="#ppt_y"/>
                                          </p:val>
                                        </p:tav>
                                      </p:tavLst>
                                    </p:anim>
                                  </p:childTnLst>
                                </p:cTn>
                              </p:par>
                              <p:par>
                                <p:cTn id="89" presetID="2" presetClass="entr" presetSubtype="1" fill="hold" nodeType="withEffect">
                                  <p:stCondLst>
                                    <p:cond delay="2000"/>
                                  </p:stCondLst>
                                  <p:childTnLst>
                                    <p:set>
                                      <p:cBhvr>
                                        <p:cTn id="90" dur="1" fill="hold">
                                          <p:stCondLst>
                                            <p:cond delay="0"/>
                                          </p:stCondLst>
                                        </p:cTn>
                                        <p:tgtEl>
                                          <p:spTgt spid="24"/>
                                        </p:tgtEl>
                                        <p:attrNameLst>
                                          <p:attrName>style.visibility</p:attrName>
                                        </p:attrNameLst>
                                      </p:cBhvr>
                                      <p:to>
                                        <p:strVal val="visible"/>
                                      </p:to>
                                    </p:set>
                                    <p:anim calcmode="lin" valueType="num">
                                      <p:cBhvr additive="base">
                                        <p:cTn id="91" dur="500" fill="hold"/>
                                        <p:tgtEl>
                                          <p:spTgt spid="24"/>
                                        </p:tgtEl>
                                        <p:attrNameLst>
                                          <p:attrName>ppt_x</p:attrName>
                                        </p:attrNameLst>
                                      </p:cBhvr>
                                      <p:tavLst>
                                        <p:tav tm="0">
                                          <p:val>
                                            <p:strVal val="#ppt_x"/>
                                          </p:val>
                                        </p:tav>
                                        <p:tav tm="100000">
                                          <p:val>
                                            <p:strVal val="#ppt_x"/>
                                          </p:val>
                                        </p:tav>
                                      </p:tavLst>
                                    </p:anim>
                                    <p:anim calcmode="lin" valueType="num">
                                      <p:cBhvr additive="base">
                                        <p:cTn id="92" dur="500" fill="hold"/>
                                        <p:tgtEl>
                                          <p:spTgt spid="24"/>
                                        </p:tgtEl>
                                        <p:attrNameLst>
                                          <p:attrName>ppt_y</p:attrName>
                                        </p:attrNameLst>
                                      </p:cBhvr>
                                      <p:tavLst>
                                        <p:tav tm="0">
                                          <p:val>
                                            <p:strVal val="0-#ppt_h/2"/>
                                          </p:val>
                                        </p:tav>
                                        <p:tav tm="100000">
                                          <p:val>
                                            <p:strVal val="#ppt_y"/>
                                          </p:val>
                                        </p:tav>
                                      </p:tavLst>
                                    </p:anim>
                                  </p:childTnLst>
                                </p:cTn>
                              </p:par>
                              <p:par>
                                <p:cTn id="93" presetID="2" presetClass="entr" presetSubtype="1" fill="hold" grpId="0" nodeType="withEffect">
                                  <p:stCondLst>
                                    <p:cond delay="2000"/>
                                  </p:stCondLst>
                                  <p:childTnLst>
                                    <p:set>
                                      <p:cBhvr>
                                        <p:cTn id="94" dur="1" fill="hold">
                                          <p:stCondLst>
                                            <p:cond delay="0"/>
                                          </p:stCondLst>
                                        </p:cTn>
                                        <p:tgtEl>
                                          <p:spTgt spid="45"/>
                                        </p:tgtEl>
                                        <p:attrNameLst>
                                          <p:attrName>style.visibility</p:attrName>
                                        </p:attrNameLst>
                                      </p:cBhvr>
                                      <p:to>
                                        <p:strVal val="visible"/>
                                      </p:to>
                                    </p:set>
                                    <p:anim calcmode="lin" valueType="num">
                                      <p:cBhvr additive="base">
                                        <p:cTn id="95" dur="500" fill="hold"/>
                                        <p:tgtEl>
                                          <p:spTgt spid="45"/>
                                        </p:tgtEl>
                                        <p:attrNameLst>
                                          <p:attrName>ppt_x</p:attrName>
                                        </p:attrNameLst>
                                      </p:cBhvr>
                                      <p:tavLst>
                                        <p:tav tm="0">
                                          <p:val>
                                            <p:strVal val="#ppt_x"/>
                                          </p:val>
                                        </p:tav>
                                        <p:tav tm="100000">
                                          <p:val>
                                            <p:strVal val="#ppt_x"/>
                                          </p:val>
                                        </p:tav>
                                      </p:tavLst>
                                    </p:anim>
                                    <p:anim calcmode="lin" valueType="num">
                                      <p:cBhvr additive="base">
                                        <p:cTn id="96" dur="500" fill="hold"/>
                                        <p:tgtEl>
                                          <p:spTgt spid="45"/>
                                        </p:tgtEl>
                                        <p:attrNameLst>
                                          <p:attrName>ppt_y</p:attrName>
                                        </p:attrNameLst>
                                      </p:cBhvr>
                                      <p:tavLst>
                                        <p:tav tm="0">
                                          <p:val>
                                            <p:strVal val="0-#ppt_h/2"/>
                                          </p:val>
                                        </p:tav>
                                        <p:tav tm="100000">
                                          <p:val>
                                            <p:strVal val="#ppt_y"/>
                                          </p:val>
                                        </p:tav>
                                      </p:tavLst>
                                    </p:anim>
                                  </p:childTnLst>
                                </p:cTn>
                              </p:par>
                              <p:par>
                                <p:cTn id="97" presetID="2" presetClass="entr" presetSubtype="1" fill="hold" grpId="0" nodeType="withEffect">
                                  <p:stCondLst>
                                    <p:cond delay="2000"/>
                                  </p:stCondLst>
                                  <p:childTnLst>
                                    <p:set>
                                      <p:cBhvr>
                                        <p:cTn id="98" dur="1" fill="hold">
                                          <p:stCondLst>
                                            <p:cond delay="0"/>
                                          </p:stCondLst>
                                        </p:cTn>
                                        <p:tgtEl>
                                          <p:spTgt spid="46"/>
                                        </p:tgtEl>
                                        <p:attrNameLst>
                                          <p:attrName>style.visibility</p:attrName>
                                        </p:attrNameLst>
                                      </p:cBhvr>
                                      <p:to>
                                        <p:strVal val="visible"/>
                                      </p:to>
                                    </p:set>
                                    <p:anim calcmode="lin" valueType="num">
                                      <p:cBhvr additive="base">
                                        <p:cTn id="99" dur="500" fill="hold"/>
                                        <p:tgtEl>
                                          <p:spTgt spid="46"/>
                                        </p:tgtEl>
                                        <p:attrNameLst>
                                          <p:attrName>ppt_x</p:attrName>
                                        </p:attrNameLst>
                                      </p:cBhvr>
                                      <p:tavLst>
                                        <p:tav tm="0">
                                          <p:val>
                                            <p:strVal val="#ppt_x"/>
                                          </p:val>
                                        </p:tav>
                                        <p:tav tm="100000">
                                          <p:val>
                                            <p:strVal val="#ppt_x"/>
                                          </p:val>
                                        </p:tav>
                                      </p:tavLst>
                                    </p:anim>
                                    <p:anim calcmode="lin" valueType="num">
                                      <p:cBhvr additive="base">
                                        <p:cTn id="100" dur="500" fill="hold"/>
                                        <p:tgtEl>
                                          <p:spTgt spid="46"/>
                                        </p:tgtEl>
                                        <p:attrNameLst>
                                          <p:attrName>ppt_y</p:attrName>
                                        </p:attrNameLst>
                                      </p:cBhvr>
                                      <p:tavLst>
                                        <p:tav tm="0">
                                          <p:val>
                                            <p:strVal val="0-#ppt_h/2"/>
                                          </p:val>
                                        </p:tav>
                                        <p:tav tm="100000">
                                          <p:val>
                                            <p:strVal val="#ppt_y"/>
                                          </p:val>
                                        </p:tav>
                                      </p:tavLst>
                                    </p:anim>
                                  </p:childTnLst>
                                </p:cTn>
                              </p:par>
                              <p:par>
                                <p:cTn id="101" presetID="2" presetClass="entr" presetSubtype="1" fill="hold" grpId="0" nodeType="withEffect">
                                  <p:stCondLst>
                                    <p:cond delay="2000"/>
                                  </p:stCondLst>
                                  <p:childTnLst>
                                    <p:set>
                                      <p:cBhvr>
                                        <p:cTn id="102" dur="1" fill="hold">
                                          <p:stCondLst>
                                            <p:cond delay="0"/>
                                          </p:stCondLst>
                                        </p:cTn>
                                        <p:tgtEl>
                                          <p:spTgt spid="47"/>
                                        </p:tgtEl>
                                        <p:attrNameLst>
                                          <p:attrName>style.visibility</p:attrName>
                                        </p:attrNameLst>
                                      </p:cBhvr>
                                      <p:to>
                                        <p:strVal val="visible"/>
                                      </p:to>
                                    </p:set>
                                    <p:anim calcmode="lin" valueType="num">
                                      <p:cBhvr additive="base">
                                        <p:cTn id="103" dur="500" fill="hold"/>
                                        <p:tgtEl>
                                          <p:spTgt spid="47"/>
                                        </p:tgtEl>
                                        <p:attrNameLst>
                                          <p:attrName>ppt_x</p:attrName>
                                        </p:attrNameLst>
                                      </p:cBhvr>
                                      <p:tavLst>
                                        <p:tav tm="0">
                                          <p:val>
                                            <p:strVal val="#ppt_x"/>
                                          </p:val>
                                        </p:tav>
                                        <p:tav tm="100000">
                                          <p:val>
                                            <p:strVal val="#ppt_x"/>
                                          </p:val>
                                        </p:tav>
                                      </p:tavLst>
                                    </p:anim>
                                    <p:anim calcmode="lin" valueType="num">
                                      <p:cBhvr additive="base">
                                        <p:cTn id="104" dur="500" fill="hold"/>
                                        <p:tgtEl>
                                          <p:spTgt spid="47"/>
                                        </p:tgtEl>
                                        <p:attrNameLst>
                                          <p:attrName>ppt_y</p:attrName>
                                        </p:attrNameLst>
                                      </p:cBhvr>
                                      <p:tavLst>
                                        <p:tav tm="0">
                                          <p:val>
                                            <p:strVal val="0-#ppt_h/2"/>
                                          </p:val>
                                        </p:tav>
                                        <p:tav tm="100000">
                                          <p:val>
                                            <p:strVal val="#ppt_y"/>
                                          </p:val>
                                        </p:tav>
                                      </p:tavLst>
                                    </p:anim>
                                  </p:childTnLst>
                                </p:cTn>
                              </p:par>
                              <p:par>
                                <p:cTn id="105" presetID="2" presetClass="entr" presetSubtype="1" fill="hold" grpId="0" nodeType="withEffect">
                                  <p:stCondLst>
                                    <p:cond delay="2000"/>
                                  </p:stCondLst>
                                  <p:childTnLst>
                                    <p:set>
                                      <p:cBhvr>
                                        <p:cTn id="106" dur="1" fill="hold">
                                          <p:stCondLst>
                                            <p:cond delay="0"/>
                                          </p:stCondLst>
                                        </p:cTn>
                                        <p:tgtEl>
                                          <p:spTgt spid="54"/>
                                        </p:tgtEl>
                                        <p:attrNameLst>
                                          <p:attrName>style.visibility</p:attrName>
                                        </p:attrNameLst>
                                      </p:cBhvr>
                                      <p:to>
                                        <p:strVal val="visible"/>
                                      </p:to>
                                    </p:set>
                                    <p:anim calcmode="lin" valueType="num">
                                      <p:cBhvr additive="base">
                                        <p:cTn id="107" dur="500" fill="hold"/>
                                        <p:tgtEl>
                                          <p:spTgt spid="54"/>
                                        </p:tgtEl>
                                        <p:attrNameLst>
                                          <p:attrName>ppt_x</p:attrName>
                                        </p:attrNameLst>
                                      </p:cBhvr>
                                      <p:tavLst>
                                        <p:tav tm="0">
                                          <p:val>
                                            <p:strVal val="#ppt_x"/>
                                          </p:val>
                                        </p:tav>
                                        <p:tav tm="100000">
                                          <p:val>
                                            <p:strVal val="#ppt_x"/>
                                          </p:val>
                                        </p:tav>
                                      </p:tavLst>
                                    </p:anim>
                                    <p:anim calcmode="lin" valueType="num">
                                      <p:cBhvr additive="base">
                                        <p:cTn id="108" dur="500" fill="hold"/>
                                        <p:tgtEl>
                                          <p:spTgt spid="54"/>
                                        </p:tgtEl>
                                        <p:attrNameLst>
                                          <p:attrName>ppt_y</p:attrName>
                                        </p:attrNameLst>
                                      </p:cBhvr>
                                      <p:tavLst>
                                        <p:tav tm="0">
                                          <p:val>
                                            <p:strVal val="0-#ppt_h/2"/>
                                          </p:val>
                                        </p:tav>
                                        <p:tav tm="100000">
                                          <p:val>
                                            <p:strVal val="#ppt_y"/>
                                          </p:val>
                                        </p:tav>
                                      </p:tavLst>
                                    </p:anim>
                                  </p:childTnLst>
                                </p:cTn>
                              </p:par>
                              <p:par>
                                <p:cTn id="109" presetID="2" presetClass="entr" presetSubtype="1" fill="hold" grpId="0" nodeType="withEffect">
                                  <p:stCondLst>
                                    <p:cond delay="2000"/>
                                  </p:stCondLst>
                                  <p:childTnLst>
                                    <p:set>
                                      <p:cBhvr>
                                        <p:cTn id="110" dur="1" fill="hold">
                                          <p:stCondLst>
                                            <p:cond delay="0"/>
                                          </p:stCondLst>
                                        </p:cTn>
                                        <p:tgtEl>
                                          <p:spTgt spid="55"/>
                                        </p:tgtEl>
                                        <p:attrNameLst>
                                          <p:attrName>style.visibility</p:attrName>
                                        </p:attrNameLst>
                                      </p:cBhvr>
                                      <p:to>
                                        <p:strVal val="visible"/>
                                      </p:to>
                                    </p:set>
                                    <p:anim calcmode="lin" valueType="num">
                                      <p:cBhvr additive="base">
                                        <p:cTn id="111" dur="500" fill="hold"/>
                                        <p:tgtEl>
                                          <p:spTgt spid="55"/>
                                        </p:tgtEl>
                                        <p:attrNameLst>
                                          <p:attrName>ppt_x</p:attrName>
                                        </p:attrNameLst>
                                      </p:cBhvr>
                                      <p:tavLst>
                                        <p:tav tm="0">
                                          <p:val>
                                            <p:strVal val="#ppt_x"/>
                                          </p:val>
                                        </p:tav>
                                        <p:tav tm="100000">
                                          <p:val>
                                            <p:strVal val="#ppt_x"/>
                                          </p:val>
                                        </p:tav>
                                      </p:tavLst>
                                    </p:anim>
                                    <p:anim calcmode="lin" valueType="num">
                                      <p:cBhvr additive="base">
                                        <p:cTn id="112" dur="500" fill="hold"/>
                                        <p:tgtEl>
                                          <p:spTgt spid="5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17" grpId="0" animBg="1"/>
      <p:bldP spid="25" grpId="0"/>
      <p:bldP spid="26" grpId="0"/>
      <p:bldP spid="39" grpId="0" animBg="1"/>
      <p:bldP spid="40" grpId="0"/>
      <p:bldP spid="41" grpId="0"/>
      <p:bldP spid="42" grpId="0" animBg="1"/>
      <p:bldP spid="43" grpId="0"/>
      <p:bldP spid="44" grpId="0"/>
      <p:bldP spid="45" grpId="0" animBg="1"/>
      <p:bldP spid="46" grpId="0"/>
      <p:bldP spid="47" grpId="0"/>
      <p:bldP spid="6" grpId="0" animBg="1"/>
      <p:bldP spid="49" grpId="0"/>
      <p:bldP spid="50" grpId="0" animBg="1"/>
      <p:bldP spid="51" grpId="0"/>
      <p:bldP spid="52" grpId="0" animBg="1"/>
      <p:bldP spid="53" grpId="0"/>
      <p:bldP spid="54" grpId="0" animBg="1"/>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KSO_Shape"/>
          <p:cNvSpPr/>
          <p:nvPr/>
        </p:nvSpPr>
        <p:spPr bwMode="auto">
          <a:xfrm>
            <a:off x="135681" y="260648"/>
            <a:ext cx="592733" cy="40701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0070C0"/>
                </a:solidFill>
                <a:latin typeface="Impact MT Std" pitchFamily="34" charset="0"/>
                <a:ea typeface="微软雅黑" panose="020B0503020204020204" pitchFamily="34" charset="-122"/>
              </a:rPr>
              <a:t>核心成员</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第一章：公司与团队</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a:solidFill>
                  <a:srgbClr val="34495E"/>
                </a:solidFill>
                <a:latin typeface="Impact MT Std" pitchFamily="34" charset="0"/>
                <a:ea typeface="微软雅黑" panose="020B0503020204020204" pitchFamily="34" charset="-122"/>
              </a:rPr>
              <a:t>7</a:t>
            </a:r>
          </a:p>
        </p:txBody>
      </p:sp>
      <p:grpSp>
        <p:nvGrpSpPr>
          <p:cNvPr id="12" name="组合 11"/>
          <p:cNvGrpSpPr/>
          <p:nvPr/>
        </p:nvGrpSpPr>
        <p:grpSpPr>
          <a:xfrm>
            <a:off x="3185939" y="1739094"/>
            <a:ext cx="710200" cy="771543"/>
            <a:chOff x="3185939" y="1739094"/>
            <a:chExt cx="710200" cy="771543"/>
          </a:xfrm>
        </p:grpSpPr>
        <p:sp>
          <p:nvSpPr>
            <p:cNvPr id="13" name="任意多边形 12"/>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b="1" dirty="0">
                <a:solidFill>
                  <a:schemeClr val="tx1">
                    <a:lumMod val="65000"/>
                    <a:lumOff val="35000"/>
                  </a:schemeClr>
                </a:solidFill>
                <a:latin typeface="DIN-BoldItalic" pitchFamily="50" charset="0"/>
              </a:endParaRPr>
            </a:p>
          </p:txBody>
        </p:sp>
        <p:sp>
          <p:nvSpPr>
            <p:cNvPr id="14" name="椭圆 13"/>
            <p:cNvSpPr/>
            <p:nvPr/>
          </p:nvSpPr>
          <p:spPr>
            <a:xfrm>
              <a:off x="3343511" y="1739094"/>
              <a:ext cx="552628" cy="552628"/>
            </a:xfrm>
            <a:prstGeom prst="ellipse">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3495077" y="1855520"/>
              <a:ext cx="277225" cy="313328"/>
              <a:chOff x="5753100" y="3041650"/>
              <a:chExt cx="682626" cy="771526"/>
            </a:xfrm>
            <a:solidFill>
              <a:srgbClr val="DF53DF"/>
            </a:solidFill>
          </p:grpSpPr>
          <p:sp>
            <p:nvSpPr>
              <p:cNvPr id="16" name="Oval 202"/>
              <p:cNvSpPr>
                <a:spLocks noChangeArrowheads="1"/>
              </p:cNvSpPr>
              <p:nvPr/>
            </p:nvSpPr>
            <p:spPr bwMode="auto">
              <a:xfrm>
                <a:off x="5908674" y="3041650"/>
                <a:ext cx="119062" cy="14763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reeform 203"/>
              <p:cNvSpPr/>
              <p:nvPr/>
            </p:nvSpPr>
            <p:spPr bwMode="auto">
              <a:xfrm>
                <a:off x="6103938" y="3413125"/>
                <a:ext cx="46038" cy="84138"/>
              </a:xfrm>
              <a:custGeom>
                <a:avLst/>
                <a:gdLst>
                  <a:gd name="T0" fmla="*/ 2 w 12"/>
                  <a:gd name="T1" fmla="*/ 22 h 22"/>
                  <a:gd name="T2" fmla="*/ 10 w 12"/>
                  <a:gd name="T3" fmla="*/ 22 h 22"/>
                  <a:gd name="T4" fmla="*/ 12 w 12"/>
                  <a:gd name="T5" fmla="*/ 20 h 22"/>
                  <a:gd name="T6" fmla="*/ 12 w 12"/>
                  <a:gd name="T7" fmla="*/ 2 h 22"/>
                  <a:gd name="T8" fmla="*/ 10 w 12"/>
                  <a:gd name="T9" fmla="*/ 0 h 22"/>
                  <a:gd name="T10" fmla="*/ 2 w 12"/>
                  <a:gd name="T11" fmla="*/ 0 h 22"/>
                  <a:gd name="T12" fmla="*/ 0 w 12"/>
                  <a:gd name="T13" fmla="*/ 2 h 22"/>
                  <a:gd name="T14" fmla="*/ 0 w 12"/>
                  <a:gd name="T15" fmla="*/ 20 h 22"/>
                  <a:gd name="T16" fmla="*/ 2 w 1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2" y="22"/>
                    </a:moveTo>
                    <a:cubicBezTo>
                      <a:pt x="10" y="22"/>
                      <a:pt x="10" y="22"/>
                      <a:pt x="10" y="22"/>
                    </a:cubicBezTo>
                    <a:cubicBezTo>
                      <a:pt x="11" y="22"/>
                      <a:pt x="12" y="21"/>
                      <a:pt x="12" y="20"/>
                    </a:cubicBezTo>
                    <a:cubicBezTo>
                      <a:pt x="12" y="2"/>
                      <a:pt x="12" y="2"/>
                      <a:pt x="12" y="2"/>
                    </a:cubicBezTo>
                    <a:cubicBezTo>
                      <a:pt x="12" y="1"/>
                      <a:pt x="11" y="0"/>
                      <a:pt x="10" y="0"/>
                    </a:cubicBezTo>
                    <a:cubicBezTo>
                      <a:pt x="2" y="0"/>
                      <a:pt x="2" y="0"/>
                      <a:pt x="2" y="0"/>
                    </a:cubicBezTo>
                    <a:cubicBezTo>
                      <a:pt x="1" y="0"/>
                      <a:pt x="0" y="1"/>
                      <a:pt x="0" y="2"/>
                    </a:cubicBezTo>
                    <a:cubicBezTo>
                      <a:pt x="0" y="20"/>
                      <a:pt x="0" y="20"/>
                      <a:pt x="0" y="20"/>
                    </a:cubicBezTo>
                    <a:cubicBezTo>
                      <a:pt x="0" y="21"/>
                      <a:pt x="1" y="22"/>
                      <a:pt x="2"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204"/>
              <p:cNvSpPr/>
              <p:nvPr/>
            </p:nvSpPr>
            <p:spPr bwMode="auto">
              <a:xfrm>
                <a:off x="6313488" y="3413125"/>
                <a:ext cx="46038" cy="84138"/>
              </a:xfrm>
              <a:custGeom>
                <a:avLst/>
                <a:gdLst>
                  <a:gd name="T0" fmla="*/ 3 w 12"/>
                  <a:gd name="T1" fmla="*/ 22 h 22"/>
                  <a:gd name="T2" fmla="*/ 10 w 12"/>
                  <a:gd name="T3" fmla="*/ 22 h 22"/>
                  <a:gd name="T4" fmla="*/ 12 w 12"/>
                  <a:gd name="T5" fmla="*/ 20 h 22"/>
                  <a:gd name="T6" fmla="*/ 12 w 12"/>
                  <a:gd name="T7" fmla="*/ 2 h 22"/>
                  <a:gd name="T8" fmla="*/ 10 w 12"/>
                  <a:gd name="T9" fmla="*/ 0 h 22"/>
                  <a:gd name="T10" fmla="*/ 3 w 12"/>
                  <a:gd name="T11" fmla="*/ 0 h 22"/>
                  <a:gd name="T12" fmla="*/ 0 w 12"/>
                  <a:gd name="T13" fmla="*/ 2 h 22"/>
                  <a:gd name="T14" fmla="*/ 0 w 12"/>
                  <a:gd name="T15" fmla="*/ 20 h 22"/>
                  <a:gd name="T16" fmla="*/ 3 w 1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3" y="22"/>
                    </a:moveTo>
                    <a:cubicBezTo>
                      <a:pt x="10" y="22"/>
                      <a:pt x="10" y="22"/>
                      <a:pt x="10" y="22"/>
                    </a:cubicBezTo>
                    <a:cubicBezTo>
                      <a:pt x="12" y="22"/>
                      <a:pt x="12" y="21"/>
                      <a:pt x="12" y="20"/>
                    </a:cubicBezTo>
                    <a:cubicBezTo>
                      <a:pt x="12" y="2"/>
                      <a:pt x="12" y="2"/>
                      <a:pt x="12" y="2"/>
                    </a:cubicBezTo>
                    <a:cubicBezTo>
                      <a:pt x="12" y="1"/>
                      <a:pt x="12" y="0"/>
                      <a:pt x="10" y="0"/>
                    </a:cubicBezTo>
                    <a:cubicBezTo>
                      <a:pt x="3" y="0"/>
                      <a:pt x="3" y="0"/>
                      <a:pt x="3" y="0"/>
                    </a:cubicBezTo>
                    <a:cubicBezTo>
                      <a:pt x="1" y="0"/>
                      <a:pt x="0" y="1"/>
                      <a:pt x="0" y="2"/>
                    </a:cubicBezTo>
                    <a:cubicBezTo>
                      <a:pt x="0" y="20"/>
                      <a:pt x="0" y="20"/>
                      <a:pt x="0" y="20"/>
                    </a:cubicBezTo>
                    <a:cubicBezTo>
                      <a:pt x="0" y="21"/>
                      <a:pt x="1" y="22"/>
                      <a:pt x="3"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205"/>
              <p:cNvSpPr>
                <a:spLocks noEditPoints="1"/>
              </p:cNvSpPr>
              <p:nvPr/>
            </p:nvSpPr>
            <p:spPr bwMode="auto">
              <a:xfrm>
                <a:off x="6030913" y="3444875"/>
                <a:ext cx="404813" cy="360363"/>
              </a:xfrm>
              <a:custGeom>
                <a:avLst/>
                <a:gdLst>
                  <a:gd name="T0" fmla="*/ 94 w 106"/>
                  <a:gd name="T1" fmla="*/ 0 h 95"/>
                  <a:gd name="T2" fmla="*/ 91 w 106"/>
                  <a:gd name="T3" fmla="*/ 0 h 95"/>
                  <a:gd name="T4" fmla="*/ 91 w 106"/>
                  <a:gd name="T5" fmla="*/ 12 h 95"/>
                  <a:gd name="T6" fmla="*/ 84 w 106"/>
                  <a:gd name="T7" fmla="*/ 18 h 95"/>
                  <a:gd name="T8" fmla="*/ 77 w 106"/>
                  <a:gd name="T9" fmla="*/ 18 h 95"/>
                  <a:gd name="T10" fmla="*/ 70 w 106"/>
                  <a:gd name="T11" fmla="*/ 12 h 95"/>
                  <a:gd name="T12" fmla="*/ 70 w 106"/>
                  <a:gd name="T13" fmla="*/ 0 h 95"/>
                  <a:gd name="T14" fmla="*/ 36 w 106"/>
                  <a:gd name="T15" fmla="*/ 0 h 95"/>
                  <a:gd name="T16" fmla="*/ 36 w 106"/>
                  <a:gd name="T17" fmla="*/ 12 h 95"/>
                  <a:gd name="T18" fmla="*/ 29 w 106"/>
                  <a:gd name="T19" fmla="*/ 18 h 95"/>
                  <a:gd name="T20" fmla="*/ 21 w 106"/>
                  <a:gd name="T21" fmla="*/ 18 h 95"/>
                  <a:gd name="T22" fmla="*/ 15 w 106"/>
                  <a:gd name="T23" fmla="*/ 12 h 95"/>
                  <a:gd name="T24" fmla="*/ 15 w 106"/>
                  <a:gd name="T25" fmla="*/ 0 h 95"/>
                  <a:gd name="T26" fmla="*/ 12 w 106"/>
                  <a:gd name="T27" fmla="*/ 0 h 95"/>
                  <a:gd name="T28" fmla="*/ 0 w 106"/>
                  <a:gd name="T29" fmla="*/ 13 h 95"/>
                  <a:gd name="T30" fmla="*/ 0 w 106"/>
                  <a:gd name="T31" fmla="*/ 36 h 95"/>
                  <a:gd name="T32" fmla="*/ 0 w 106"/>
                  <a:gd name="T33" fmla="*/ 83 h 95"/>
                  <a:gd name="T34" fmla="*/ 12 w 106"/>
                  <a:gd name="T35" fmla="*/ 95 h 95"/>
                  <a:gd name="T36" fmla="*/ 94 w 106"/>
                  <a:gd name="T37" fmla="*/ 95 h 95"/>
                  <a:gd name="T38" fmla="*/ 106 w 106"/>
                  <a:gd name="T39" fmla="*/ 83 h 95"/>
                  <a:gd name="T40" fmla="*/ 106 w 106"/>
                  <a:gd name="T41" fmla="*/ 36 h 95"/>
                  <a:gd name="T42" fmla="*/ 106 w 106"/>
                  <a:gd name="T43" fmla="*/ 13 h 95"/>
                  <a:gd name="T44" fmla="*/ 94 w 106"/>
                  <a:gd name="T45" fmla="*/ 0 h 95"/>
                  <a:gd name="T46" fmla="*/ 98 w 106"/>
                  <a:gd name="T47" fmla="*/ 83 h 95"/>
                  <a:gd name="T48" fmla="*/ 94 w 106"/>
                  <a:gd name="T49" fmla="*/ 88 h 95"/>
                  <a:gd name="T50" fmla="*/ 12 w 106"/>
                  <a:gd name="T51" fmla="*/ 88 h 95"/>
                  <a:gd name="T52" fmla="*/ 8 w 106"/>
                  <a:gd name="T53" fmla="*/ 83 h 95"/>
                  <a:gd name="T54" fmla="*/ 8 w 106"/>
                  <a:gd name="T55" fmla="*/ 36 h 95"/>
                  <a:gd name="T56" fmla="*/ 98 w 106"/>
                  <a:gd name="T57" fmla="*/ 36 h 95"/>
                  <a:gd name="T58" fmla="*/ 98 w 106"/>
                  <a:gd name="T59" fmla="*/ 8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95">
                    <a:moveTo>
                      <a:pt x="94" y="0"/>
                    </a:moveTo>
                    <a:cubicBezTo>
                      <a:pt x="91" y="0"/>
                      <a:pt x="91" y="0"/>
                      <a:pt x="91" y="0"/>
                    </a:cubicBezTo>
                    <a:cubicBezTo>
                      <a:pt x="91" y="12"/>
                      <a:pt x="91" y="12"/>
                      <a:pt x="91" y="12"/>
                    </a:cubicBezTo>
                    <a:cubicBezTo>
                      <a:pt x="91" y="15"/>
                      <a:pt x="88" y="18"/>
                      <a:pt x="84" y="18"/>
                    </a:cubicBezTo>
                    <a:cubicBezTo>
                      <a:pt x="77" y="18"/>
                      <a:pt x="77" y="18"/>
                      <a:pt x="77" y="18"/>
                    </a:cubicBezTo>
                    <a:cubicBezTo>
                      <a:pt x="73" y="18"/>
                      <a:pt x="70" y="15"/>
                      <a:pt x="70" y="12"/>
                    </a:cubicBezTo>
                    <a:cubicBezTo>
                      <a:pt x="70" y="0"/>
                      <a:pt x="70" y="0"/>
                      <a:pt x="70" y="0"/>
                    </a:cubicBezTo>
                    <a:cubicBezTo>
                      <a:pt x="36" y="0"/>
                      <a:pt x="36" y="0"/>
                      <a:pt x="36" y="0"/>
                    </a:cubicBezTo>
                    <a:cubicBezTo>
                      <a:pt x="36" y="12"/>
                      <a:pt x="36" y="12"/>
                      <a:pt x="36" y="12"/>
                    </a:cubicBezTo>
                    <a:cubicBezTo>
                      <a:pt x="36" y="15"/>
                      <a:pt x="33" y="18"/>
                      <a:pt x="29" y="18"/>
                    </a:cubicBezTo>
                    <a:cubicBezTo>
                      <a:pt x="21" y="18"/>
                      <a:pt x="21" y="18"/>
                      <a:pt x="21" y="18"/>
                    </a:cubicBezTo>
                    <a:cubicBezTo>
                      <a:pt x="18" y="18"/>
                      <a:pt x="15" y="15"/>
                      <a:pt x="15" y="12"/>
                    </a:cubicBezTo>
                    <a:cubicBezTo>
                      <a:pt x="15" y="0"/>
                      <a:pt x="15" y="0"/>
                      <a:pt x="15" y="0"/>
                    </a:cubicBezTo>
                    <a:cubicBezTo>
                      <a:pt x="12" y="0"/>
                      <a:pt x="12" y="0"/>
                      <a:pt x="12" y="0"/>
                    </a:cubicBezTo>
                    <a:cubicBezTo>
                      <a:pt x="5" y="0"/>
                      <a:pt x="0" y="6"/>
                      <a:pt x="0" y="13"/>
                    </a:cubicBezTo>
                    <a:cubicBezTo>
                      <a:pt x="0" y="36"/>
                      <a:pt x="0" y="36"/>
                      <a:pt x="0" y="36"/>
                    </a:cubicBezTo>
                    <a:cubicBezTo>
                      <a:pt x="0" y="83"/>
                      <a:pt x="0" y="83"/>
                      <a:pt x="0" y="83"/>
                    </a:cubicBezTo>
                    <a:cubicBezTo>
                      <a:pt x="0" y="90"/>
                      <a:pt x="5" y="95"/>
                      <a:pt x="12" y="95"/>
                    </a:cubicBezTo>
                    <a:cubicBezTo>
                      <a:pt x="94" y="95"/>
                      <a:pt x="94" y="95"/>
                      <a:pt x="94" y="95"/>
                    </a:cubicBezTo>
                    <a:cubicBezTo>
                      <a:pt x="100" y="95"/>
                      <a:pt x="106" y="90"/>
                      <a:pt x="106" y="83"/>
                    </a:cubicBezTo>
                    <a:cubicBezTo>
                      <a:pt x="106" y="36"/>
                      <a:pt x="106" y="36"/>
                      <a:pt x="106" y="36"/>
                    </a:cubicBezTo>
                    <a:cubicBezTo>
                      <a:pt x="106" y="13"/>
                      <a:pt x="106" y="13"/>
                      <a:pt x="106" y="13"/>
                    </a:cubicBezTo>
                    <a:cubicBezTo>
                      <a:pt x="106" y="6"/>
                      <a:pt x="100" y="0"/>
                      <a:pt x="94" y="0"/>
                    </a:cubicBezTo>
                    <a:close/>
                    <a:moveTo>
                      <a:pt x="98" y="83"/>
                    </a:moveTo>
                    <a:cubicBezTo>
                      <a:pt x="98" y="86"/>
                      <a:pt x="96" y="88"/>
                      <a:pt x="94" y="88"/>
                    </a:cubicBezTo>
                    <a:cubicBezTo>
                      <a:pt x="12" y="88"/>
                      <a:pt x="12" y="88"/>
                      <a:pt x="12" y="88"/>
                    </a:cubicBezTo>
                    <a:cubicBezTo>
                      <a:pt x="10" y="88"/>
                      <a:pt x="8" y="86"/>
                      <a:pt x="8" y="83"/>
                    </a:cubicBezTo>
                    <a:cubicBezTo>
                      <a:pt x="8" y="36"/>
                      <a:pt x="8" y="36"/>
                      <a:pt x="8" y="36"/>
                    </a:cubicBezTo>
                    <a:cubicBezTo>
                      <a:pt x="98" y="36"/>
                      <a:pt x="98" y="36"/>
                      <a:pt x="98" y="36"/>
                    </a:cubicBezTo>
                    <a:lnTo>
                      <a:pt x="98" y="8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Rectangle 206"/>
              <p:cNvSpPr>
                <a:spLocks noChangeArrowheads="1"/>
              </p:cNvSpPr>
              <p:nvPr/>
            </p:nvSpPr>
            <p:spPr bwMode="auto">
              <a:xfrm>
                <a:off x="6084888"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Rectangle 207"/>
              <p:cNvSpPr>
                <a:spLocks noChangeArrowheads="1"/>
              </p:cNvSpPr>
              <p:nvPr/>
            </p:nvSpPr>
            <p:spPr bwMode="auto">
              <a:xfrm>
                <a:off x="6191250"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Rectangle 208"/>
              <p:cNvSpPr>
                <a:spLocks noChangeArrowheads="1"/>
              </p:cNvSpPr>
              <p:nvPr/>
            </p:nvSpPr>
            <p:spPr bwMode="auto">
              <a:xfrm>
                <a:off x="6294438"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Rectangle 209"/>
              <p:cNvSpPr>
                <a:spLocks noChangeArrowheads="1"/>
              </p:cNvSpPr>
              <p:nvPr/>
            </p:nvSpPr>
            <p:spPr bwMode="auto">
              <a:xfrm>
                <a:off x="6084888"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Rectangle 210"/>
              <p:cNvSpPr>
                <a:spLocks noChangeArrowheads="1"/>
              </p:cNvSpPr>
              <p:nvPr/>
            </p:nvSpPr>
            <p:spPr bwMode="auto">
              <a:xfrm>
                <a:off x="6191250"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Rectangle 211"/>
              <p:cNvSpPr>
                <a:spLocks noChangeArrowheads="1"/>
              </p:cNvSpPr>
              <p:nvPr/>
            </p:nvSpPr>
            <p:spPr bwMode="auto">
              <a:xfrm>
                <a:off x="6294438"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Rectangle 212"/>
              <p:cNvSpPr>
                <a:spLocks noChangeArrowheads="1"/>
              </p:cNvSpPr>
              <p:nvPr/>
            </p:nvSpPr>
            <p:spPr bwMode="auto">
              <a:xfrm>
                <a:off x="6084888"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Rectangle 213"/>
              <p:cNvSpPr>
                <a:spLocks noChangeArrowheads="1"/>
              </p:cNvSpPr>
              <p:nvPr/>
            </p:nvSpPr>
            <p:spPr bwMode="auto">
              <a:xfrm>
                <a:off x="6191250"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Rectangle 214"/>
              <p:cNvSpPr>
                <a:spLocks noChangeArrowheads="1"/>
              </p:cNvSpPr>
              <p:nvPr/>
            </p:nvSpPr>
            <p:spPr bwMode="auto">
              <a:xfrm>
                <a:off x="6294438"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Rectangle 215"/>
              <p:cNvSpPr>
                <a:spLocks noChangeArrowheads="1"/>
              </p:cNvSpPr>
              <p:nvPr/>
            </p:nvSpPr>
            <p:spPr bwMode="auto">
              <a:xfrm>
                <a:off x="5965825" y="33988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216"/>
              <p:cNvSpPr>
                <a:spLocks noEditPoints="1"/>
              </p:cNvSpPr>
              <p:nvPr/>
            </p:nvSpPr>
            <p:spPr bwMode="auto">
              <a:xfrm>
                <a:off x="5753100" y="3208338"/>
                <a:ext cx="427038" cy="604838"/>
              </a:xfrm>
              <a:custGeom>
                <a:avLst/>
                <a:gdLst>
                  <a:gd name="T0" fmla="*/ 111 w 112"/>
                  <a:gd name="T1" fmla="*/ 23 h 159"/>
                  <a:gd name="T2" fmla="*/ 106 w 112"/>
                  <a:gd name="T3" fmla="*/ 19 h 159"/>
                  <a:gd name="T4" fmla="*/ 83 w 112"/>
                  <a:gd name="T5" fmla="*/ 2 h 159"/>
                  <a:gd name="T6" fmla="*/ 77 w 112"/>
                  <a:gd name="T7" fmla="*/ 0 h 159"/>
                  <a:gd name="T8" fmla="*/ 70 w 112"/>
                  <a:gd name="T9" fmla="*/ 0 h 159"/>
                  <a:gd name="T10" fmla="*/ 68 w 112"/>
                  <a:gd name="T11" fmla="*/ 10 h 159"/>
                  <a:gd name="T12" fmla="*/ 56 w 112"/>
                  <a:gd name="T13" fmla="*/ 50 h 159"/>
                  <a:gd name="T14" fmla="*/ 56 w 112"/>
                  <a:gd name="T15" fmla="*/ 51 h 159"/>
                  <a:gd name="T16" fmla="*/ 56 w 112"/>
                  <a:gd name="T17" fmla="*/ 50 h 159"/>
                  <a:gd name="T18" fmla="*/ 45 w 112"/>
                  <a:gd name="T19" fmla="*/ 10 h 159"/>
                  <a:gd name="T20" fmla="*/ 43 w 112"/>
                  <a:gd name="T21" fmla="*/ 0 h 159"/>
                  <a:gd name="T22" fmla="*/ 35 w 112"/>
                  <a:gd name="T23" fmla="*/ 0 h 159"/>
                  <a:gd name="T24" fmla="*/ 28 w 112"/>
                  <a:gd name="T25" fmla="*/ 4 h 159"/>
                  <a:gd name="T26" fmla="*/ 0 w 112"/>
                  <a:gd name="T27" fmla="*/ 44 h 159"/>
                  <a:gd name="T28" fmla="*/ 0 w 112"/>
                  <a:gd name="T29" fmla="*/ 44 h 159"/>
                  <a:gd name="T30" fmla="*/ 0 w 112"/>
                  <a:gd name="T31" fmla="*/ 45 h 159"/>
                  <a:gd name="T32" fmla="*/ 2 w 112"/>
                  <a:gd name="T33" fmla="*/ 48 h 159"/>
                  <a:gd name="T34" fmla="*/ 9 w 112"/>
                  <a:gd name="T35" fmla="*/ 61 h 159"/>
                  <a:gd name="T36" fmla="*/ 29 w 112"/>
                  <a:gd name="T37" fmla="*/ 72 h 159"/>
                  <a:gd name="T38" fmla="*/ 29 w 112"/>
                  <a:gd name="T39" fmla="*/ 84 h 159"/>
                  <a:gd name="T40" fmla="*/ 34 w 112"/>
                  <a:gd name="T41" fmla="*/ 159 h 159"/>
                  <a:gd name="T42" fmla="*/ 55 w 112"/>
                  <a:gd name="T43" fmla="*/ 84 h 159"/>
                  <a:gd name="T44" fmla="*/ 60 w 112"/>
                  <a:gd name="T45" fmla="*/ 159 h 159"/>
                  <a:gd name="T46" fmla="*/ 67 w 112"/>
                  <a:gd name="T47" fmla="*/ 145 h 159"/>
                  <a:gd name="T48" fmla="*/ 76 w 112"/>
                  <a:gd name="T49" fmla="*/ 59 h 159"/>
                  <a:gd name="T50" fmla="*/ 110 w 112"/>
                  <a:gd name="T51" fmla="*/ 41 h 159"/>
                  <a:gd name="T52" fmla="*/ 112 w 112"/>
                  <a:gd name="T53" fmla="*/ 24 h 159"/>
                  <a:gd name="T54" fmla="*/ 27 w 112"/>
                  <a:gd name="T55" fmla="*/ 51 h 159"/>
                  <a:gd name="T56" fmla="*/ 21 w 112"/>
                  <a:gd name="T57" fmla="*/ 40 h 159"/>
                  <a:gd name="T58" fmla="*/ 30 w 112"/>
                  <a:gd name="T59" fmla="*/ 55 h 159"/>
                  <a:gd name="T60" fmla="*/ 68 w 112"/>
                  <a:gd name="T61" fmla="*/ 39 h 159"/>
                  <a:gd name="T62" fmla="*/ 82 w 112"/>
                  <a:gd name="T63" fmla="*/ 25 h 159"/>
                  <a:gd name="T64" fmla="*/ 88 w 112"/>
                  <a:gd name="T65" fmla="*/ 3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59">
                    <a:moveTo>
                      <a:pt x="112" y="24"/>
                    </a:moveTo>
                    <a:cubicBezTo>
                      <a:pt x="111" y="23"/>
                      <a:pt x="111" y="23"/>
                      <a:pt x="111" y="23"/>
                    </a:cubicBezTo>
                    <a:cubicBezTo>
                      <a:pt x="110" y="22"/>
                      <a:pt x="110" y="22"/>
                      <a:pt x="110" y="22"/>
                    </a:cubicBezTo>
                    <a:cubicBezTo>
                      <a:pt x="106" y="19"/>
                      <a:pt x="106" y="19"/>
                      <a:pt x="106" y="19"/>
                    </a:cubicBezTo>
                    <a:cubicBezTo>
                      <a:pt x="98" y="13"/>
                      <a:pt x="98" y="13"/>
                      <a:pt x="98" y="13"/>
                    </a:cubicBezTo>
                    <a:cubicBezTo>
                      <a:pt x="83" y="2"/>
                      <a:pt x="83" y="2"/>
                      <a:pt x="83" y="2"/>
                    </a:cubicBezTo>
                    <a:cubicBezTo>
                      <a:pt x="81" y="1"/>
                      <a:pt x="80" y="0"/>
                      <a:pt x="78" y="0"/>
                    </a:cubicBezTo>
                    <a:cubicBezTo>
                      <a:pt x="78" y="0"/>
                      <a:pt x="78" y="0"/>
                      <a:pt x="77" y="0"/>
                    </a:cubicBezTo>
                    <a:cubicBezTo>
                      <a:pt x="75" y="0"/>
                      <a:pt x="72" y="0"/>
                      <a:pt x="70" y="0"/>
                    </a:cubicBezTo>
                    <a:cubicBezTo>
                      <a:pt x="70" y="0"/>
                      <a:pt x="70" y="0"/>
                      <a:pt x="70" y="0"/>
                    </a:cubicBezTo>
                    <a:cubicBezTo>
                      <a:pt x="76" y="5"/>
                      <a:pt x="76" y="5"/>
                      <a:pt x="76" y="5"/>
                    </a:cubicBezTo>
                    <a:cubicBezTo>
                      <a:pt x="68" y="10"/>
                      <a:pt x="68" y="10"/>
                      <a:pt x="68" y="10"/>
                    </a:cubicBezTo>
                    <a:cubicBezTo>
                      <a:pt x="72" y="16"/>
                      <a:pt x="72" y="16"/>
                      <a:pt x="72" y="16"/>
                    </a:cubicBezTo>
                    <a:cubicBezTo>
                      <a:pt x="56" y="50"/>
                      <a:pt x="56" y="50"/>
                      <a:pt x="56" y="50"/>
                    </a:cubicBezTo>
                    <a:cubicBezTo>
                      <a:pt x="57" y="51"/>
                      <a:pt x="57" y="51"/>
                      <a:pt x="57" y="51"/>
                    </a:cubicBezTo>
                    <a:cubicBezTo>
                      <a:pt x="56" y="51"/>
                      <a:pt x="56" y="51"/>
                      <a:pt x="56" y="51"/>
                    </a:cubicBezTo>
                    <a:cubicBezTo>
                      <a:pt x="56" y="51"/>
                      <a:pt x="56" y="51"/>
                      <a:pt x="56" y="51"/>
                    </a:cubicBezTo>
                    <a:cubicBezTo>
                      <a:pt x="56" y="50"/>
                      <a:pt x="56" y="50"/>
                      <a:pt x="56" y="50"/>
                    </a:cubicBezTo>
                    <a:cubicBezTo>
                      <a:pt x="41" y="16"/>
                      <a:pt x="41" y="16"/>
                      <a:pt x="41" y="16"/>
                    </a:cubicBezTo>
                    <a:cubicBezTo>
                      <a:pt x="45" y="10"/>
                      <a:pt x="45" y="10"/>
                      <a:pt x="45" y="10"/>
                    </a:cubicBezTo>
                    <a:cubicBezTo>
                      <a:pt x="36" y="5"/>
                      <a:pt x="36" y="5"/>
                      <a:pt x="36" y="5"/>
                    </a:cubicBezTo>
                    <a:cubicBezTo>
                      <a:pt x="43" y="0"/>
                      <a:pt x="43" y="0"/>
                      <a:pt x="43" y="0"/>
                    </a:cubicBezTo>
                    <a:cubicBezTo>
                      <a:pt x="43" y="0"/>
                      <a:pt x="43" y="0"/>
                      <a:pt x="43" y="0"/>
                    </a:cubicBezTo>
                    <a:cubicBezTo>
                      <a:pt x="41" y="0"/>
                      <a:pt x="38" y="0"/>
                      <a:pt x="35" y="0"/>
                    </a:cubicBezTo>
                    <a:cubicBezTo>
                      <a:pt x="35" y="0"/>
                      <a:pt x="35" y="0"/>
                      <a:pt x="35" y="0"/>
                    </a:cubicBezTo>
                    <a:cubicBezTo>
                      <a:pt x="32" y="1"/>
                      <a:pt x="30" y="2"/>
                      <a:pt x="28" y="4"/>
                    </a:cubicBezTo>
                    <a:cubicBezTo>
                      <a:pt x="1" y="32"/>
                      <a:pt x="1" y="32"/>
                      <a:pt x="1" y="32"/>
                    </a:cubicBezTo>
                    <a:cubicBezTo>
                      <a:pt x="0" y="44"/>
                      <a:pt x="0" y="44"/>
                      <a:pt x="0" y="44"/>
                    </a:cubicBezTo>
                    <a:cubicBezTo>
                      <a:pt x="0" y="44"/>
                      <a:pt x="0" y="44"/>
                      <a:pt x="0" y="44"/>
                    </a:cubicBezTo>
                    <a:cubicBezTo>
                      <a:pt x="0" y="44"/>
                      <a:pt x="0" y="44"/>
                      <a:pt x="0" y="44"/>
                    </a:cubicBezTo>
                    <a:cubicBezTo>
                      <a:pt x="0" y="44"/>
                      <a:pt x="0" y="44"/>
                      <a:pt x="0" y="44"/>
                    </a:cubicBezTo>
                    <a:cubicBezTo>
                      <a:pt x="0" y="45"/>
                      <a:pt x="0" y="45"/>
                      <a:pt x="0" y="45"/>
                    </a:cubicBezTo>
                    <a:cubicBezTo>
                      <a:pt x="1" y="46"/>
                      <a:pt x="1" y="46"/>
                      <a:pt x="1" y="46"/>
                    </a:cubicBezTo>
                    <a:cubicBezTo>
                      <a:pt x="2" y="48"/>
                      <a:pt x="2" y="48"/>
                      <a:pt x="2" y="48"/>
                    </a:cubicBezTo>
                    <a:cubicBezTo>
                      <a:pt x="4" y="52"/>
                      <a:pt x="4" y="52"/>
                      <a:pt x="4" y="52"/>
                    </a:cubicBezTo>
                    <a:cubicBezTo>
                      <a:pt x="9" y="61"/>
                      <a:pt x="9" y="61"/>
                      <a:pt x="9" y="61"/>
                    </a:cubicBezTo>
                    <a:cubicBezTo>
                      <a:pt x="18" y="78"/>
                      <a:pt x="18" y="78"/>
                      <a:pt x="18" y="78"/>
                    </a:cubicBezTo>
                    <a:cubicBezTo>
                      <a:pt x="22" y="76"/>
                      <a:pt x="26" y="74"/>
                      <a:pt x="29" y="72"/>
                    </a:cubicBezTo>
                    <a:cubicBezTo>
                      <a:pt x="29" y="76"/>
                      <a:pt x="29" y="80"/>
                      <a:pt x="29" y="83"/>
                    </a:cubicBezTo>
                    <a:cubicBezTo>
                      <a:pt x="29" y="83"/>
                      <a:pt x="29" y="84"/>
                      <a:pt x="29" y="84"/>
                    </a:cubicBezTo>
                    <a:cubicBezTo>
                      <a:pt x="30" y="84"/>
                      <a:pt x="31" y="84"/>
                      <a:pt x="31" y="84"/>
                    </a:cubicBezTo>
                    <a:cubicBezTo>
                      <a:pt x="34" y="159"/>
                      <a:pt x="34" y="159"/>
                      <a:pt x="34" y="159"/>
                    </a:cubicBezTo>
                    <a:cubicBezTo>
                      <a:pt x="55" y="159"/>
                      <a:pt x="55" y="159"/>
                      <a:pt x="55" y="159"/>
                    </a:cubicBezTo>
                    <a:cubicBezTo>
                      <a:pt x="56" y="137"/>
                      <a:pt x="56" y="99"/>
                      <a:pt x="55" y="84"/>
                    </a:cubicBezTo>
                    <a:cubicBezTo>
                      <a:pt x="56" y="84"/>
                      <a:pt x="57" y="84"/>
                      <a:pt x="58" y="84"/>
                    </a:cubicBezTo>
                    <a:cubicBezTo>
                      <a:pt x="60" y="159"/>
                      <a:pt x="60" y="159"/>
                      <a:pt x="60" y="159"/>
                    </a:cubicBezTo>
                    <a:cubicBezTo>
                      <a:pt x="74" y="159"/>
                      <a:pt x="74" y="159"/>
                      <a:pt x="74" y="159"/>
                    </a:cubicBezTo>
                    <a:cubicBezTo>
                      <a:pt x="70" y="156"/>
                      <a:pt x="67" y="151"/>
                      <a:pt x="67" y="145"/>
                    </a:cubicBezTo>
                    <a:cubicBezTo>
                      <a:pt x="67" y="75"/>
                      <a:pt x="67" y="75"/>
                      <a:pt x="67" y="75"/>
                    </a:cubicBezTo>
                    <a:cubicBezTo>
                      <a:pt x="67" y="68"/>
                      <a:pt x="71" y="62"/>
                      <a:pt x="76" y="59"/>
                    </a:cubicBezTo>
                    <a:cubicBezTo>
                      <a:pt x="77" y="60"/>
                      <a:pt x="78" y="61"/>
                      <a:pt x="78" y="62"/>
                    </a:cubicBezTo>
                    <a:cubicBezTo>
                      <a:pt x="110" y="41"/>
                      <a:pt x="110" y="41"/>
                      <a:pt x="110" y="41"/>
                    </a:cubicBezTo>
                    <a:cubicBezTo>
                      <a:pt x="111" y="40"/>
                      <a:pt x="111" y="40"/>
                      <a:pt x="111" y="40"/>
                    </a:cubicBezTo>
                    <a:lnTo>
                      <a:pt x="112" y="24"/>
                    </a:lnTo>
                    <a:close/>
                    <a:moveTo>
                      <a:pt x="30" y="55"/>
                    </a:moveTo>
                    <a:cubicBezTo>
                      <a:pt x="27" y="51"/>
                      <a:pt x="27" y="51"/>
                      <a:pt x="27" y="51"/>
                    </a:cubicBezTo>
                    <a:cubicBezTo>
                      <a:pt x="22" y="43"/>
                      <a:pt x="22" y="43"/>
                      <a:pt x="22" y="43"/>
                    </a:cubicBezTo>
                    <a:cubicBezTo>
                      <a:pt x="21" y="40"/>
                      <a:pt x="21" y="40"/>
                      <a:pt x="21" y="40"/>
                    </a:cubicBezTo>
                    <a:cubicBezTo>
                      <a:pt x="31" y="28"/>
                      <a:pt x="31" y="28"/>
                      <a:pt x="31" y="28"/>
                    </a:cubicBezTo>
                    <a:cubicBezTo>
                      <a:pt x="30" y="37"/>
                      <a:pt x="30" y="46"/>
                      <a:pt x="30" y="55"/>
                    </a:cubicBezTo>
                    <a:close/>
                    <a:moveTo>
                      <a:pt x="70" y="41"/>
                    </a:moveTo>
                    <a:cubicBezTo>
                      <a:pt x="68" y="39"/>
                      <a:pt x="68" y="39"/>
                      <a:pt x="68" y="39"/>
                    </a:cubicBezTo>
                    <a:cubicBezTo>
                      <a:pt x="82" y="30"/>
                      <a:pt x="82" y="30"/>
                      <a:pt x="82" y="30"/>
                    </a:cubicBezTo>
                    <a:cubicBezTo>
                      <a:pt x="82" y="28"/>
                      <a:pt x="82" y="27"/>
                      <a:pt x="82" y="25"/>
                    </a:cubicBezTo>
                    <a:cubicBezTo>
                      <a:pt x="86" y="28"/>
                      <a:pt x="86" y="28"/>
                      <a:pt x="86" y="28"/>
                    </a:cubicBezTo>
                    <a:cubicBezTo>
                      <a:pt x="88" y="30"/>
                      <a:pt x="88" y="30"/>
                      <a:pt x="88" y="30"/>
                    </a:cubicBezTo>
                    <a:lnTo>
                      <a:pt x="70" y="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217"/>
              <p:cNvSpPr/>
              <p:nvPr/>
            </p:nvSpPr>
            <p:spPr bwMode="auto">
              <a:xfrm>
                <a:off x="5946775" y="3201988"/>
                <a:ext cx="42863" cy="44450"/>
              </a:xfrm>
              <a:custGeom>
                <a:avLst/>
                <a:gdLst>
                  <a:gd name="T0" fmla="*/ 22 w 27"/>
                  <a:gd name="T1" fmla="*/ 0 h 28"/>
                  <a:gd name="T2" fmla="*/ 27 w 27"/>
                  <a:gd name="T3" fmla="*/ 16 h 28"/>
                  <a:gd name="T4" fmla="*/ 12 w 27"/>
                  <a:gd name="T5" fmla="*/ 28 h 28"/>
                  <a:gd name="T6" fmla="*/ 0 w 27"/>
                  <a:gd name="T7" fmla="*/ 16 h 28"/>
                  <a:gd name="T8" fmla="*/ 5 w 27"/>
                  <a:gd name="T9" fmla="*/ 0 h 28"/>
                  <a:gd name="T10" fmla="*/ 22 w 27"/>
                  <a:gd name="T11" fmla="*/ 0 h 28"/>
                </a:gdLst>
                <a:ahLst/>
                <a:cxnLst>
                  <a:cxn ang="0">
                    <a:pos x="T0" y="T1"/>
                  </a:cxn>
                  <a:cxn ang="0">
                    <a:pos x="T2" y="T3"/>
                  </a:cxn>
                  <a:cxn ang="0">
                    <a:pos x="T4" y="T5"/>
                  </a:cxn>
                  <a:cxn ang="0">
                    <a:pos x="T6" y="T7"/>
                  </a:cxn>
                  <a:cxn ang="0">
                    <a:pos x="T8" y="T9"/>
                  </a:cxn>
                  <a:cxn ang="0">
                    <a:pos x="T10" y="T11"/>
                  </a:cxn>
                </a:cxnLst>
                <a:rect l="0" t="0" r="r" b="b"/>
                <a:pathLst>
                  <a:path w="27" h="28">
                    <a:moveTo>
                      <a:pt x="22" y="0"/>
                    </a:moveTo>
                    <a:lnTo>
                      <a:pt x="27" y="16"/>
                    </a:lnTo>
                    <a:lnTo>
                      <a:pt x="12" y="28"/>
                    </a:lnTo>
                    <a:lnTo>
                      <a:pt x="0" y="16"/>
                    </a:lnTo>
                    <a:lnTo>
                      <a:pt x="5" y="0"/>
                    </a:ln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218"/>
              <p:cNvSpPr/>
              <p:nvPr/>
            </p:nvSpPr>
            <p:spPr bwMode="auto">
              <a:xfrm>
                <a:off x="5946775" y="3232150"/>
                <a:ext cx="42863" cy="185738"/>
              </a:xfrm>
              <a:custGeom>
                <a:avLst/>
                <a:gdLst>
                  <a:gd name="T0" fmla="*/ 22 w 27"/>
                  <a:gd name="T1" fmla="*/ 0 h 117"/>
                  <a:gd name="T2" fmla="*/ 27 w 27"/>
                  <a:gd name="T3" fmla="*/ 105 h 117"/>
                  <a:gd name="T4" fmla="*/ 12 w 27"/>
                  <a:gd name="T5" fmla="*/ 117 h 117"/>
                  <a:gd name="T6" fmla="*/ 0 w 27"/>
                  <a:gd name="T7" fmla="*/ 105 h 117"/>
                  <a:gd name="T8" fmla="*/ 5 w 27"/>
                  <a:gd name="T9" fmla="*/ 0 h 117"/>
                  <a:gd name="T10" fmla="*/ 22 w 27"/>
                  <a:gd name="T11" fmla="*/ 0 h 117"/>
                </a:gdLst>
                <a:ahLst/>
                <a:cxnLst>
                  <a:cxn ang="0">
                    <a:pos x="T0" y="T1"/>
                  </a:cxn>
                  <a:cxn ang="0">
                    <a:pos x="T2" y="T3"/>
                  </a:cxn>
                  <a:cxn ang="0">
                    <a:pos x="T4" y="T5"/>
                  </a:cxn>
                  <a:cxn ang="0">
                    <a:pos x="T6" y="T7"/>
                  </a:cxn>
                  <a:cxn ang="0">
                    <a:pos x="T8" y="T9"/>
                  </a:cxn>
                  <a:cxn ang="0">
                    <a:pos x="T10" y="T11"/>
                  </a:cxn>
                </a:cxnLst>
                <a:rect l="0" t="0" r="r" b="b"/>
                <a:pathLst>
                  <a:path w="27" h="117">
                    <a:moveTo>
                      <a:pt x="22" y="0"/>
                    </a:moveTo>
                    <a:lnTo>
                      <a:pt x="27" y="105"/>
                    </a:lnTo>
                    <a:lnTo>
                      <a:pt x="12" y="117"/>
                    </a:lnTo>
                    <a:lnTo>
                      <a:pt x="0" y="105"/>
                    </a:lnTo>
                    <a:lnTo>
                      <a:pt x="5" y="0"/>
                    </a:ln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33" name="Oval 21"/>
          <p:cNvSpPr/>
          <p:nvPr/>
        </p:nvSpPr>
        <p:spPr>
          <a:xfrm>
            <a:off x="1673664" y="2194323"/>
            <a:ext cx="1932614" cy="1932614"/>
          </a:xfrm>
          <a:prstGeom prst="ellipse">
            <a:avLst/>
          </a:prstGeom>
          <a:solidFill>
            <a:srgbClr val="0070C0"/>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16D63"/>
              </a:solidFill>
              <a:latin typeface="DIN-BoldItalic" pitchFamily="50" charset="0"/>
            </a:endParaRPr>
          </a:p>
        </p:txBody>
      </p:sp>
      <p:sp>
        <p:nvSpPr>
          <p:cNvPr id="34" name="椭圆 33"/>
          <p:cNvSpPr/>
          <p:nvPr/>
        </p:nvSpPr>
        <p:spPr>
          <a:xfrm>
            <a:off x="1831902" y="2352012"/>
            <a:ext cx="1616138" cy="1617237"/>
          </a:xfrm>
          <a:prstGeom prst="ellipse">
            <a:avLst/>
          </a:prstGeom>
          <a:blipFill dpi="0" rotWithShape="1">
            <a:blip r:embed="rId3" cstate="screen"/>
            <a:srcRect/>
            <a:stretch>
              <a:fillRect l="-1175" t="-4762" r="-169083" b="-116071"/>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35" name="矩形 34"/>
          <p:cNvSpPr/>
          <p:nvPr/>
        </p:nvSpPr>
        <p:spPr>
          <a:xfrm>
            <a:off x="6210803" y="2456388"/>
            <a:ext cx="3312368" cy="32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latin typeface="微软雅黑" panose="020B0503020204020204" pitchFamily="34" charset="-122"/>
                <a:ea typeface="微软雅黑" panose="020B0503020204020204" pitchFamily="34" charset="-122"/>
              </a:rPr>
              <a:t>团队协作</a:t>
            </a:r>
          </a:p>
        </p:txBody>
      </p:sp>
      <p:sp>
        <p:nvSpPr>
          <p:cNvPr id="36" name="矩形 35"/>
          <p:cNvSpPr/>
          <p:nvPr/>
        </p:nvSpPr>
        <p:spPr>
          <a:xfrm>
            <a:off x="6210803" y="2860904"/>
            <a:ext cx="2448272" cy="32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latin typeface="微软雅黑" panose="020B0503020204020204" pitchFamily="34" charset="-122"/>
                <a:ea typeface="微软雅黑" panose="020B0503020204020204" pitchFamily="34" charset="-122"/>
              </a:rPr>
              <a:t>沟通交流</a:t>
            </a:r>
          </a:p>
        </p:txBody>
      </p:sp>
      <p:sp>
        <p:nvSpPr>
          <p:cNvPr id="37" name="矩形 36"/>
          <p:cNvSpPr/>
          <p:nvPr/>
        </p:nvSpPr>
        <p:spPr>
          <a:xfrm>
            <a:off x="6210803" y="3256984"/>
            <a:ext cx="3888432" cy="32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latin typeface="微软雅黑" panose="020B0503020204020204" pitchFamily="34" charset="-122"/>
                <a:ea typeface="微软雅黑" panose="020B0503020204020204" pitchFamily="34" charset="-122"/>
              </a:rPr>
              <a:t>业务知识</a:t>
            </a:r>
          </a:p>
        </p:txBody>
      </p:sp>
      <p:sp>
        <p:nvSpPr>
          <p:cNvPr id="38" name="矩形 37"/>
          <p:cNvSpPr/>
          <p:nvPr/>
        </p:nvSpPr>
        <p:spPr>
          <a:xfrm>
            <a:off x="6210803" y="3652992"/>
            <a:ext cx="2160240" cy="32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latin typeface="微软雅黑" panose="020B0503020204020204" pitchFamily="34" charset="-122"/>
                <a:ea typeface="微软雅黑" panose="020B0503020204020204" pitchFamily="34" charset="-122"/>
              </a:rPr>
              <a:t>情绪管理</a:t>
            </a:r>
          </a:p>
        </p:txBody>
      </p:sp>
      <p:sp>
        <p:nvSpPr>
          <p:cNvPr id="39" name="文本框 5"/>
          <p:cNvSpPr txBox="1"/>
          <p:nvPr/>
        </p:nvSpPr>
        <p:spPr>
          <a:xfrm>
            <a:off x="6210803" y="2060848"/>
            <a:ext cx="1224136" cy="369332"/>
          </a:xfrm>
          <a:prstGeom prst="rect">
            <a:avLst/>
          </a:prstGeom>
          <a:noFill/>
        </p:spPr>
        <p:txBody>
          <a:bodyPr wrap="square" rtlCol="0">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技能：</a:t>
            </a:r>
            <a:r>
              <a:rPr lang="zh-CN" altLang="en-US" b="1" dirty="0">
                <a:solidFill>
                  <a:schemeClr val="bg1"/>
                </a:solidFill>
                <a:latin typeface="微软雅黑" panose="020B0503020204020204" pitchFamily="34" charset="-122"/>
                <a:ea typeface="微软雅黑" panose="020B0503020204020204" pitchFamily="34" charset="-122"/>
              </a:rPr>
              <a:t>：</a:t>
            </a:r>
          </a:p>
        </p:txBody>
      </p:sp>
      <p:sp>
        <p:nvSpPr>
          <p:cNvPr id="40" name="文本框 9"/>
          <p:cNvSpPr txBox="1"/>
          <p:nvPr/>
        </p:nvSpPr>
        <p:spPr>
          <a:xfrm>
            <a:off x="10212451" y="2511825"/>
            <a:ext cx="648072" cy="307777"/>
          </a:xfrm>
          <a:prstGeom prst="rect">
            <a:avLst/>
          </a:prstGeom>
          <a:noFill/>
        </p:spPr>
        <p:txBody>
          <a:bodyPr wrap="square" rtlCol="0">
            <a:spAutoFit/>
          </a:bodyPr>
          <a:lstStyle/>
          <a:p>
            <a:pPr algn="ctr"/>
            <a:r>
              <a:rPr lang="en-US" altLang="zh-CN" sz="1400" b="1" dirty="0">
                <a:solidFill>
                  <a:schemeClr val="bg1">
                    <a:lumMod val="50000"/>
                  </a:schemeClr>
                </a:solidFill>
                <a:latin typeface="Impact MT Std" pitchFamily="34" charset="0"/>
                <a:ea typeface="微软雅黑" panose="020B0503020204020204" pitchFamily="34" charset="-122"/>
              </a:rPr>
              <a:t>80%</a:t>
            </a:r>
            <a:endParaRPr lang="zh-CN" altLang="en-US" sz="1400" b="1" dirty="0">
              <a:solidFill>
                <a:schemeClr val="bg1">
                  <a:lumMod val="50000"/>
                </a:schemeClr>
              </a:solidFill>
              <a:latin typeface="Impact MT Std" pitchFamily="34" charset="0"/>
              <a:ea typeface="微软雅黑" panose="020B0503020204020204" pitchFamily="34" charset="-122"/>
            </a:endParaRPr>
          </a:p>
        </p:txBody>
      </p:sp>
      <p:sp>
        <p:nvSpPr>
          <p:cNvPr id="41" name="文本框 40"/>
          <p:cNvSpPr txBox="1"/>
          <p:nvPr/>
        </p:nvSpPr>
        <p:spPr>
          <a:xfrm>
            <a:off x="10207247" y="3280484"/>
            <a:ext cx="648072" cy="307777"/>
          </a:xfrm>
          <a:prstGeom prst="rect">
            <a:avLst/>
          </a:prstGeom>
          <a:noFill/>
        </p:spPr>
        <p:txBody>
          <a:bodyPr wrap="square" rtlCol="0">
            <a:spAutoFit/>
          </a:bodyPr>
          <a:lstStyle/>
          <a:p>
            <a:pPr algn="ctr"/>
            <a:r>
              <a:rPr lang="en-US" altLang="zh-CN" sz="1400" b="1" dirty="0">
                <a:solidFill>
                  <a:schemeClr val="bg1">
                    <a:lumMod val="50000"/>
                  </a:schemeClr>
                </a:solidFill>
                <a:latin typeface="Impact MT Std" pitchFamily="34" charset="0"/>
                <a:ea typeface="微软雅黑" panose="020B0503020204020204" pitchFamily="34" charset="-122"/>
              </a:rPr>
              <a:t>95%</a:t>
            </a:r>
            <a:endParaRPr lang="zh-CN" altLang="en-US" sz="1400" b="1" dirty="0">
              <a:solidFill>
                <a:schemeClr val="bg1">
                  <a:lumMod val="50000"/>
                </a:schemeClr>
              </a:solidFill>
              <a:latin typeface="Impact MT Std" pitchFamily="34" charset="0"/>
              <a:ea typeface="微软雅黑" panose="020B0503020204020204" pitchFamily="34" charset="-122"/>
            </a:endParaRPr>
          </a:p>
        </p:txBody>
      </p:sp>
      <p:sp>
        <p:nvSpPr>
          <p:cNvPr id="42" name="文本框 41"/>
          <p:cNvSpPr txBox="1"/>
          <p:nvPr/>
        </p:nvSpPr>
        <p:spPr>
          <a:xfrm>
            <a:off x="10207247" y="3676492"/>
            <a:ext cx="648072" cy="307777"/>
          </a:xfrm>
          <a:prstGeom prst="rect">
            <a:avLst/>
          </a:prstGeom>
          <a:noFill/>
        </p:spPr>
        <p:txBody>
          <a:bodyPr wrap="square" rtlCol="0">
            <a:spAutoFit/>
          </a:bodyPr>
          <a:lstStyle/>
          <a:p>
            <a:pPr algn="ctr"/>
            <a:r>
              <a:rPr lang="en-US" altLang="zh-CN" sz="1400" b="1" dirty="0">
                <a:solidFill>
                  <a:schemeClr val="bg1">
                    <a:lumMod val="50000"/>
                  </a:schemeClr>
                </a:solidFill>
                <a:latin typeface="Impact MT Std" pitchFamily="34" charset="0"/>
                <a:ea typeface="微软雅黑" panose="020B0503020204020204" pitchFamily="34" charset="-122"/>
              </a:rPr>
              <a:t>50%</a:t>
            </a:r>
            <a:endParaRPr lang="zh-CN" altLang="en-US" sz="1400" b="1" dirty="0">
              <a:solidFill>
                <a:schemeClr val="bg1">
                  <a:lumMod val="50000"/>
                </a:schemeClr>
              </a:solidFill>
              <a:latin typeface="Impact MT Std" pitchFamily="34" charset="0"/>
              <a:ea typeface="微软雅黑" panose="020B0503020204020204" pitchFamily="34" charset="-122"/>
            </a:endParaRPr>
          </a:p>
        </p:txBody>
      </p:sp>
      <p:sp>
        <p:nvSpPr>
          <p:cNvPr id="43" name="文本框 42"/>
          <p:cNvSpPr txBox="1"/>
          <p:nvPr/>
        </p:nvSpPr>
        <p:spPr>
          <a:xfrm>
            <a:off x="10210052" y="2907905"/>
            <a:ext cx="648072" cy="307777"/>
          </a:xfrm>
          <a:prstGeom prst="rect">
            <a:avLst/>
          </a:prstGeom>
          <a:noFill/>
        </p:spPr>
        <p:txBody>
          <a:bodyPr wrap="square" rtlCol="0">
            <a:spAutoFit/>
          </a:bodyPr>
          <a:lstStyle/>
          <a:p>
            <a:pPr algn="ctr"/>
            <a:r>
              <a:rPr lang="en-US" altLang="zh-CN" sz="1400" b="1" dirty="0">
                <a:solidFill>
                  <a:schemeClr val="bg1">
                    <a:lumMod val="50000"/>
                  </a:schemeClr>
                </a:solidFill>
                <a:latin typeface="Impact MT Std" pitchFamily="34" charset="0"/>
                <a:ea typeface="微软雅黑" panose="020B0503020204020204" pitchFamily="34" charset="-122"/>
              </a:rPr>
              <a:t>70%</a:t>
            </a:r>
            <a:endParaRPr lang="zh-CN" altLang="en-US" sz="1400" b="1" dirty="0">
              <a:solidFill>
                <a:schemeClr val="bg1">
                  <a:lumMod val="50000"/>
                </a:schemeClr>
              </a:solidFill>
              <a:latin typeface="Impact MT Std" pitchFamily="34" charset="0"/>
              <a:ea typeface="微软雅黑" panose="020B0503020204020204" pitchFamily="34" charset="-122"/>
            </a:endParaRPr>
          </a:p>
        </p:txBody>
      </p:sp>
      <p:sp>
        <p:nvSpPr>
          <p:cNvPr id="44" name="文本框 11"/>
          <p:cNvSpPr txBox="1"/>
          <p:nvPr/>
        </p:nvSpPr>
        <p:spPr>
          <a:xfrm>
            <a:off x="7013975" y="3163333"/>
            <a:ext cx="906077" cy="369332"/>
          </a:xfrm>
          <a:prstGeom prst="rect">
            <a:avLst/>
          </a:prstGeom>
          <a:noFill/>
        </p:spPr>
        <p:txBody>
          <a:bodyPr wrap="square" rtlCol="0">
            <a:spAutoFit/>
          </a:bodyPr>
          <a:lstStyle/>
          <a:p>
            <a:endParaRPr lang="zh-CN" altLang="en-US" dirty="0">
              <a:latin typeface="微软雅黑" panose="020B0503020204020204" pitchFamily="34" charset="-122"/>
              <a:ea typeface="微软雅黑" panose="020B0503020204020204" pitchFamily="34" charset="-122"/>
            </a:endParaRPr>
          </a:p>
        </p:txBody>
      </p:sp>
      <p:grpSp>
        <p:nvGrpSpPr>
          <p:cNvPr id="45" name="组合 44"/>
          <p:cNvGrpSpPr/>
          <p:nvPr/>
        </p:nvGrpSpPr>
        <p:grpSpPr>
          <a:xfrm>
            <a:off x="3937347" y="2297667"/>
            <a:ext cx="2104592" cy="1547599"/>
            <a:chOff x="4080015" y="2124888"/>
            <a:chExt cx="2104592" cy="1547599"/>
          </a:xfrm>
        </p:grpSpPr>
        <p:sp>
          <p:nvSpPr>
            <p:cNvPr id="46" name="文本框 10"/>
            <p:cNvSpPr txBox="1"/>
            <p:nvPr/>
          </p:nvSpPr>
          <p:spPr>
            <a:xfrm>
              <a:off x="4080015" y="2124888"/>
              <a:ext cx="1729539" cy="369332"/>
            </a:xfrm>
            <a:prstGeom prst="rect">
              <a:avLst/>
            </a:prstGeom>
            <a:noFill/>
          </p:spPr>
          <p:txBody>
            <a:bodyPr wrap="square" rtlCol="0">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人物介绍：</a:t>
              </a:r>
            </a:p>
          </p:txBody>
        </p:sp>
        <p:sp>
          <p:nvSpPr>
            <p:cNvPr id="47" name="Rectangle 1"/>
            <p:cNvSpPr>
              <a:spLocks noChangeArrowheads="1"/>
            </p:cNvSpPr>
            <p:nvPr/>
          </p:nvSpPr>
          <p:spPr bwMode="auto">
            <a:xfrm>
              <a:off x="4138622" y="2664158"/>
              <a:ext cx="2045985" cy="1008329"/>
            </a:xfrm>
            <a:prstGeom prst="rect">
              <a:avLst/>
            </a:prstGeom>
            <a:noFill/>
            <a:ln>
              <a:noFill/>
            </a:ln>
            <a:effectLst/>
          </p:spPr>
          <p:txBody>
            <a:bodyPr vert="horz" wrap="square" lIns="0" tIns="0" rIns="0" bIns="76176" numCol="1" anchor="ctr" anchorCtr="0" compatLnSpc="1">
              <a:spAutoFit/>
            </a:bodyPr>
            <a:lstStyle/>
            <a:p>
              <a:pPr marL="0" marR="0" lvl="0" indent="0" algn="l" defTabSz="914400" rtl="0" eaLnBrk="0" fontAlgn="base" latinLnBrk="0" hangingPunct="0">
                <a:lnSpc>
                  <a:spcPct val="150000"/>
                </a:lnSpc>
                <a:spcBef>
                  <a:spcPct val="0"/>
                </a:spcBef>
                <a:spcAft>
                  <a:spcPct val="0"/>
                </a:spcAft>
                <a:buClrTx/>
                <a:buSzTx/>
                <a:buFontTx/>
                <a:buNone/>
              </a:pPr>
              <a:r>
                <a:rPr lang="zh-CN" sz="1400" dirty="0">
                  <a:solidFill>
                    <a:schemeClr val="bg1">
                      <a:lumMod val="50000"/>
                    </a:schemeClr>
                  </a:solidFill>
                  <a:latin typeface="微软雅黑" panose="020B0503020204020204" pitchFamily="34" charset="-122"/>
                  <a:ea typeface="微软雅黑" panose="020B0503020204020204" pitchFamily="34" charset="-122"/>
                </a:rPr>
                <a:t>上海复旦大学哲学系毕业，之后取得香港浸会大学传播硕士学位。 </a:t>
              </a:r>
            </a:p>
          </p:txBody>
        </p:sp>
      </p:grpSp>
      <p:grpSp>
        <p:nvGrpSpPr>
          <p:cNvPr id="48" name="组合 47"/>
          <p:cNvGrpSpPr/>
          <p:nvPr/>
        </p:nvGrpSpPr>
        <p:grpSpPr>
          <a:xfrm>
            <a:off x="1703512" y="4522475"/>
            <a:ext cx="2908196" cy="922749"/>
            <a:chOff x="1703512" y="4666491"/>
            <a:chExt cx="2908196" cy="922749"/>
          </a:xfrm>
        </p:grpSpPr>
        <p:sp>
          <p:nvSpPr>
            <p:cNvPr id="49" name="文本框 18"/>
            <p:cNvSpPr txBox="1"/>
            <p:nvPr/>
          </p:nvSpPr>
          <p:spPr>
            <a:xfrm>
              <a:off x="1703512" y="4666491"/>
              <a:ext cx="2088232" cy="769441"/>
            </a:xfrm>
            <a:prstGeom prst="rect">
              <a:avLst/>
            </a:prstGeom>
            <a:noFill/>
          </p:spPr>
          <p:txBody>
            <a:bodyPr wrap="square" rtlCol="0">
              <a:spAutoFit/>
            </a:bodyPr>
            <a:lstStyle/>
            <a:p>
              <a:r>
                <a:rPr lang="en-US" altLang="zh-CN" sz="4400" dirty="0">
                  <a:solidFill>
                    <a:schemeClr val="bg1">
                      <a:lumMod val="50000"/>
                    </a:schemeClr>
                  </a:solidFill>
                  <a:latin typeface="微软雅黑" panose="020B0503020204020204" pitchFamily="34" charset="-122"/>
                  <a:ea typeface="微软雅黑" panose="020B0503020204020204" pitchFamily="34" charset="-122"/>
                </a:rPr>
                <a:t>DAIEN</a:t>
              </a:r>
            </a:p>
          </p:txBody>
        </p:sp>
        <p:cxnSp>
          <p:nvCxnSpPr>
            <p:cNvPr id="50" name="直接连接符 49"/>
            <p:cNvCxnSpPr/>
            <p:nvPr/>
          </p:nvCxnSpPr>
          <p:spPr>
            <a:xfrm flipV="1">
              <a:off x="3275469" y="5051211"/>
              <a:ext cx="444027" cy="51538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3503712" y="5219908"/>
              <a:ext cx="1107996" cy="369332"/>
            </a:xfrm>
            <a:prstGeom prst="rect">
              <a:avLst/>
            </a:prstGeom>
          </p:spPr>
          <p:txBody>
            <a:bodyPr wrap="none">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设计总监</a:t>
              </a:r>
            </a:p>
          </p:txBody>
        </p:sp>
      </p:grpSp>
      <p:grpSp>
        <p:nvGrpSpPr>
          <p:cNvPr id="52" name="组合 51"/>
          <p:cNvGrpSpPr/>
          <p:nvPr/>
        </p:nvGrpSpPr>
        <p:grpSpPr>
          <a:xfrm>
            <a:off x="4873451" y="4580110"/>
            <a:ext cx="5992767" cy="842466"/>
            <a:chOff x="5073372" y="4724126"/>
            <a:chExt cx="5992767" cy="842466"/>
          </a:xfrm>
        </p:grpSpPr>
        <p:cxnSp>
          <p:nvCxnSpPr>
            <p:cNvPr id="53" name="直接连接符 52"/>
            <p:cNvCxnSpPr/>
            <p:nvPr/>
          </p:nvCxnSpPr>
          <p:spPr>
            <a:xfrm>
              <a:off x="5073372" y="5566592"/>
              <a:ext cx="505666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4" name="文本框 49"/>
            <p:cNvSpPr txBox="1"/>
            <p:nvPr/>
          </p:nvSpPr>
          <p:spPr>
            <a:xfrm>
              <a:off x="8509855" y="4724126"/>
              <a:ext cx="2556284" cy="523220"/>
            </a:xfrm>
            <a:prstGeom prst="rect">
              <a:avLst/>
            </a:prstGeom>
            <a:noFill/>
          </p:spPr>
          <p:txBody>
            <a:bodyPr wrap="square"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工作岗位说明及日常工作内容阐述。</a:t>
              </a:r>
            </a:p>
          </p:txBody>
        </p:sp>
        <p:pic>
          <p:nvPicPr>
            <p:cNvPr id="55" name="图片 54"/>
            <p:cNvPicPr>
              <a:picLocks noChangeAspect="1"/>
            </p:cNvPicPr>
            <p:nvPr/>
          </p:nvPicPr>
          <p:blipFill rotWithShape="1">
            <a:blip r:embed="rId4" cstate="print"/>
            <a:srcRect/>
            <a:stretch>
              <a:fillRect/>
            </a:stretch>
          </p:blipFill>
          <p:spPr>
            <a:xfrm>
              <a:off x="7878872" y="4762457"/>
              <a:ext cx="504000" cy="504000"/>
            </a:xfrm>
            <a:prstGeom prst="ellipse">
              <a:avLst/>
            </a:prstGeom>
            <a:solidFill>
              <a:srgbClr val="0070C0"/>
            </a:solidFill>
          </p:spPr>
        </p:pic>
      </p:gr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50" fill="hold"/>
                                        <p:tgtEl>
                                          <p:spTgt spid="3"/>
                                        </p:tgtEl>
                                        <p:attrNameLst>
                                          <p:attrName>ppt_x</p:attrName>
                                        </p:attrNameLst>
                                      </p:cBhvr>
                                      <p:tavLst>
                                        <p:tav tm="0">
                                          <p:val>
                                            <p:strVal val="0-#ppt_w/2"/>
                                          </p:val>
                                        </p:tav>
                                        <p:tav tm="100000">
                                          <p:val>
                                            <p:strVal val="#ppt_x"/>
                                          </p:val>
                                        </p:tav>
                                      </p:tavLst>
                                    </p:anim>
                                    <p:anim calcmode="lin" valueType="num">
                                      <p:cBhvr additive="base">
                                        <p:cTn id="16" dur="250" fill="hold"/>
                                        <p:tgtEl>
                                          <p:spTgt spid="3"/>
                                        </p:tgtEl>
                                        <p:attrNameLst>
                                          <p:attrName>ppt_y</p:attrName>
                                        </p:attrNameLst>
                                      </p:cBhvr>
                                      <p:tavLst>
                                        <p:tav tm="0">
                                          <p:val>
                                            <p:strVal val="#ppt_y"/>
                                          </p:val>
                                        </p:tav>
                                        <p:tav tm="100000">
                                          <p:val>
                                            <p:strVal val="#ppt_y"/>
                                          </p:val>
                                        </p:tav>
                                      </p:tavLst>
                                    </p:anim>
                                  </p:childTnLst>
                                </p:cTn>
                              </p:par>
                              <p:par>
                                <p:cTn id="17" presetID="53" presetClass="entr" presetSubtype="16" fill="hold"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grpId="0" nodeType="withEffect">
                                  <p:stCondLst>
                                    <p:cond delay="50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par>
                                <p:cTn id="27" presetID="53" presetClass="entr" presetSubtype="16" fill="hold" nodeType="withEffect">
                                  <p:stCondLst>
                                    <p:cond delay="500"/>
                                  </p:stCondLst>
                                  <p:childTnLst>
                                    <p:set>
                                      <p:cBhvr>
                                        <p:cTn id="28" dur="1" fill="hold">
                                          <p:stCondLst>
                                            <p:cond delay="0"/>
                                          </p:stCondLst>
                                        </p:cTn>
                                        <p:tgtEl>
                                          <p:spTgt spid="34"/>
                                        </p:tgtEl>
                                        <p:attrNameLst>
                                          <p:attrName>style.visibility</p:attrName>
                                        </p:attrNameLst>
                                      </p:cBhvr>
                                      <p:to>
                                        <p:strVal val="visible"/>
                                      </p:to>
                                    </p:set>
                                    <p:anim calcmode="lin" valueType="num">
                                      <p:cBhvr>
                                        <p:cTn id="29" dur="500" fill="hold"/>
                                        <p:tgtEl>
                                          <p:spTgt spid="34"/>
                                        </p:tgtEl>
                                        <p:attrNameLst>
                                          <p:attrName>ppt_w</p:attrName>
                                        </p:attrNameLst>
                                      </p:cBhvr>
                                      <p:tavLst>
                                        <p:tav tm="0">
                                          <p:val>
                                            <p:fltVal val="0"/>
                                          </p:val>
                                        </p:tav>
                                        <p:tav tm="100000">
                                          <p:val>
                                            <p:strVal val="#ppt_w"/>
                                          </p:val>
                                        </p:tav>
                                      </p:tavLst>
                                    </p:anim>
                                    <p:anim calcmode="lin" valueType="num">
                                      <p:cBhvr>
                                        <p:cTn id="30" dur="500" fill="hold"/>
                                        <p:tgtEl>
                                          <p:spTgt spid="34"/>
                                        </p:tgtEl>
                                        <p:attrNameLst>
                                          <p:attrName>ppt_h</p:attrName>
                                        </p:attrNameLst>
                                      </p:cBhvr>
                                      <p:tavLst>
                                        <p:tav tm="0">
                                          <p:val>
                                            <p:fltVal val="0"/>
                                          </p:val>
                                        </p:tav>
                                        <p:tav tm="100000">
                                          <p:val>
                                            <p:strVal val="#ppt_h"/>
                                          </p:val>
                                        </p:tav>
                                      </p:tavLst>
                                    </p:anim>
                                    <p:animEffect transition="in" filter="fade">
                                      <p:cBhvr>
                                        <p:cTn id="31" dur="500"/>
                                        <p:tgtEl>
                                          <p:spTgt spid="34"/>
                                        </p:tgtEl>
                                      </p:cBhvr>
                                    </p:animEffect>
                                  </p:childTnLst>
                                </p:cTn>
                              </p:par>
                              <p:par>
                                <p:cTn id="32" presetID="53" presetClass="entr" presetSubtype="16" fill="hold" nodeType="withEffect">
                                  <p:stCondLst>
                                    <p:cond delay="1000"/>
                                  </p:stCondLst>
                                  <p:childTnLst>
                                    <p:set>
                                      <p:cBhvr>
                                        <p:cTn id="33" dur="1" fill="hold">
                                          <p:stCondLst>
                                            <p:cond delay="0"/>
                                          </p:stCondLst>
                                        </p:cTn>
                                        <p:tgtEl>
                                          <p:spTgt spid="45"/>
                                        </p:tgtEl>
                                        <p:attrNameLst>
                                          <p:attrName>style.visibility</p:attrName>
                                        </p:attrNameLst>
                                      </p:cBhvr>
                                      <p:to>
                                        <p:strVal val="visible"/>
                                      </p:to>
                                    </p:set>
                                    <p:anim calcmode="lin" valueType="num">
                                      <p:cBhvr>
                                        <p:cTn id="34" dur="500" fill="hold"/>
                                        <p:tgtEl>
                                          <p:spTgt spid="45"/>
                                        </p:tgtEl>
                                        <p:attrNameLst>
                                          <p:attrName>ppt_w</p:attrName>
                                        </p:attrNameLst>
                                      </p:cBhvr>
                                      <p:tavLst>
                                        <p:tav tm="0">
                                          <p:val>
                                            <p:fltVal val="0"/>
                                          </p:val>
                                        </p:tav>
                                        <p:tav tm="100000">
                                          <p:val>
                                            <p:strVal val="#ppt_w"/>
                                          </p:val>
                                        </p:tav>
                                      </p:tavLst>
                                    </p:anim>
                                    <p:anim calcmode="lin" valueType="num">
                                      <p:cBhvr>
                                        <p:cTn id="35" dur="500" fill="hold"/>
                                        <p:tgtEl>
                                          <p:spTgt spid="45"/>
                                        </p:tgtEl>
                                        <p:attrNameLst>
                                          <p:attrName>ppt_h</p:attrName>
                                        </p:attrNameLst>
                                      </p:cBhvr>
                                      <p:tavLst>
                                        <p:tav tm="0">
                                          <p:val>
                                            <p:fltVal val="0"/>
                                          </p:val>
                                        </p:tav>
                                        <p:tav tm="100000">
                                          <p:val>
                                            <p:strVal val="#ppt_h"/>
                                          </p:val>
                                        </p:tav>
                                      </p:tavLst>
                                    </p:anim>
                                    <p:animEffect transition="in" filter="fade">
                                      <p:cBhvr>
                                        <p:cTn id="36" dur="500"/>
                                        <p:tgtEl>
                                          <p:spTgt spid="45"/>
                                        </p:tgtEl>
                                      </p:cBhvr>
                                    </p:animEffect>
                                  </p:childTnLst>
                                </p:cTn>
                              </p:par>
                              <p:par>
                                <p:cTn id="37" presetID="53" presetClass="entr" presetSubtype="16" fill="hold" grpId="0" nodeType="withEffect">
                                  <p:stCondLst>
                                    <p:cond delay="150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par>
                                <p:cTn id="42" presetID="53" presetClass="entr" presetSubtype="16" fill="hold" grpId="0" nodeType="withEffect">
                                  <p:stCondLst>
                                    <p:cond delay="1500"/>
                                  </p:stCondLst>
                                  <p:childTnLst>
                                    <p:set>
                                      <p:cBhvr>
                                        <p:cTn id="43" dur="1" fill="hold">
                                          <p:stCondLst>
                                            <p:cond delay="0"/>
                                          </p:stCondLst>
                                        </p:cTn>
                                        <p:tgtEl>
                                          <p:spTgt spid="36"/>
                                        </p:tgtEl>
                                        <p:attrNameLst>
                                          <p:attrName>style.visibility</p:attrName>
                                        </p:attrNameLst>
                                      </p:cBhvr>
                                      <p:to>
                                        <p:strVal val="visible"/>
                                      </p:to>
                                    </p:set>
                                    <p:anim calcmode="lin" valueType="num">
                                      <p:cBhvr>
                                        <p:cTn id="44" dur="500" fill="hold"/>
                                        <p:tgtEl>
                                          <p:spTgt spid="36"/>
                                        </p:tgtEl>
                                        <p:attrNameLst>
                                          <p:attrName>ppt_w</p:attrName>
                                        </p:attrNameLst>
                                      </p:cBhvr>
                                      <p:tavLst>
                                        <p:tav tm="0">
                                          <p:val>
                                            <p:fltVal val="0"/>
                                          </p:val>
                                        </p:tav>
                                        <p:tav tm="100000">
                                          <p:val>
                                            <p:strVal val="#ppt_w"/>
                                          </p:val>
                                        </p:tav>
                                      </p:tavLst>
                                    </p:anim>
                                    <p:anim calcmode="lin" valueType="num">
                                      <p:cBhvr>
                                        <p:cTn id="45" dur="500" fill="hold"/>
                                        <p:tgtEl>
                                          <p:spTgt spid="36"/>
                                        </p:tgtEl>
                                        <p:attrNameLst>
                                          <p:attrName>ppt_h</p:attrName>
                                        </p:attrNameLst>
                                      </p:cBhvr>
                                      <p:tavLst>
                                        <p:tav tm="0">
                                          <p:val>
                                            <p:fltVal val="0"/>
                                          </p:val>
                                        </p:tav>
                                        <p:tav tm="100000">
                                          <p:val>
                                            <p:strVal val="#ppt_h"/>
                                          </p:val>
                                        </p:tav>
                                      </p:tavLst>
                                    </p:anim>
                                    <p:animEffect transition="in" filter="fade">
                                      <p:cBhvr>
                                        <p:cTn id="46" dur="500"/>
                                        <p:tgtEl>
                                          <p:spTgt spid="36"/>
                                        </p:tgtEl>
                                      </p:cBhvr>
                                    </p:animEffect>
                                  </p:childTnLst>
                                </p:cTn>
                              </p:par>
                              <p:par>
                                <p:cTn id="47" presetID="53" presetClass="entr" presetSubtype="16" fill="hold" grpId="0" nodeType="withEffect">
                                  <p:stCondLst>
                                    <p:cond delay="150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animEffect transition="in" filter="fade">
                                      <p:cBhvr>
                                        <p:cTn id="51" dur="500"/>
                                        <p:tgtEl>
                                          <p:spTgt spid="37"/>
                                        </p:tgtEl>
                                      </p:cBhvr>
                                    </p:animEffect>
                                  </p:childTnLst>
                                </p:cTn>
                              </p:par>
                              <p:par>
                                <p:cTn id="52" presetID="53" presetClass="entr" presetSubtype="16" fill="hold" grpId="0" nodeType="withEffect">
                                  <p:stCondLst>
                                    <p:cond delay="1500"/>
                                  </p:stCondLst>
                                  <p:childTnLst>
                                    <p:set>
                                      <p:cBhvr>
                                        <p:cTn id="53" dur="1" fill="hold">
                                          <p:stCondLst>
                                            <p:cond delay="0"/>
                                          </p:stCondLst>
                                        </p:cTn>
                                        <p:tgtEl>
                                          <p:spTgt spid="38"/>
                                        </p:tgtEl>
                                        <p:attrNameLst>
                                          <p:attrName>style.visibility</p:attrName>
                                        </p:attrNameLst>
                                      </p:cBhvr>
                                      <p:to>
                                        <p:strVal val="visible"/>
                                      </p:to>
                                    </p:set>
                                    <p:anim calcmode="lin" valueType="num">
                                      <p:cBhvr>
                                        <p:cTn id="54" dur="500" fill="hold"/>
                                        <p:tgtEl>
                                          <p:spTgt spid="38"/>
                                        </p:tgtEl>
                                        <p:attrNameLst>
                                          <p:attrName>ppt_w</p:attrName>
                                        </p:attrNameLst>
                                      </p:cBhvr>
                                      <p:tavLst>
                                        <p:tav tm="0">
                                          <p:val>
                                            <p:fltVal val="0"/>
                                          </p:val>
                                        </p:tav>
                                        <p:tav tm="100000">
                                          <p:val>
                                            <p:strVal val="#ppt_w"/>
                                          </p:val>
                                        </p:tav>
                                      </p:tavLst>
                                    </p:anim>
                                    <p:anim calcmode="lin" valueType="num">
                                      <p:cBhvr>
                                        <p:cTn id="55" dur="500" fill="hold"/>
                                        <p:tgtEl>
                                          <p:spTgt spid="38"/>
                                        </p:tgtEl>
                                        <p:attrNameLst>
                                          <p:attrName>ppt_h</p:attrName>
                                        </p:attrNameLst>
                                      </p:cBhvr>
                                      <p:tavLst>
                                        <p:tav tm="0">
                                          <p:val>
                                            <p:fltVal val="0"/>
                                          </p:val>
                                        </p:tav>
                                        <p:tav tm="100000">
                                          <p:val>
                                            <p:strVal val="#ppt_h"/>
                                          </p:val>
                                        </p:tav>
                                      </p:tavLst>
                                    </p:anim>
                                    <p:animEffect transition="in" filter="fade">
                                      <p:cBhvr>
                                        <p:cTn id="56" dur="500"/>
                                        <p:tgtEl>
                                          <p:spTgt spid="38"/>
                                        </p:tgtEl>
                                      </p:cBhvr>
                                    </p:animEffect>
                                  </p:childTnLst>
                                </p:cTn>
                              </p:par>
                              <p:par>
                                <p:cTn id="57" presetID="53" presetClass="entr" presetSubtype="16" fill="hold" grpId="0" nodeType="withEffect">
                                  <p:stCondLst>
                                    <p:cond delay="150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animEffect transition="in" filter="fade">
                                      <p:cBhvr>
                                        <p:cTn id="61" dur="500"/>
                                        <p:tgtEl>
                                          <p:spTgt spid="39"/>
                                        </p:tgtEl>
                                      </p:cBhvr>
                                    </p:animEffect>
                                  </p:childTnLst>
                                </p:cTn>
                              </p:par>
                              <p:par>
                                <p:cTn id="62" presetID="53" presetClass="entr" presetSubtype="16" fill="hold" grpId="0" nodeType="withEffect">
                                  <p:stCondLst>
                                    <p:cond delay="1500"/>
                                  </p:stCondLst>
                                  <p:childTnLst>
                                    <p:set>
                                      <p:cBhvr>
                                        <p:cTn id="63" dur="1" fill="hold">
                                          <p:stCondLst>
                                            <p:cond delay="0"/>
                                          </p:stCondLst>
                                        </p:cTn>
                                        <p:tgtEl>
                                          <p:spTgt spid="40"/>
                                        </p:tgtEl>
                                        <p:attrNameLst>
                                          <p:attrName>style.visibility</p:attrName>
                                        </p:attrNameLst>
                                      </p:cBhvr>
                                      <p:to>
                                        <p:strVal val="visible"/>
                                      </p:to>
                                    </p:set>
                                    <p:anim calcmode="lin" valueType="num">
                                      <p:cBhvr>
                                        <p:cTn id="64" dur="500" fill="hold"/>
                                        <p:tgtEl>
                                          <p:spTgt spid="40"/>
                                        </p:tgtEl>
                                        <p:attrNameLst>
                                          <p:attrName>ppt_w</p:attrName>
                                        </p:attrNameLst>
                                      </p:cBhvr>
                                      <p:tavLst>
                                        <p:tav tm="0">
                                          <p:val>
                                            <p:fltVal val="0"/>
                                          </p:val>
                                        </p:tav>
                                        <p:tav tm="100000">
                                          <p:val>
                                            <p:strVal val="#ppt_w"/>
                                          </p:val>
                                        </p:tav>
                                      </p:tavLst>
                                    </p:anim>
                                    <p:anim calcmode="lin" valueType="num">
                                      <p:cBhvr>
                                        <p:cTn id="65" dur="500" fill="hold"/>
                                        <p:tgtEl>
                                          <p:spTgt spid="40"/>
                                        </p:tgtEl>
                                        <p:attrNameLst>
                                          <p:attrName>ppt_h</p:attrName>
                                        </p:attrNameLst>
                                      </p:cBhvr>
                                      <p:tavLst>
                                        <p:tav tm="0">
                                          <p:val>
                                            <p:fltVal val="0"/>
                                          </p:val>
                                        </p:tav>
                                        <p:tav tm="100000">
                                          <p:val>
                                            <p:strVal val="#ppt_h"/>
                                          </p:val>
                                        </p:tav>
                                      </p:tavLst>
                                    </p:anim>
                                    <p:animEffect transition="in" filter="fade">
                                      <p:cBhvr>
                                        <p:cTn id="66" dur="500"/>
                                        <p:tgtEl>
                                          <p:spTgt spid="40"/>
                                        </p:tgtEl>
                                      </p:cBhvr>
                                    </p:animEffect>
                                  </p:childTnLst>
                                </p:cTn>
                              </p:par>
                              <p:par>
                                <p:cTn id="67" presetID="53" presetClass="entr" presetSubtype="16" fill="hold" grpId="0" nodeType="withEffect">
                                  <p:stCondLst>
                                    <p:cond delay="1500"/>
                                  </p:stCondLst>
                                  <p:childTnLst>
                                    <p:set>
                                      <p:cBhvr>
                                        <p:cTn id="68" dur="1" fill="hold">
                                          <p:stCondLst>
                                            <p:cond delay="0"/>
                                          </p:stCondLst>
                                        </p:cTn>
                                        <p:tgtEl>
                                          <p:spTgt spid="41"/>
                                        </p:tgtEl>
                                        <p:attrNameLst>
                                          <p:attrName>style.visibility</p:attrName>
                                        </p:attrNameLst>
                                      </p:cBhvr>
                                      <p:to>
                                        <p:strVal val="visible"/>
                                      </p:to>
                                    </p:set>
                                    <p:anim calcmode="lin" valueType="num">
                                      <p:cBhvr>
                                        <p:cTn id="69" dur="500" fill="hold"/>
                                        <p:tgtEl>
                                          <p:spTgt spid="41"/>
                                        </p:tgtEl>
                                        <p:attrNameLst>
                                          <p:attrName>ppt_w</p:attrName>
                                        </p:attrNameLst>
                                      </p:cBhvr>
                                      <p:tavLst>
                                        <p:tav tm="0">
                                          <p:val>
                                            <p:fltVal val="0"/>
                                          </p:val>
                                        </p:tav>
                                        <p:tav tm="100000">
                                          <p:val>
                                            <p:strVal val="#ppt_w"/>
                                          </p:val>
                                        </p:tav>
                                      </p:tavLst>
                                    </p:anim>
                                    <p:anim calcmode="lin" valueType="num">
                                      <p:cBhvr>
                                        <p:cTn id="70" dur="500" fill="hold"/>
                                        <p:tgtEl>
                                          <p:spTgt spid="41"/>
                                        </p:tgtEl>
                                        <p:attrNameLst>
                                          <p:attrName>ppt_h</p:attrName>
                                        </p:attrNameLst>
                                      </p:cBhvr>
                                      <p:tavLst>
                                        <p:tav tm="0">
                                          <p:val>
                                            <p:fltVal val="0"/>
                                          </p:val>
                                        </p:tav>
                                        <p:tav tm="100000">
                                          <p:val>
                                            <p:strVal val="#ppt_h"/>
                                          </p:val>
                                        </p:tav>
                                      </p:tavLst>
                                    </p:anim>
                                    <p:animEffect transition="in" filter="fade">
                                      <p:cBhvr>
                                        <p:cTn id="71" dur="500"/>
                                        <p:tgtEl>
                                          <p:spTgt spid="41"/>
                                        </p:tgtEl>
                                      </p:cBhvr>
                                    </p:animEffect>
                                  </p:childTnLst>
                                </p:cTn>
                              </p:par>
                              <p:par>
                                <p:cTn id="72" presetID="53" presetClass="entr" presetSubtype="16" fill="hold" grpId="0" nodeType="withEffect">
                                  <p:stCondLst>
                                    <p:cond delay="150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par>
                                <p:cTn id="77" presetID="53" presetClass="entr" presetSubtype="16" fill="hold" grpId="0" nodeType="withEffect">
                                  <p:stCondLst>
                                    <p:cond delay="1500"/>
                                  </p:stCondLst>
                                  <p:childTnLst>
                                    <p:set>
                                      <p:cBhvr>
                                        <p:cTn id="78" dur="1" fill="hold">
                                          <p:stCondLst>
                                            <p:cond delay="0"/>
                                          </p:stCondLst>
                                        </p:cTn>
                                        <p:tgtEl>
                                          <p:spTgt spid="43"/>
                                        </p:tgtEl>
                                        <p:attrNameLst>
                                          <p:attrName>style.visibility</p:attrName>
                                        </p:attrNameLst>
                                      </p:cBhvr>
                                      <p:to>
                                        <p:strVal val="visible"/>
                                      </p:to>
                                    </p:set>
                                    <p:anim calcmode="lin" valueType="num">
                                      <p:cBhvr>
                                        <p:cTn id="79" dur="500" fill="hold"/>
                                        <p:tgtEl>
                                          <p:spTgt spid="43"/>
                                        </p:tgtEl>
                                        <p:attrNameLst>
                                          <p:attrName>ppt_w</p:attrName>
                                        </p:attrNameLst>
                                      </p:cBhvr>
                                      <p:tavLst>
                                        <p:tav tm="0">
                                          <p:val>
                                            <p:fltVal val="0"/>
                                          </p:val>
                                        </p:tav>
                                        <p:tav tm="100000">
                                          <p:val>
                                            <p:strVal val="#ppt_w"/>
                                          </p:val>
                                        </p:tav>
                                      </p:tavLst>
                                    </p:anim>
                                    <p:anim calcmode="lin" valueType="num">
                                      <p:cBhvr>
                                        <p:cTn id="80" dur="500" fill="hold"/>
                                        <p:tgtEl>
                                          <p:spTgt spid="43"/>
                                        </p:tgtEl>
                                        <p:attrNameLst>
                                          <p:attrName>ppt_h</p:attrName>
                                        </p:attrNameLst>
                                      </p:cBhvr>
                                      <p:tavLst>
                                        <p:tav tm="0">
                                          <p:val>
                                            <p:fltVal val="0"/>
                                          </p:val>
                                        </p:tav>
                                        <p:tav tm="100000">
                                          <p:val>
                                            <p:strVal val="#ppt_h"/>
                                          </p:val>
                                        </p:tav>
                                      </p:tavLst>
                                    </p:anim>
                                    <p:animEffect transition="in" filter="fade">
                                      <p:cBhvr>
                                        <p:cTn id="81" dur="500"/>
                                        <p:tgtEl>
                                          <p:spTgt spid="43"/>
                                        </p:tgtEl>
                                      </p:cBhvr>
                                    </p:animEffect>
                                  </p:childTnLst>
                                </p:cTn>
                              </p:par>
                              <p:par>
                                <p:cTn id="82" presetID="53" presetClass="entr" presetSubtype="16" fill="hold" grpId="0" nodeType="withEffect" nodePh="1">
                                  <p:stCondLst>
                                    <p:cond delay="1500"/>
                                  </p:stCondLst>
                                  <p:endCondLst>
                                    <p:cond evt="begin" delay="0">
                                      <p:tn val="82"/>
                                    </p:cond>
                                  </p:endCondLst>
                                  <p:childTnLst>
                                    <p:set>
                                      <p:cBhvr>
                                        <p:cTn id="83" dur="1" fill="hold">
                                          <p:stCondLst>
                                            <p:cond delay="0"/>
                                          </p:stCondLst>
                                        </p:cTn>
                                        <p:tgtEl>
                                          <p:spTgt spid="44"/>
                                        </p:tgtEl>
                                        <p:attrNameLst>
                                          <p:attrName>style.visibility</p:attrName>
                                        </p:attrNameLst>
                                      </p:cBhvr>
                                      <p:to>
                                        <p:strVal val="visible"/>
                                      </p:to>
                                    </p:set>
                                    <p:anim calcmode="lin" valueType="num">
                                      <p:cBhvr>
                                        <p:cTn id="84" dur="500" fill="hold"/>
                                        <p:tgtEl>
                                          <p:spTgt spid="44"/>
                                        </p:tgtEl>
                                        <p:attrNameLst>
                                          <p:attrName>ppt_w</p:attrName>
                                        </p:attrNameLst>
                                      </p:cBhvr>
                                      <p:tavLst>
                                        <p:tav tm="0">
                                          <p:val>
                                            <p:fltVal val="0"/>
                                          </p:val>
                                        </p:tav>
                                        <p:tav tm="100000">
                                          <p:val>
                                            <p:strVal val="#ppt_w"/>
                                          </p:val>
                                        </p:tav>
                                      </p:tavLst>
                                    </p:anim>
                                    <p:anim calcmode="lin" valueType="num">
                                      <p:cBhvr>
                                        <p:cTn id="85" dur="500" fill="hold"/>
                                        <p:tgtEl>
                                          <p:spTgt spid="44"/>
                                        </p:tgtEl>
                                        <p:attrNameLst>
                                          <p:attrName>ppt_h</p:attrName>
                                        </p:attrNameLst>
                                      </p:cBhvr>
                                      <p:tavLst>
                                        <p:tav tm="0">
                                          <p:val>
                                            <p:fltVal val="0"/>
                                          </p:val>
                                        </p:tav>
                                        <p:tav tm="100000">
                                          <p:val>
                                            <p:strVal val="#ppt_h"/>
                                          </p:val>
                                        </p:tav>
                                      </p:tavLst>
                                    </p:anim>
                                    <p:animEffect transition="in" filter="fade">
                                      <p:cBhvr>
                                        <p:cTn id="86" dur="500"/>
                                        <p:tgtEl>
                                          <p:spTgt spid="44"/>
                                        </p:tgtEl>
                                      </p:cBhvr>
                                    </p:animEffect>
                                  </p:childTnLst>
                                </p:cTn>
                              </p:par>
                              <p:par>
                                <p:cTn id="87" presetID="53" presetClass="entr" presetSubtype="16" fill="hold" nodeType="withEffect">
                                  <p:stCondLst>
                                    <p:cond delay="2250"/>
                                  </p:stCondLst>
                                  <p:childTnLst>
                                    <p:set>
                                      <p:cBhvr>
                                        <p:cTn id="88" dur="1" fill="hold">
                                          <p:stCondLst>
                                            <p:cond delay="0"/>
                                          </p:stCondLst>
                                        </p:cTn>
                                        <p:tgtEl>
                                          <p:spTgt spid="48"/>
                                        </p:tgtEl>
                                        <p:attrNameLst>
                                          <p:attrName>style.visibility</p:attrName>
                                        </p:attrNameLst>
                                      </p:cBhvr>
                                      <p:to>
                                        <p:strVal val="visible"/>
                                      </p:to>
                                    </p:set>
                                    <p:anim calcmode="lin" valueType="num">
                                      <p:cBhvr>
                                        <p:cTn id="89" dur="500" fill="hold"/>
                                        <p:tgtEl>
                                          <p:spTgt spid="48"/>
                                        </p:tgtEl>
                                        <p:attrNameLst>
                                          <p:attrName>ppt_w</p:attrName>
                                        </p:attrNameLst>
                                      </p:cBhvr>
                                      <p:tavLst>
                                        <p:tav tm="0">
                                          <p:val>
                                            <p:fltVal val="0"/>
                                          </p:val>
                                        </p:tav>
                                        <p:tav tm="100000">
                                          <p:val>
                                            <p:strVal val="#ppt_w"/>
                                          </p:val>
                                        </p:tav>
                                      </p:tavLst>
                                    </p:anim>
                                    <p:anim calcmode="lin" valueType="num">
                                      <p:cBhvr>
                                        <p:cTn id="90" dur="500" fill="hold"/>
                                        <p:tgtEl>
                                          <p:spTgt spid="48"/>
                                        </p:tgtEl>
                                        <p:attrNameLst>
                                          <p:attrName>ppt_h</p:attrName>
                                        </p:attrNameLst>
                                      </p:cBhvr>
                                      <p:tavLst>
                                        <p:tav tm="0">
                                          <p:val>
                                            <p:fltVal val="0"/>
                                          </p:val>
                                        </p:tav>
                                        <p:tav tm="100000">
                                          <p:val>
                                            <p:strVal val="#ppt_h"/>
                                          </p:val>
                                        </p:tav>
                                      </p:tavLst>
                                    </p:anim>
                                    <p:animEffect transition="in" filter="fade">
                                      <p:cBhvr>
                                        <p:cTn id="91" dur="500"/>
                                        <p:tgtEl>
                                          <p:spTgt spid="48"/>
                                        </p:tgtEl>
                                      </p:cBhvr>
                                    </p:animEffect>
                                  </p:childTnLst>
                                </p:cTn>
                              </p:par>
                              <p:par>
                                <p:cTn id="92" presetID="53" presetClass="entr" presetSubtype="16" fill="hold" nodeType="withEffect">
                                  <p:stCondLst>
                                    <p:cond delay="2250"/>
                                  </p:stCondLst>
                                  <p:childTnLst>
                                    <p:set>
                                      <p:cBhvr>
                                        <p:cTn id="93" dur="1" fill="hold">
                                          <p:stCondLst>
                                            <p:cond delay="0"/>
                                          </p:stCondLst>
                                        </p:cTn>
                                        <p:tgtEl>
                                          <p:spTgt spid="52"/>
                                        </p:tgtEl>
                                        <p:attrNameLst>
                                          <p:attrName>style.visibility</p:attrName>
                                        </p:attrNameLst>
                                      </p:cBhvr>
                                      <p:to>
                                        <p:strVal val="visible"/>
                                      </p:to>
                                    </p:set>
                                    <p:anim calcmode="lin" valueType="num">
                                      <p:cBhvr>
                                        <p:cTn id="94" dur="500" fill="hold"/>
                                        <p:tgtEl>
                                          <p:spTgt spid="52"/>
                                        </p:tgtEl>
                                        <p:attrNameLst>
                                          <p:attrName>ppt_w</p:attrName>
                                        </p:attrNameLst>
                                      </p:cBhvr>
                                      <p:tavLst>
                                        <p:tav tm="0">
                                          <p:val>
                                            <p:fltVal val="0"/>
                                          </p:val>
                                        </p:tav>
                                        <p:tav tm="100000">
                                          <p:val>
                                            <p:strVal val="#ppt_w"/>
                                          </p:val>
                                        </p:tav>
                                      </p:tavLst>
                                    </p:anim>
                                    <p:anim calcmode="lin" valueType="num">
                                      <p:cBhvr>
                                        <p:cTn id="95" dur="500" fill="hold"/>
                                        <p:tgtEl>
                                          <p:spTgt spid="52"/>
                                        </p:tgtEl>
                                        <p:attrNameLst>
                                          <p:attrName>ppt_h</p:attrName>
                                        </p:attrNameLst>
                                      </p:cBhvr>
                                      <p:tavLst>
                                        <p:tav tm="0">
                                          <p:val>
                                            <p:fltVal val="0"/>
                                          </p:val>
                                        </p:tav>
                                        <p:tav tm="100000">
                                          <p:val>
                                            <p:strVal val="#ppt_h"/>
                                          </p:val>
                                        </p:tav>
                                      </p:tavLst>
                                    </p:anim>
                                    <p:animEffect transition="in" filter="fade">
                                      <p:cBhvr>
                                        <p:cTn id="9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33" grpId="0" animBg="1"/>
      <p:bldP spid="35" grpId="0" animBg="1"/>
      <p:bldP spid="36" grpId="0" animBg="1"/>
      <p:bldP spid="37" grpId="0" animBg="1"/>
      <p:bldP spid="38" grpId="0" animBg="1"/>
      <p:bldP spid="39" grpId="0"/>
      <p:bldP spid="40"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KSO_Shape"/>
          <p:cNvSpPr/>
          <p:nvPr/>
        </p:nvSpPr>
        <p:spPr bwMode="auto">
          <a:xfrm>
            <a:off x="135681" y="260648"/>
            <a:ext cx="592733" cy="40701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sp>
        <p:nvSpPr>
          <p:cNvPr id="4" name="标题 4"/>
          <p:cNvSpPr txBox="1"/>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0070C0"/>
                </a:solidFill>
                <a:latin typeface="Impact MT Std" pitchFamily="34" charset="0"/>
                <a:ea typeface="微软雅黑" panose="020B0503020204020204" pitchFamily="34" charset="-122"/>
              </a:rPr>
              <a:t>公司结构</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第一章：公司与团队</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a:solidFill>
                  <a:srgbClr val="34495E"/>
                </a:solidFill>
                <a:latin typeface="Impact MT Std" pitchFamily="34" charset="0"/>
                <a:ea typeface="微软雅黑" panose="020B0503020204020204" pitchFamily="34" charset="-122"/>
              </a:rPr>
              <a:t>8</a:t>
            </a:r>
          </a:p>
        </p:txBody>
      </p:sp>
      <p:sp>
        <p:nvSpPr>
          <p:cNvPr id="12" name="Line 104"/>
          <p:cNvSpPr>
            <a:spLocks noChangeShapeType="1"/>
          </p:cNvSpPr>
          <p:nvPr/>
        </p:nvSpPr>
        <p:spPr bwMode="auto">
          <a:xfrm>
            <a:off x="6357938" y="1547912"/>
            <a:ext cx="0" cy="33813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3" name="Line 105"/>
          <p:cNvSpPr>
            <a:spLocks noChangeShapeType="1"/>
          </p:cNvSpPr>
          <p:nvPr/>
        </p:nvSpPr>
        <p:spPr bwMode="auto">
          <a:xfrm>
            <a:off x="6357938" y="2441675"/>
            <a:ext cx="0" cy="46990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1900238" y="2676625"/>
            <a:ext cx="7810500" cy="763588"/>
            <a:chOff x="1900238" y="2728913"/>
            <a:chExt cx="7810500" cy="763588"/>
          </a:xfrm>
        </p:grpSpPr>
        <p:sp>
          <p:nvSpPr>
            <p:cNvPr id="15" name="Line 106"/>
            <p:cNvSpPr>
              <a:spLocks noChangeShapeType="1"/>
            </p:cNvSpPr>
            <p:nvPr/>
          </p:nvSpPr>
          <p:spPr bwMode="auto">
            <a:xfrm flipH="1">
              <a:off x="1900238" y="2728913"/>
              <a:ext cx="7810500" cy="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6" name="Line 107"/>
            <p:cNvSpPr>
              <a:spLocks noChangeShapeType="1"/>
            </p:cNvSpPr>
            <p:nvPr/>
          </p:nvSpPr>
          <p:spPr bwMode="auto">
            <a:xfrm>
              <a:off x="9709151" y="2728913"/>
              <a:ext cx="0" cy="23495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7" name="Line 108"/>
            <p:cNvSpPr>
              <a:spLocks noChangeShapeType="1"/>
            </p:cNvSpPr>
            <p:nvPr/>
          </p:nvSpPr>
          <p:spPr bwMode="auto">
            <a:xfrm>
              <a:off x="3675063" y="2728913"/>
              <a:ext cx="0" cy="76358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8" name="Line 109"/>
            <p:cNvSpPr>
              <a:spLocks noChangeShapeType="1"/>
            </p:cNvSpPr>
            <p:nvPr/>
          </p:nvSpPr>
          <p:spPr bwMode="auto">
            <a:xfrm>
              <a:off x="3244851" y="2728913"/>
              <a:ext cx="0" cy="76358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9" name="Line 110"/>
            <p:cNvSpPr>
              <a:spLocks noChangeShapeType="1"/>
            </p:cNvSpPr>
            <p:nvPr/>
          </p:nvSpPr>
          <p:spPr bwMode="auto">
            <a:xfrm>
              <a:off x="2792413" y="2728913"/>
              <a:ext cx="0" cy="76358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0" name="Line 111"/>
            <p:cNvSpPr>
              <a:spLocks noChangeShapeType="1"/>
            </p:cNvSpPr>
            <p:nvPr/>
          </p:nvSpPr>
          <p:spPr bwMode="auto">
            <a:xfrm>
              <a:off x="2332038" y="2728913"/>
              <a:ext cx="0" cy="76358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1" name="Line 112"/>
            <p:cNvSpPr>
              <a:spLocks noChangeShapeType="1"/>
            </p:cNvSpPr>
            <p:nvPr/>
          </p:nvSpPr>
          <p:spPr bwMode="auto">
            <a:xfrm>
              <a:off x="1901826" y="2728913"/>
              <a:ext cx="0" cy="163513"/>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5038726" y="3225900"/>
            <a:ext cx="2473325" cy="423862"/>
            <a:chOff x="5038726" y="3278188"/>
            <a:chExt cx="2473325" cy="423862"/>
          </a:xfrm>
        </p:grpSpPr>
        <p:sp>
          <p:nvSpPr>
            <p:cNvPr id="23" name="Line 116"/>
            <p:cNvSpPr>
              <a:spLocks noChangeShapeType="1"/>
            </p:cNvSpPr>
            <p:nvPr/>
          </p:nvSpPr>
          <p:spPr bwMode="auto">
            <a:xfrm>
              <a:off x="7508876" y="3486150"/>
              <a:ext cx="0" cy="21590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4" name="Line 117"/>
            <p:cNvSpPr>
              <a:spLocks noChangeShapeType="1"/>
            </p:cNvSpPr>
            <p:nvPr/>
          </p:nvSpPr>
          <p:spPr bwMode="auto">
            <a:xfrm>
              <a:off x="5038726" y="3486150"/>
              <a:ext cx="0" cy="21590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5" name="Line 118"/>
            <p:cNvSpPr>
              <a:spLocks noChangeShapeType="1"/>
            </p:cNvSpPr>
            <p:nvPr/>
          </p:nvSpPr>
          <p:spPr bwMode="auto">
            <a:xfrm flipH="1">
              <a:off x="5040313" y="3492500"/>
              <a:ext cx="2471738" cy="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6" name="Line 119"/>
            <p:cNvSpPr>
              <a:spLocks noChangeShapeType="1"/>
            </p:cNvSpPr>
            <p:nvPr/>
          </p:nvSpPr>
          <p:spPr bwMode="auto">
            <a:xfrm>
              <a:off x="6357938" y="3278188"/>
              <a:ext cx="0" cy="214313"/>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4038601" y="4578450"/>
            <a:ext cx="2014538" cy="384175"/>
            <a:chOff x="4038601" y="4630738"/>
            <a:chExt cx="2014538" cy="384175"/>
          </a:xfrm>
          <a:solidFill>
            <a:schemeClr val="tx1"/>
          </a:solidFill>
        </p:grpSpPr>
        <p:sp>
          <p:nvSpPr>
            <p:cNvPr id="28" name="Line 114"/>
            <p:cNvSpPr>
              <a:spLocks noChangeShapeType="1"/>
            </p:cNvSpPr>
            <p:nvPr/>
          </p:nvSpPr>
          <p:spPr bwMode="auto">
            <a:xfrm>
              <a:off x="5046663" y="4630738"/>
              <a:ext cx="0" cy="384175"/>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9" name="Line 120"/>
            <p:cNvSpPr>
              <a:spLocks noChangeShapeType="1"/>
            </p:cNvSpPr>
            <p:nvPr/>
          </p:nvSpPr>
          <p:spPr bwMode="auto">
            <a:xfrm flipH="1">
              <a:off x="4038601" y="4824413"/>
              <a:ext cx="2014538" cy="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0" name="Line 121"/>
            <p:cNvSpPr>
              <a:spLocks noChangeShapeType="1"/>
            </p:cNvSpPr>
            <p:nvPr/>
          </p:nvSpPr>
          <p:spPr bwMode="auto">
            <a:xfrm>
              <a:off x="4043363" y="4818063"/>
              <a:ext cx="0" cy="19685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1" name="Line 122"/>
            <p:cNvSpPr>
              <a:spLocks noChangeShapeType="1"/>
            </p:cNvSpPr>
            <p:nvPr/>
          </p:nvSpPr>
          <p:spPr bwMode="auto">
            <a:xfrm>
              <a:off x="4548188" y="4818063"/>
              <a:ext cx="0" cy="19685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2" name="Line 123"/>
            <p:cNvSpPr>
              <a:spLocks noChangeShapeType="1"/>
            </p:cNvSpPr>
            <p:nvPr/>
          </p:nvSpPr>
          <p:spPr bwMode="auto">
            <a:xfrm>
              <a:off x="5554663" y="4818063"/>
              <a:ext cx="0" cy="19685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 name="Line 124"/>
            <p:cNvSpPr>
              <a:spLocks noChangeShapeType="1"/>
            </p:cNvSpPr>
            <p:nvPr/>
          </p:nvSpPr>
          <p:spPr bwMode="auto">
            <a:xfrm>
              <a:off x="6053138" y="4818063"/>
              <a:ext cx="0" cy="19685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6948488" y="4578450"/>
            <a:ext cx="1108075" cy="384175"/>
            <a:chOff x="6948488" y="4630738"/>
            <a:chExt cx="1108075" cy="384175"/>
          </a:xfrm>
          <a:solidFill>
            <a:schemeClr val="tx1"/>
          </a:solidFill>
        </p:grpSpPr>
        <p:sp>
          <p:nvSpPr>
            <p:cNvPr id="35" name="Line 115"/>
            <p:cNvSpPr>
              <a:spLocks noChangeShapeType="1"/>
            </p:cNvSpPr>
            <p:nvPr/>
          </p:nvSpPr>
          <p:spPr bwMode="auto">
            <a:xfrm>
              <a:off x="7508876" y="4630738"/>
              <a:ext cx="0" cy="384175"/>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6" name="Line 125"/>
            <p:cNvSpPr>
              <a:spLocks noChangeShapeType="1"/>
            </p:cNvSpPr>
            <p:nvPr/>
          </p:nvSpPr>
          <p:spPr bwMode="auto">
            <a:xfrm flipH="1">
              <a:off x="6948488" y="4824413"/>
              <a:ext cx="1108075" cy="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7" name="Line 126"/>
            <p:cNvSpPr>
              <a:spLocks noChangeShapeType="1"/>
            </p:cNvSpPr>
            <p:nvPr/>
          </p:nvSpPr>
          <p:spPr bwMode="auto">
            <a:xfrm>
              <a:off x="6948488" y="4818063"/>
              <a:ext cx="0" cy="19685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8" name="Line 127"/>
            <p:cNvSpPr>
              <a:spLocks noChangeShapeType="1"/>
            </p:cNvSpPr>
            <p:nvPr/>
          </p:nvSpPr>
          <p:spPr bwMode="auto">
            <a:xfrm>
              <a:off x="8056563" y="4818063"/>
              <a:ext cx="0" cy="19685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9004301" y="3225900"/>
            <a:ext cx="1339850" cy="419100"/>
            <a:chOff x="9004301" y="3278188"/>
            <a:chExt cx="1339850" cy="419100"/>
          </a:xfrm>
        </p:grpSpPr>
        <p:sp>
          <p:nvSpPr>
            <p:cNvPr id="40" name="Line 128"/>
            <p:cNvSpPr>
              <a:spLocks noChangeShapeType="1"/>
            </p:cNvSpPr>
            <p:nvPr/>
          </p:nvSpPr>
          <p:spPr bwMode="auto">
            <a:xfrm>
              <a:off x="9702801" y="3278188"/>
              <a:ext cx="0" cy="417513"/>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1" name="Line 129"/>
            <p:cNvSpPr>
              <a:spLocks noChangeShapeType="1"/>
            </p:cNvSpPr>
            <p:nvPr/>
          </p:nvSpPr>
          <p:spPr bwMode="auto">
            <a:xfrm flipH="1">
              <a:off x="9004301" y="3492500"/>
              <a:ext cx="1339850" cy="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2" name="Line 130"/>
            <p:cNvSpPr>
              <a:spLocks noChangeShapeType="1"/>
            </p:cNvSpPr>
            <p:nvPr/>
          </p:nvSpPr>
          <p:spPr bwMode="auto">
            <a:xfrm>
              <a:off x="9005888" y="3487738"/>
              <a:ext cx="0" cy="20955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3" name="Line 131"/>
            <p:cNvSpPr>
              <a:spLocks noChangeShapeType="1"/>
            </p:cNvSpPr>
            <p:nvPr/>
          </p:nvSpPr>
          <p:spPr bwMode="auto">
            <a:xfrm>
              <a:off x="10334626" y="3487738"/>
              <a:ext cx="0" cy="20955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44" name="Line 132"/>
          <p:cNvSpPr>
            <a:spLocks noChangeShapeType="1"/>
          </p:cNvSpPr>
          <p:nvPr/>
        </p:nvSpPr>
        <p:spPr bwMode="auto">
          <a:xfrm flipH="1">
            <a:off x="5475288" y="1757462"/>
            <a:ext cx="1885950" cy="0"/>
          </a:xfrm>
          <a:prstGeom prst="line">
            <a:avLst/>
          </a:prstGeom>
          <a:noFill/>
          <a:ln w="12700" cap="flat">
            <a:solidFill>
              <a:srgbClr val="55735B"/>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45" name="组合 44"/>
          <p:cNvGrpSpPr/>
          <p:nvPr/>
        </p:nvGrpSpPr>
        <p:grpSpPr>
          <a:xfrm>
            <a:off x="1636713" y="4384775"/>
            <a:ext cx="495300" cy="595313"/>
            <a:chOff x="1636713" y="4437063"/>
            <a:chExt cx="495300" cy="595313"/>
          </a:xfrm>
          <a:solidFill>
            <a:schemeClr val="tx1"/>
          </a:solidFill>
        </p:grpSpPr>
        <p:sp>
          <p:nvSpPr>
            <p:cNvPr id="46" name="Line 133"/>
            <p:cNvSpPr>
              <a:spLocks noChangeShapeType="1"/>
            </p:cNvSpPr>
            <p:nvPr/>
          </p:nvSpPr>
          <p:spPr bwMode="auto">
            <a:xfrm>
              <a:off x="1901826" y="4437063"/>
              <a:ext cx="0" cy="382588"/>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7" name="Line 134"/>
            <p:cNvSpPr>
              <a:spLocks noChangeShapeType="1"/>
            </p:cNvSpPr>
            <p:nvPr/>
          </p:nvSpPr>
          <p:spPr bwMode="auto">
            <a:xfrm flipH="1">
              <a:off x="1636713" y="4824413"/>
              <a:ext cx="493713" cy="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8" name="Line 135"/>
            <p:cNvSpPr>
              <a:spLocks noChangeShapeType="1"/>
            </p:cNvSpPr>
            <p:nvPr/>
          </p:nvSpPr>
          <p:spPr bwMode="auto">
            <a:xfrm>
              <a:off x="1639888" y="4824413"/>
              <a:ext cx="0" cy="207963"/>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9" name="Line 136"/>
            <p:cNvSpPr>
              <a:spLocks noChangeShapeType="1"/>
            </p:cNvSpPr>
            <p:nvPr/>
          </p:nvSpPr>
          <p:spPr bwMode="auto">
            <a:xfrm>
              <a:off x="2132013" y="4824413"/>
              <a:ext cx="0" cy="207963"/>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2994026" y="4384775"/>
            <a:ext cx="495300" cy="595313"/>
            <a:chOff x="2994026" y="4437063"/>
            <a:chExt cx="495300" cy="595313"/>
          </a:xfrm>
          <a:solidFill>
            <a:schemeClr val="tx1"/>
          </a:solidFill>
        </p:grpSpPr>
        <p:sp>
          <p:nvSpPr>
            <p:cNvPr id="51" name="Line 137"/>
            <p:cNvSpPr>
              <a:spLocks noChangeShapeType="1"/>
            </p:cNvSpPr>
            <p:nvPr/>
          </p:nvSpPr>
          <p:spPr bwMode="auto">
            <a:xfrm>
              <a:off x="3257551" y="4437063"/>
              <a:ext cx="0" cy="382588"/>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2" name="Line 138"/>
            <p:cNvSpPr>
              <a:spLocks noChangeShapeType="1"/>
            </p:cNvSpPr>
            <p:nvPr/>
          </p:nvSpPr>
          <p:spPr bwMode="auto">
            <a:xfrm flipH="1">
              <a:off x="2994026" y="4824413"/>
              <a:ext cx="492125" cy="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3" name="Line 139"/>
            <p:cNvSpPr>
              <a:spLocks noChangeShapeType="1"/>
            </p:cNvSpPr>
            <p:nvPr/>
          </p:nvSpPr>
          <p:spPr bwMode="auto">
            <a:xfrm>
              <a:off x="2997201" y="4824413"/>
              <a:ext cx="0" cy="207963"/>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4" name="Line 140"/>
            <p:cNvSpPr>
              <a:spLocks noChangeShapeType="1"/>
            </p:cNvSpPr>
            <p:nvPr/>
          </p:nvSpPr>
          <p:spPr bwMode="auto">
            <a:xfrm>
              <a:off x="3489326" y="4824413"/>
              <a:ext cx="0" cy="207963"/>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5734051" y="836712"/>
            <a:ext cx="1255713" cy="709613"/>
            <a:chOff x="5734051" y="889000"/>
            <a:chExt cx="1255713" cy="709613"/>
          </a:xfrm>
          <a:solidFill>
            <a:srgbClr val="55735B"/>
          </a:solidFill>
        </p:grpSpPr>
        <p:sp>
          <p:nvSpPr>
            <p:cNvPr id="56" name="Freeform 76"/>
            <p:cNvSpPr/>
            <p:nvPr/>
          </p:nvSpPr>
          <p:spPr bwMode="auto">
            <a:xfrm>
              <a:off x="5734051" y="889000"/>
              <a:ext cx="1255713" cy="709613"/>
            </a:xfrm>
            <a:custGeom>
              <a:avLst/>
              <a:gdLst>
                <a:gd name="T0" fmla="*/ 78 w 1516"/>
                <a:gd name="T1" fmla="*/ 0 h 858"/>
                <a:gd name="T2" fmla="*/ 1439 w 1516"/>
                <a:gd name="T3" fmla="*/ 0 h 858"/>
                <a:gd name="T4" fmla="*/ 1516 w 1516"/>
                <a:gd name="T5" fmla="*/ 77 h 858"/>
                <a:gd name="T6" fmla="*/ 1516 w 1516"/>
                <a:gd name="T7" fmla="*/ 781 h 858"/>
                <a:gd name="T8" fmla="*/ 1439 w 1516"/>
                <a:gd name="T9" fmla="*/ 858 h 858"/>
                <a:gd name="T10" fmla="*/ 78 w 1516"/>
                <a:gd name="T11" fmla="*/ 858 h 858"/>
                <a:gd name="T12" fmla="*/ 0 w 1516"/>
                <a:gd name="T13" fmla="*/ 781 h 858"/>
                <a:gd name="T14" fmla="*/ 0 w 1516"/>
                <a:gd name="T15" fmla="*/ 77 h 858"/>
                <a:gd name="T16" fmla="*/ 78 w 1516"/>
                <a:gd name="T17" fmla="*/ 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6" h="858">
                  <a:moveTo>
                    <a:pt x="78" y="0"/>
                  </a:moveTo>
                  <a:lnTo>
                    <a:pt x="1439" y="0"/>
                  </a:lnTo>
                  <a:cubicBezTo>
                    <a:pt x="1481" y="0"/>
                    <a:pt x="1516" y="35"/>
                    <a:pt x="1516" y="77"/>
                  </a:cubicBezTo>
                  <a:lnTo>
                    <a:pt x="1516" y="781"/>
                  </a:lnTo>
                  <a:cubicBezTo>
                    <a:pt x="1516" y="823"/>
                    <a:pt x="1481" y="858"/>
                    <a:pt x="1439" y="858"/>
                  </a:cubicBezTo>
                  <a:lnTo>
                    <a:pt x="78" y="858"/>
                  </a:lnTo>
                  <a:cubicBezTo>
                    <a:pt x="35" y="858"/>
                    <a:pt x="0" y="823"/>
                    <a:pt x="0" y="781"/>
                  </a:cubicBezTo>
                  <a:lnTo>
                    <a:pt x="0" y="77"/>
                  </a:lnTo>
                  <a:cubicBezTo>
                    <a:pt x="0" y="35"/>
                    <a:pt x="35" y="0"/>
                    <a:pt x="78" y="0"/>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7" name="Rectangle 15"/>
            <p:cNvSpPr>
              <a:spLocks noChangeArrowheads="1"/>
            </p:cNvSpPr>
            <p:nvPr/>
          </p:nvSpPr>
          <p:spPr bwMode="auto">
            <a:xfrm>
              <a:off x="5919290" y="1085040"/>
              <a:ext cx="848615" cy="317531"/>
            </a:xfrm>
            <a:prstGeom prst="rect">
              <a:avLst/>
            </a:prstGeom>
            <a:noFill/>
            <a:ln>
              <a:noFill/>
            </a:ln>
            <a:effectLst/>
          </p:spPr>
          <p:txBody>
            <a:bodyPr wrap="none" anchor="ctr"/>
            <a:lstStyle/>
            <a:p>
              <a:pPr algn="ctr"/>
              <a:r>
                <a:rPr lang="zh-CN" altLang="en-US" dirty="0">
                  <a:solidFill>
                    <a:schemeClr val="bg1"/>
                  </a:solidFill>
                  <a:latin typeface="微软雅黑" panose="020B0503020204020204" pitchFamily="34" charset="-122"/>
                  <a:ea typeface="微软雅黑" panose="020B0503020204020204" pitchFamily="34" charset="-122"/>
                </a:rPr>
                <a:t>董事会</a:t>
              </a:r>
            </a:p>
          </p:txBody>
        </p:sp>
      </p:grpSp>
      <p:grpSp>
        <p:nvGrpSpPr>
          <p:cNvPr id="58" name="组合 57"/>
          <p:cNvGrpSpPr/>
          <p:nvPr/>
        </p:nvGrpSpPr>
        <p:grpSpPr>
          <a:xfrm>
            <a:off x="3768726" y="1530450"/>
            <a:ext cx="1704975" cy="476250"/>
            <a:chOff x="3768726" y="1582738"/>
            <a:chExt cx="1704975" cy="476250"/>
          </a:xfrm>
          <a:solidFill>
            <a:schemeClr val="tx1"/>
          </a:solidFill>
        </p:grpSpPr>
        <p:sp>
          <p:nvSpPr>
            <p:cNvPr id="59" name="Freeform 78"/>
            <p:cNvSpPr/>
            <p:nvPr/>
          </p:nvSpPr>
          <p:spPr bwMode="auto">
            <a:xfrm>
              <a:off x="37687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0" name="Rectangle 15"/>
            <p:cNvSpPr>
              <a:spLocks noChangeArrowheads="1"/>
            </p:cNvSpPr>
            <p:nvPr/>
          </p:nvSpPr>
          <p:spPr bwMode="auto">
            <a:xfrm>
              <a:off x="3894138" y="1666931"/>
              <a:ext cx="1492250" cy="317531"/>
            </a:xfrm>
            <a:prstGeom prst="rect">
              <a:avLst/>
            </a:prstGeom>
            <a:noFill/>
            <a:ln>
              <a:noFill/>
            </a:ln>
            <a:effectLst/>
          </p:spPr>
          <p:txBody>
            <a:bodyPr wrap="none" anchor="ctr"/>
            <a:lstStyle/>
            <a:p>
              <a:pPr algn="ctr"/>
              <a:r>
                <a:rPr lang="zh-CN" altLang="en-US" sz="1600" dirty="0">
                  <a:solidFill>
                    <a:schemeClr val="bg1"/>
                  </a:solidFill>
                  <a:latin typeface="微软雅黑" panose="020B0503020204020204" pitchFamily="34" charset="-122"/>
                  <a:ea typeface="微软雅黑" panose="020B0503020204020204" pitchFamily="34" charset="-122"/>
                </a:rPr>
                <a:t>特许授权合作伙伴</a:t>
              </a:r>
            </a:p>
          </p:txBody>
        </p:sp>
      </p:grpSp>
      <p:grpSp>
        <p:nvGrpSpPr>
          <p:cNvPr id="61" name="组合 60"/>
          <p:cNvGrpSpPr/>
          <p:nvPr/>
        </p:nvGrpSpPr>
        <p:grpSpPr>
          <a:xfrm>
            <a:off x="7375526" y="1530450"/>
            <a:ext cx="1704975" cy="476250"/>
            <a:chOff x="7375526" y="1582738"/>
            <a:chExt cx="1704975" cy="476250"/>
          </a:xfrm>
          <a:solidFill>
            <a:schemeClr val="tx1"/>
          </a:solidFill>
        </p:grpSpPr>
        <p:sp>
          <p:nvSpPr>
            <p:cNvPr id="69" name="Freeform 141"/>
            <p:cNvSpPr/>
            <p:nvPr/>
          </p:nvSpPr>
          <p:spPr bwMode="auto">
            <a:xfrm>
              <a:off x="73755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7"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rgbClr val="0070C0"/>
            </a:solidFill>
            <a:ln w="9525">
              <a:noFill/>
              <a:round/>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0" name="Rectangle 15"/>
            <p:cNvSpPr>
              <a:spLocks noChangeArrowheads="1"/>
            </p:cNvSpPr>
            <p:nvPr/>
          </p:nvSpPr>
          <p:spPr bwMode="auto">
            <a:xfrm>
              <a:off x="7492362" y="1666931"/>
              <a:ext cx="1492250" cy="317531"/>
            </a:xfrm>
            <a:prstGeom prst="rect">
              <a:avLst/>
            </a:prstGeom>
            <a:noFill/>
            <a:ln>
              <a:noFill/>
            </a:ln>
            <a:effectLst/>
          </p:spPr>
          <p:txBody>
            <a:bodyPr wrap="none" anchor="ctr"/>
            <a:lstStyle/>
            <a:p>
              <a:pPr algn="ctr"/>
              <a:r>
                <a:rPr lang="zh-CN" altLang="en-US" sz="1600" dirty="0">
                  <a:solidFill>
                    <a:schemeClr val="bg1"/>
                  </a:solidFill>
                  <a:latin typeface="微软雅黑" panose="020B0503020204020204" pitchFamily="34" charset="-122"/>
                  <a:ea typeface="微软雅黑" panose="020B0503020204020204" pitchFamily="34" charset="-122"/>
                </a:rPr>
                <a:t>法务部</a:t>
              </a:r>
            </a:p>
          </p:txBody>
        </p:sp>
      </p:grpSp>
      <p:grpSp>
        <p:nvGrpSpPr>
          <p:cNvPr id="71" name="组合 70"/>
          <p:cNvGrpSpPr/>
          <p:nvPr/>
        </p:nvGrpSpPr>
        <p:grpSpPr>
          <a:xfrm>
            <a:off x="5867401" y="1884462"/>
            <a:ext cx="990600" cy="560388"/>
            <a:chOff x="5867401" y="1936750"/>
            <a:chExt cx="990600" cy="560388"/>
          </a:xfrm>
          <a:solidFill>
            <a:schemeClr val="tx1"/>
          </a:solidFill>
        </p:grpSpPr>
        <p:sp>
          <p:nvSpPr>
            <p:cNvPr id="72" name="Freeform 77"/>
            <p:cNvSpPr/>
            <p:nvPr/>
          </p:nvSpPr>
          <p:spPr bwMode="auto">
            <a:xfrm>
              <a:off x="5867401" y="1936750"/>
              <a:ext cx="990600" cy="560388"/>
            </a:xfrm>
            <a:custGeom>
              <a:avLst/>
              <a:gdLst>
                <a:gd name="T0" fmla="*/ 61 w 1196"/>
                <a:gd name="T1" fmla="*/ 0 h 677"/>
                <a:gd name="T2" fmla="*/ 1135 w 1196"/>
                <a:gd name="T3" fmla="*/ 0 h 677"/>
                <a:gd name="T4" fmla="*/ 1196 w 1196"/>
                <a:gd name="T5" fmla="*/ 61 h 677"/>
                <a:gd name="T6" fmla="*/ 1196 w 1196"/>
                <a:gd name="T7" fmla="*/ 616 h 677"/>
                <a:gd name="T8" fmla="*/ 1135 w 1196"/>
                <a:gd name="T9" fmla="*/ 677 h 677"/>
                <a:gd name="T10" fmla="*/ 61 w 1196"/>
                <a:gd name="T11" fmla="*/ 677 h 677"/>
                <a:gd name="T12" fmla="*/ 0 w 1196"/>
                <a:gd name="T13" fmla="*/ 616 h 677"/>
                <a:gd name="T14" fmla="*/ 0 w 1196"/>
                <a:gd name="T15" fmla="*/ 61 h 677"/>
                <a:gd name="T16" fmla="*/ 61 w 1196"/>
                <a:gd name="T17"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6" h="677">
                  <a:moveTo>
                    <a:pt x="61" y="0"/>
                  </a:moveTo>
                  <a:lnTo>
                    <a:pt x="1135" y="0"/>
                  </a:lnTo>
                  <a:cubicBezTo>
                    <a:pt x="1169" y="0"/>
                    <a:pt x="1196" y="28"/>
                    <a:pt x="1196" y="61"/>
                  </a:cubicBezTo>
                  <a:lnTo>
                    <a:pt x="1196" y="616"/>
                  </a:lnTo>
                  <a:cubicBezTo>
                    <a:pt x="1196" y="650"/>
                    <a:pt x="1169" y="677"/>
                    <a:pt x="1135" y="677"/>
                  </a:cubicBezTo>
                  <a:lnTo>
                    <a:pt x="61" y="677"/>
                  </a:lnTo>
                  <a:cubicBezTo>
                    <a:pt x="28" y="677"/>
                    <a:pt x="0" y="650"/>
                    <a:pt x="0" y="616"/>
                  </a:cubicBezTo>
                  <a:lnTo>
                    <a:pt x="0" y="61"/>
                  </a:lnTo>
                  <a:cubicBezTo>
                    <a:pt x="0" y="28"/>
                    <a:pt x="28" y="0"/>
                    <a:pt x="61" y="0"/>
                  </a:cubicBezTo>
                  <a:close/>
                </a:path>
              </a:pathLst>
            </a:custGeom>
            <a:solidFill>
              <a:srgbClr val="0070C0"/>
            </a:solidFill>
            <a:ln w="9525">
              <a:noFill/>
              <a:round/>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3" name="Rectangle 15"/>
            <p:cNvSpPr>
              <a:spLocks noChangeArrowheads="1"/>
            </p:cNvSpPr>
            <p:nvPr/>
          </p:nvSpPr>
          <p:spPr bwMode="auto">
            <a:xfrm>
              <a:off x="5919290" y="2035066"/>
              <a:ext cx="848615" cy="317531"/>
            </a:xfrm>
            <a:prstGeom prst="rect">
              <a:avLst/>
            </a:prstGeom>
            <a:noFill/>
            <a:ln>
              <a:noFill/>
            </a:ln>
            <a:effectLst/>
          </p:spPr>
          <p:txBody>
            <a:bodyPr wrap="none" anchor="ctr"/>
            <a:lstStyle/>
            <a:p>
              <a:pPr algn="ctr"/>
              <a:r>
                <a:rPr lang="zh-CN" altLang="en-US" dirty="0">
                  <a:solidFill>
                    <a:schemeClr val="bg1"/>
                  </a:solidFill>
                  <a:latin typeface="微软雅黑" panose="020B0503020204020204" pitchFamily="34" charset="-122"/>
                  <a:ea typeface="微软雅黑" panose="020B0503020204020204" pitchFamily="34" charset="-122"/>
                </a:rPr>
                <a:t>总经理</a:t>
              </a:r>
            </a:p>
          </p:txBody>
        </p:sp>
      </p:grpSp>
      <p:grpSp>
        <p:nvGrpSpPr>
          <p:cNvPr id="74" name="组合 73"/>
          <p:cNvGrpSpPr/>
          <p:nvPr/>
        </p:nvGrpSpPr>
        <p:grpSpPr>
          <a:xfrm>
            <a:off x="1593851" y="2835375"/>
            <a:ext cx="628650" cy="436563"/>
            <a:chOff x="1593851" y="2887663"/>
            <a:chExt cx="628650" cy="436563"/>
          </a:xfrm>
        </p:grpSpPr>
        <p:sp>
          <p:nvSpPr>
            <p:cNvPr id="75" name="Freeform 81"/>
            <p:cNvSpPr/>
            <p:nvPr/>
          </p:nvSpPr>
          <p:spPr bwMode="auto">
            <a:xfrm>
              <a:off x="1593851" y="2887663"/>
              <a:ext cx="628650" cy="436563"/>
            </a:xfrm>
            <a:custGeom>
              <a:avLst/>
              <a:gdLst>
                <a:gd name="T0" fmla="*/ 33 w 758"/>
                <a:gd name="T1" fmla="*/ 0 h 529"/>
                <a:gd name="T2" fmla="*/ 725 w 758"/>
                <a:gd name="T3" fmla="*/ 0 h 529"/>
                <a:gd name="T4" fmla="*/ 758 w 758"/>
                <a:gd name="T5" fmla="*/ 34 h 529"/>
                <a:gd name="T6" fmla="*/ 758 w 758"/>
                <a:gd name="T7" fmla="*/ 496 h 529"/>
                <a:gd name="T8" fmla="*/ 725 w 758"/>
                <a:gd name="T9" fmla="*/ 529 h 529"/>
                <a:gd name="T10" fmla="*/ 33 w 758"/>
                <a:gd name="T11" fmla="*/ 529 h 529"/>
                <a:gd name="T12" fmla="*/ 0 w 758"/>
                <a:gd name="T13" fmla="*/ 496 h 529"/>
                <a:gd name="T14" fmla="*/ 0 w 758"/>
                <a:gd name="T15" fmla="*/ 34 h 529"/>
                <a:gd name="T16" fmla="*/ 33 w 758"/>
                <a:gd name="T17"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529">
                  <a:moveTo>
                    <a:pt x="33" y="0"/>
                  </a:moveTo>
                  <a:lnTo>
                    <a:pt x="725" y="0"/>
                  </a:lnTo>
                  <a:cubicBezTo>
                    <a:pt x="743" y="0"/>
                    <a:pt x="758" y="15"/>
                    <a:pt x="758" y="34"/>
                  </a:cubicBezTo>
                  <a:lnTo>
                    <a:pt x="758" y="496"/>
                  </a:lnTo>
                  <a:cubicBezTo>
                    <a:pt x="758" y="514"/>
                    <a:pt x="743" y="529"/>
                    <a:pt x="725" y="529"/>
                  </a:cubicBezTo>
                  <a:lnTo>
                    <a:pt x="33" y="529"/>
                  </a:lnTo>
                  <a:cubicBezTo>
                    <a:pt x="15" y="529"/>
                    <a:pt x="0" y="514"/>
                    <a:pt x="0" y="496"/>
                  </a:cubicBezTo>
                  <a:lnTo>
                    <a:pt x="0" y="34"/>
                  </a:lnTo>
                  <a:cubicBezTo>
                    <a:pt x="0" y="15"/>
                    <a:pt x="15" y="0"/>
                    <a:pt x="33" y="0"/>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6" name="Rectangle 15"/>
            <p:cNvSpPr>
              <a:spLocks noChangeArrowheads="1"/>
            </p:cNvSpPr>
            <p:nvPr/>
          </p:nvSpPr>
          <p:spPr bwMode="auto">
            <a:xfrm>
              <a:off x="1618635" y="2954205"/>
              <a:ext cx="558450" cy="317531"/>
            </a:xfrm>
            <a:prstGeom prst="rect">
              <a:avLst/>
            </a:prstGeom>
            <a:noFill/>
            <a:ln>
              <a:noFill/>
            </a:ln>
            <a:effectLst/>
          </p:spPr>
          <p:txBody>
            <a:bodyPr wrap="none"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市场部</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经理</a:t>
              </a:r>
            </a:p>
          </p:txBody>
        </p:sp>
      </p:grpSp>
      <p:grpSp>
        <p:nvGrpSpPr>
          <p:cNvPr id="77" name="组合 76"/>
          <p:cNvGrpSpPr/>
          <p:nvPr/>
        </p:nvGrpSpPr>
        <p:grpSpPr>
          <a:xfrm>
            <a:off x="5357813" y="2916337"/>
            <a:ext cx="1831975" cy="317942"/>
            <a:chOff x="5357813" y="2968625"/>
            <a:chExt cx="1831975" cy="317942"/>
          </a:xfrm>
        </p:grpSpPr>
        <p:sp>
          <p:nvSpPr>
            <p:cNvPr id="78" name="Freeform 79"/>
            <p:cNvSpPr/>
            <p:nvPr/>
          </p:nvSpPr>
          <p:spPr bwMode="auto">
            <a:xfrm>
              <a:off x="5357813" y="2968625"/>
              <a:ext cx="1831975" cy="307975"/>
            </a:xfrm>
            <a:custGeom>
              <a:avLst/>
              <a:gdLst>
                <a:gd name="T0" fmla="*/ 34 w 2214"/>
                <a:gd name="T1" fmla="*/ 0 h 372"/>
                <a:gd name="T2" fmla="*/ 2181 w 2214"/>
                <a:gd name="T3" fmla="*/ 0 h 372"/>
                <a:gd name="T4" fmla="*/ 2214 w 2214"/>
                <a:gd name="T5" fmla="*/ 34 h 372"/>
                <a:gd name="T6" fmla="*/ 2214 w 2214"/>
                <a:gd name="T7" fmla="*/ 338 h 372"/>
                <a:gd name="T8" fmla="*/ 2181 w 2214"/>
                <a:gd name="T9" fmla="*/ 372 h 372"/>
                <a:gd name="T10" fmla="*/ 34 w 2214"/>
                <a:gd name="T11" fmla="*/ 372 h 372"/>
                <a:gd name="T12" fmla="*/ 0 w 2214"/>
                <a:gd name="T13" fmla="*/ 338 h 372"/>
                <a:gd name="T14" fmla="*/ 0 w 2214"/>
                <a:gd name="T15" fmla="*/ 34 h 372"/>
                <a:gd name="T16" fmla="*/ 34 w 2214"/>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4" h="372">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9" name="Rectangle 15"/>
            <p:cNvSpPr>
              <a:spLocks noChangeArrowheads="1"/>
            </p:cNvSpPr>
            <p:nvPr/>
          </p:nvSpPr>
          <p:spPr bwMode="auto">
            <a:xfrm>
              <a:off x="5386437" y="2969036"/>
              <a:ext cx="1706513" cy="317531"/>
            </a:xfrm>
            <a:prstGeom prst="rect">
              <a:avLst/>
            </a:prstGeom>
            <a:noFill/>
            <a:ln>
              <a:noFill/>
            </a:ln>
            <a:effectLst/>
          </p:spPr>
          <p:txBody>
            <a:bodyPr wrap="none"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某某公司</a:t>
              </a:r>
            </a:p>
          </p:txBody>
        </p:sp>
      </p:grpSp>
      <p:grpSp>
        <p:nvGrpSpPr>
          <p:cNvPr id="80" name="组合 79"/>
          <p:cNvGrpSpPr/>
          <p:nvPr/>
        </p:nvGrpSpPr>
        <p:grpSpPr>
          <a:xfrm>
            <a:off x="8778876" y="2916337"/>
            <a:ext cx="1833563" cy="317942"/>
            <a:chOff x="8778876" y="2968625"/>
            <a:chExt cx="1833563" cy="317942"/>
          </a:xfrm>
        </p:grpSpPr>
        <p:sp>
          <p:nvSpPr>
            <p:cNvPr id="81" name="Freeform 80"/>
            <p:cNvSpPr/>
            <p:nvPr/>
          </p:nvSpPr>
          <p:spPr bwMode="auto">
            <a:xfrm>
              <a:off x="8778876" y="2968625"/>
              <a:ext cx="1833563" cy="307975"/>
            </a:xfrm>
            <a:custGeom>
              <a:avLst/>
              <a:gdLst>
                <a:gd name="T0" fmla="*/ 34 w 2214"/>
                <a:gd name="T1" fmla="*/ 0 h 372"/>
                <a:gd name="T2" fmla="*/ 2181 w 2214"/>
                <a:gd name="T3" fmla="*/ 0 h 372"/>
                <a:gd name="T4" fmla="*/ 2214 w 2214"/>
                <a:gd name="T5" fmla="*/ 34 h 372"/>
                <a:gd name="T6" fmla="*/ 2214 w 2214"/>
                <a:gd name="T7" fmla="*/ 338 h 372"/>
                <a:gd name="T8" fmla="*/ 2181 w 2214"/>
                <a:gd name="T9" fmla="*/ 372 h 372"/>
                <a:gd name="T10" fmla="*/ 34 w 2214"/>
                <a:gd name="T11" fmla="*/ 372 h 372"/>
                <a:gd name="T12" fmla="*/ 0 w 2214"/>
                <a:gd name="T13" fmla="*/ 338 h 372"/>
                <a:gd name="T14" fmla="*/ 0 w 2214"/>
                <a:gd name="T15" fmla="*/ 34 h 372"/>
                <a:gd name="T16" fmla="*/ 34 w 2214"/>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4" h="372">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2" name="Rectangle 15"/>
            <p:cNvSpPr>
              <a:spLocks noChangeArrowheads="1"/>
            </p:cNvSpPr>
            <p:nvPr/>
          </p:nvSpPr>
          <p:spPr bwMode="auto">
            <a:xfrm>
              <a:off x="8820969" y="2969036"/>
              <a:ext cx="1706513" cy="317531"/>
            </a:xfrm>
            <a:prstGeom prst="rect">
              <a:avLst/>
            </a:prstGeom>
            <a:noFill/>
            <a:ln>
              <a:noFill/>
            </a:ln>
            <a:effectLst/>
          </p:spPr>
          <p:txBody>
            <a:bodyPr wrap="none"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深圳起点科技有限公司</a:t>
              </a:r>
            </a:p>
          </p:txBody>
        </p:sp>
      </p:grpSp>
      <p:grpSp>
        <p:nvGrpSpPr>
          <p:cNvPr id="83" name="组合 82"/>
          <p:cNvGrpSpPr/>
          <p:nvPr/>
        </p:nvGrpSpPr>
        <p:grpSpPr>
          <a:xfrm>
            <a:off x="1698086" y="3271937"/>
            <a:ext cx="400110" cy="1109663"/>
            <a:chOff x="1698086" y="3324225"/>
            <a:chExt cx="400110" cy="1109663"/>
          </a:xfrm>
          <a:solidFill>
            <a:schemeClr val="tx1"/>
          </a:solidFill>
        </p:grpSpPr>
        <p:sp>
          <p:nvSpPr>
            <p:cNvPr id="84" name="Freeform 82"/>
            <p:cNvSpPr/>
            <p:nvPr/>
          </p:nvSpPr>
          <p:spPr bwMode="auto">
            <a:xfrm>
              <a:off x="1749426"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5" name="Line 113"/>
            <p:cNvSpPr>
              <a:spLocks noChangeShapeType="1"/>
            </p:cNvSpPr>
            <p:nvPr/>
          </p:nvSpPr>
          <p:spPr bwMode="auto">
            <a:xfrm>
              <a:off x="1901826" y="3324225"/>
              <a:ext cx="0" cy="174625"/>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6" name="TextBox 85"/>
            <p:cNvSpPr txBox="1"/>
            <p:nvPr/>
          </p:nvSpPr>
          <p:spPr>
            <a:xfrm>
              <a:off x="1698086" y="3554682"/>
              <a:ext cx="400110" cy="630942"/>
            </a:xfrm>
            <a:prstGeom prst="rect">
              <a:avLst/>
            </a:prstGeom>
            <a:noFill/>
          </p:spPr>
          <p:txBody>
            <a:bodyPr vert="eaVert"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市场部</a:t>
              </a:r>
            </a:p>
          </p:txBody>
        </p:sp>
      </p:grpSp>
      <p:grpSp>
        <p:nvGrpSpPr>
          <p:cNvPr id="87" name="组合 86"/>
          <p:cNvGrpSpPr/>
          <p:nvPr/>
        </p:nvGrpSpPr>
        <p:grpSpPr>
          <a:xfrm>
            <a:off x="2151216" y="3441800"/>
            <a:ext cx="400110" cy="939800"/>
            <a:chOff x="2151216" y="3494088"/>
            <a:chExt cx="400110" cy="939800"/>
          </a:xfrm>
          <a:solidFill>
            <a:schemeClr val="tx1"/>
          </a:solidFill>
        </p:grpSpPr>
        <p:sp>
          <p:nvSpPr>
            <p:cNvPr id="88" name="Freeform 83"/>
            <p:cNvSpPr/>
            <p:nvPr/>
          </p:nvSpPr>
          <p:spPr bwMode="auto">
            <a:xfrm>
              <a:off x="2184401"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9" name="TextBox 88"/>
            <p:cNvSpPr txBox="1"/>
            <p:nvPr/>
          </p:nvSpPr>
          <p:spPr>
            <a:xfrm>
              <a:off x="2151216" y="3554682"/>
              <a:ext cx="400110" cy="630942"/>
            </a:xfrm>
            <a:prstGeom prst="rect">
              <a:avLst/>
            </a:prstGeom>
            <a:noFill/>
          </p:spPr>
          <p:txBody>
            <a:bodyPr vert="eaVert"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品质部</a:t>
              </a:r>
            </a:p>
          </p:txBody>
        </p:sp>
      </p:grpSp>
      <p:grpSp>
        <p:nvGrpSpPr>
          <p:cNvPr id="90" name="组合 89"/>
          <p:cNvGrpSpPr/>
          <p:nvPr/>
        </p:nvGrpSpPr>
        <p:grpSpPr>
          <a:xfrm>
            <a:off x="2599790" y="3441800"/>
            <a:ext cx="400110" cy="939800"/>
            <a:chOff x="2599790" y="3494088"/>
            <a:chExt cx="400110" cy="939800"/>
          </a:xfrm>
          <a:solidFill>
            <a:schemeClr val="tx1"/>
          </a:solidFill>
        </p:grpSpPr>
        <p:sp>
          <p:nvSpPr>
            <p:cNvPr id="91" name="Freeform 84"/>
            <p:cNvSpPr/>
            <p:nvPr/>
          </p:nvSpPr>
          <p:spPr bwMode="auto">
            <a:xfrm>
              <a:off x="2638426"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2" name="TextBox 91"/>
            <p:cNvSpPr txBox="1"/>
            <p:nvPr/>
          </p:nvSpPr>
          <p:spPr>
            <a:xfrm>
              <a:off x="2599790" y="3554682"/>
              <a:ext cx="400110" cy="630942"/>
            </a:xfrm>
            <a:prstGeom prst="rect">
              <a:avLst/>
            </a:prstGeom>
            <a:noFill/>
          </p:spPr>
          <p:txBody>
            <a:bodyPr vert="eaVert"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采购部</a:t>
              </a:r>
            </a:p>
          </p:txBody>
        </p:sp>
      </p:grpSp>
      <p:grpSp>
        <p:nvGrpSpPr>
          <p:cNvPr id="93" name="组合 92"/>
          <p:cNvGrpSpPr/>
          <p:nvPr/>
        </p:nvGrpSpPr>
        <p:grpSpPr>
          <a:xfrm>
            <a:off x="3039736" y="3441800"/>
            <a:ext cx="400110" cy="939800"/>
            <a:chOff x="3039736" y="3494088"/>
            <a:chExt cx="400110" cy="939800"/>
          </a:xfrm>
          <a:solidFill>
            <a:schemeClr val="tx1"/>
          </a:solidFill>
        </p:grpSpPr>
        <p:sp>
          <p:nvSpPr>
            <p:cNvPr id="94" name="Freeform 85"/>
            <p:cNvSpPr/>
            <p:nvPr/>
          </p:nvSpPr>
          <p:spPr bwMode="auto">
            <a:xfrm>
              <a:off x="3098801" y="3494088"/>
              <a:ext cx="306388" cy="939800"/>
            </a:xfrm>
            <a:custGeom>
              <a:avLst/>
              <a:gdLst>
                <a:gd name="T0" fmla="*/ 371 w 371"/>
                <a:gd name="T1" fmla="*/ 34 h 1135"/>
                <a:gd name="T2" fmla="*/ 371 w 371"/>
                <a:gd name="T3" fmla="*/ 1102 h 1135"/>
                <a:gd name="T4" fmla="*/ 338 w 371"/>
                <a:gd name="T5" fmla="*/ 1135 h 1135"/>
                <a:gd name="T6" fmla="*/ 33 w 371"/>
                <a:gd name="T7" fmla="*/ 1135 h 1135"/>
                <a:gd name="T8" fmla="*/ 0 w 371"/>
                <a:gd name="T9" fmla="*/ 1102 h 1135"/>
                <a:gd name="T10" fmla="*/ 0 w 371"/>
                <a:gd name="T11" fmla="*/ 34 h 1135"/>
                <a:gd name="T12" fmla="*/ 33 w 371"/>
                <a:gd name="T13" fmla="*/ 0 h 1135"/>
                <a:gd name="T14" fmla="*/ 338 w 371"/>
                <a:gd name="T15" fmla="*/ 0 h 1135"/>
                <a:gd name="T16" fmla="*/ 371 w 371"/>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35">
                  <a:moveTo>
                    <a:pt x="371" y="34"/>
                  </a:moveTo>
                  <a:lnTo>
                    <a:pt x="371" y="1102"/>
                  </a:lnTo>
                  <a:cubicBezTo>
                    <a:pt x="371" y="1120"/>
                    <a:pt x="356" y="1135"/>
                    <a:pt x="338" y="1135"/>
                  </a:cubicBezTo>
                  <a:lnTo>
                    <a:pt x="33" y="1135"/>
                  </a:lnTo>
                  <a:cubicBezTo>
                    <a:pt x="15" y="1135"/>
                    <a:pt x="0" y="1120"/>
                    <a:pt x="0" y="1102"/>
                  </a:cubicBezTo>
                  <a:lnTo>
                    <a:pt x="0" y="34"/>
                  </a:lnTo>
                  <a:cubicBezTo>
                    <a:pt x="0" y="16"/>
                    <a:pt x="15" y="0"/>
                    <a:pt x="33" y="0"/>
                  </a:cubicBezTo>
                  <a:lnTo>
                    <a:pt x="338" y="0"/>
                  </a:lnTo>
                  <a:cubicBezTo>
                    <a:pt x="356" y="0"/>
                    <a:pt x="371" y="16"/>
                    <a:pt x="371" y="34"/>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5" name="TextBox 94"/>
            <p:cNvSpPr txBox="1"/>
            <p:nvPr/>
          </p:nvSpPr>
          <p:spPr>
            <a:xfrm>
              <a:off x="3039736" y="3554682"/>
              <a:ext cx="400110" cy="630942"/>
            </a:xfrm>
            <a:prstGeom prst="rect">
              <a:avLst/>
            </a:prstGeom>
            <a:noFill/>
          </p:spPr>
          <p:txBody>
            <a:bodyPr vert="eaVert"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综合部</a:t>
              </a:r>
            </a:p>
          </p:txBody>
        </p:sp>
      </p:grpSp>
      <p:grpSp>
        <p:nvGrpSpPr>
          <p:cNvPr id="96" name="组合 95"/>
          <p:cNvGrpSpPr/>
          <p:nvPr/>
        </p:nvGrpSpPr>
        <p:grpSpPr>
          <a:xfrm>
            <a:off x="3488310" y="3441800"/>
            <a:ext cx="400110" cy="939800"/>
            <a:chOff x="3488310" y="3494088"/>
            <a:chExt cx="400110" cy="939800"/>
          </a:xfrm>
          <a:solidFill>
            <a:schemeClr val="tx1"/>
          </a:solidFill>
        </p:grpSpPr>
        <p:sp>
          <p:nvSpPr>
            <p:cNvPr id="97" name="Freeform 86"/>
            <p:cNvSpPr/>
            <p:nvPr/>
          </p:nvSpPr>
          <p:spPr bwMode="auto">
            <a:xfrm>
              <a:off x="3524251"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6" y="1135"/>
                    <a:pt x="338" y="1135"/>
                  </a:cubicBezTo>
                  <a:lnTo>
                    <a:pt x="34" y="1135"/>
                  </a:lnTo>
                  <a:cubicBezTo>
                    <a:pt x="15" y="1135"/>
                    <a:pt x="0" y="1120"/>
                    <a:pt x="0" y="1102"/>
                  </a:cubicBezTo>
                  <a:lnTo>
                    <a:pt x="0" y="34"/>
                  </a:lnTo>
                  <a:cubicBezTo>
                    <a:pt x="0" y="16"/>
                    <a:pt x="15" y="0"/>
                    <a:pt x="34" y="0"/>
                  </a:cubicBezTo>
                  <a:lnTo>
                    <a:pt x="338" y="0"/>
                  </a:lnTo>
                  <a:cubicBezTo>
                    <a:pt x="356" y="0"/>
                    <a:pt x="372" y="16"/>
                    <a:pt x="372" y="34"/>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8" name="TextBox 97"/>
            <p:cNvSpPr txBox="1"/>
            <p:nvPr/>
          </p:nvSpPr>
          <p:spPr>
            <a:xfrm>
              <a:off x="3488310" y="3554682"/>
              <a:ext cx="400110" cy="630942"/>
            </a:xfrm>
            <a:prstGeom prst="rect">
              <a:avLst/>
            </a:prstGeom>
            <a:noFill/>
          </p:spPr>
          <p:txBody>
            <a:bodyPr vert="eaVert"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财务部</a:t>
              </a:r>
            </a:p>
          </p:txBody>
        </p:sp>
      </p:grpSp>
      <p:grpSp>
        <p:nvGrpSpPr>
          <p:cNvPr id="99" name="组合 98"/>
          <p:cNvGrpSpPr/>
          <p:nvPr/>
        </p:nvGrpSpPr>
        <p:grpSpPr>
          <a:xfrm>
            <a:off x="4840257" y="3637062"/>
            <a:ext cx="400110" cy="939800"/>
            <a:chOff x="4840257" y="3689350"/>
            <a:chExt cx="400110" cy="939800"/>
          </a:xfrm>
          <a:solidFill>
            <a:schemeClr val="tx1"/>
          </a:solidFill>
        </p:grpSpPr>
        <p:sp>
          <p:nvSpPr>
            <p:cNvPr id="100" name="Freeform 91"/>
            <p:cNvSpPr/>
            <p:nvPr/>
          </p:nvSpPr>
          <p:spPr bwMode="auto">
            <a:xfrm>
              <a:off x="4886325" y="3689350"/>
              <a:ext cx="307975" cy="939800"/>
            </a:xfrm>
            <a:custGeom>
              <a:avLst/>
              <a:gdLst>
                <a:gd name="T0" fmla="*/ 372 w 372"/>
                <a:gd name="T1" fmla="*/ 33 h 1135"/>
                <a:gd name="T2" fmla="*/ 372 w 372"/>
                <a:gd name="T3" fmla="*/ 1101 h 1135"/>
                <a:gd name="T4" fmla="*/ 338 w 372"/>
                <a:gd name="T5" fmla="*/ 1135 h 1135"/>
                <a:gd name="T6" fmla="*/ 33 w 372"/>
                <a:gd name="T7" fmla="*/ 1135 h 1135"/>
                <a:gd name="T8" fmla="*/ 0 w 372"/>
                <a:gd name="T9" fmla="*/ 1101 h 1135"/>
                <a:gd name="T10" fmla="*/ 0 w 372"/>
                <a:gd name="T11" fmla="*/ 33 h 1135"/>
                <a:gd name="T12" fmla="*/ 33 w 372"/>
                <a:gd name="T13" fmla="*/ 0 h 1135"/>
                <a:gd name="T14" fmla="*/ 338 w 372"/>
                <a:gd name="T15" fmla="*/ 0 h 1135"/>
                <a:gd name="T16" fmla="*/ 372 w 372"/>
                <a:gd name="T17" fmla="*/ 33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3"/>
                  </a:moveTo>
                  <a:lnTo>
                    <a:pt x="372" y="1101"/>
                  </a:lnTo>
                  <a:cubicBezTo>
                    <a:pt x="372" y="1120"/>
                    <a:pt x="356" y="1135"/>
                    <a:pt x="338" y="1135"/>
                  </a:cubicBezTo>
                  <a:lnTo>
                    <a:pt x="33" y="1135"/>
                  </a:lnTo>
                  <a:cubicBezTo>
                    <a:pt x="15" y="1135"/>
                    <a:pt x="0" y="1120"/>
                    <a:pt x="0" y="1101"/>
                  </a:cubicBezTo>
                  <a:lnTo>
                    <a:pt x="0" y="33"/>
                  </a:lnTo>
                  <a:cubicBezTo>
                    <a:pt x="0" y="15"/>
                    <a:pt x="15" y="0"/>
                    <a:pt x="33" y="0"/>
                  </a:cubicBezTo>
                  <a:lnTo>
                    <a:pt x="338" y="0"/>
                  </a:lnTo>
                  <a:cubicBezTo>
                    <a:pt x="356" y="0"/>
                    <a:pt x="372" y="15"/>
                    <a:pt x="372" y="33"/>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1" name="TextBox 100"/>
            <p:cNvSpPr txBox="1"/>
            <p:nvPr/>
          </p:nvSpPr>
          <p:spPr>
            <a:xfrm>
              <a:off x="4840257" y="3744463"/>
              <a:ext cx="400110" cy="630942"/>
            </a:xfrm>
            <a:prstGeom prst="rect">
              <a:avLst/>
            </a:prstGeom>
            <a:noFill/>
          </p:spPr>
          <p:txBody>
            <a:bodyPr vert="eaVert"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研发部</a:t>
              </a:r>
            </a:p>
          </p:txBody>
        </p:sp>
      </p:grpSp>
      <p:grpSp>
        <p:nvGrpSpPr>
          <p:cNvPr id="102" name="组合 101"/>
          <p:cNvGrpSpPr/>
          <p:nvPr/>
        </p:nvGrpSpPr>
        <p:grpSpPr>
          <a:xfrm>
            <a:off x="7298785" y="3637062"/>
            <a:ext cx="400110" cy="939800"/>
            <a:chOff x="7298785" y="3689350"/>
            <a:chExt cx="400110" cy="939800"/>
          </a:xfrm>
          <a:solidFill>
            <a:schemeClr val="tx1"/>
          </a:solidFill>
        </p:grpSpPr>
        <p:sp>
          <p:nvSpPr>
            <p:cNvPr id="103" name="Freeform 92"/>
            <p:cNvSpPr/>
            <p:nvPr/>
          </p:nvSpPr>
          <p:spPr bwMode="auto">
            <a:xfrm>
              <a:off x="7342188" y="3689350"/>
              <a:ext cx="307975" cy="939800"/>
            </a:xfrm>
            <a:custGeom>
              <a:avLst/>
              <a:gdLst>
                <a:gd name="T0" fmla="*/ 371 w 371"/>
                <a:gd name="T1" fmla="*/ 33 h 1135"/>
                <a:gd name="T2" fmla="*/ 371 w 371"/>
                <a:gd name="T3" fmla="*/ 1101 h 1135"/>
                <a:gd name="T4" fmla="*/ 338 w 371"/>
                <a:gd name="T5" fmla="*/ 1135 h 1135"/>
                <a:gd name="T6" fmla="*/ 33 w 371"/>
                <a:gd name="T7" fmla="*/ 1135 h 1135"/>
                <a:gd name="T8" fmla="*/ 0 w 371"/>
                <a:gd name="T9" fmla="*/ 1101 h 1135"/>
                <a:gd name="T10" fmla="*/ 0 w 371"/>
                <a:gd name="T11" fmla="*/ 33 h 1135"/>
                <a:gd name="T12" fmla="*/ 33 w 371"/>
                <a:gd name="T13" fmla="*/ 0 h 1135"/>
                <a:gd name="T14" fmla="*/ 338 w 371"/>
                <a:gd name="T15" fmla="*/ 0 h 1135"/>
                <a:gd name="T16" fmla="*/ 371 w 371"/>
                <a:gd name="T17" fmla="*/ 33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35">
                  <a:moveTo>
                    <a:pt x="371" y="33"/>
                  </a:moveTo>
                  <a:lnTo>
                    <a:pt x="371" y="1101"/>
                  </a:lnTo>
                  <a:cubicBezTo>
                    <a:pt x="371" y="1120"/>
                    <a:pt x="356" y="1135"/>
                    <a:pt x="338" y="1135"/>
                  </a:cubicBezTo>
                  <a:lnTo>
                    <a:pt x="33" y="1135"/>
                  </a:lnTo>
                  <a:cubicBezTo>
                    <a:pt x="15" y="1135"/>
                    <a:pt x="0" y="1120"/>
                    <a:pt x="0" y="1101"/>
                  </a:cubicBezTo>
                  <a:lnTo>
                    <a:pt x="0" y="33"/>
                  </a:lnTo>
                  <a:cubicBezTo>
                    <a:pt x="0" y="15"/>
                    <a:pt x="15" y="0"/>
                    <a:pt x="33" y="0"/>
                  </a:cubicBezTo>
                  <a:lnTo>
                    <a:pt x="338" y="0"/>
                  </a:lnTo>
                  <a:cubicBezTo>
                    <a:pt x="356" y="0"/>
                    <a:pt x="371" y="15"/>
                    <a:pt x="371" y="33"/>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7298785" y="3744463"/>
              <a:ext cx="400110" cy="810478"/>
            </a:xfrm>
            <a:prstGeom prst="rect">
              <a:avLst/>
            </a:prstGeom>
            <a:noFill/>
          </p:spPr>
          <p:txBody>
            <a:bodyPr vert="eaVert"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售后中心</a:t>
              </a:r>
            </a:p>
          </p:txBody>
        </p:sp>
      </p:grpSp>
      <p:grpSp>
        <p:nvGrpSpPr>
          <p:cNvPr id="105" name="组合 104"/>
          <p:cNvGrpSpPr/>
          <p:nvPr/>
        </p:nvGrpSpPr>
        <p:grpSpPr>
          <a:xfrm>
            <a:off x="8791155" y="3610832"/>
            <a:ext cx="400110" cy="1206040"/>
            <a:chOff x="8791155" y="3663121"/>
            <a:chExt cx="400110" cy="997780"/>
          </a:xfrm>
          <a:solidFill>
            <a:schemeClr val="tx1"/>
          </a:solidFill>
        </p:grpSpPr>
        <p:sp>
          <p:nvSpPr>
            <p:cNvPr id="106" name="Freeform 93"/>
            <p:cNvSpPr/>
            <p:nvPr/>
          </p:nvSpPr>
          <p:spPr bwMode="auto">
            <a:xfrm>
              <a:off x="8842376" y="3690938"/>
              <a:ext cx="307975" cy="969963"/>
            </a:xfrm>
            <a:custGeom>
              <a:avLst/>
              <a:gdLst>
                <a:gd name="T0" fmla="*/ 371 w 371"/>
                <a:gd name="T1" fmla="*/ 34 h 1172"/>
                <a:gd name="T2" fmla="*/ 371 w 371"/>
                <a:gd name="T3" fmla="*/ 1139 h 1172"/>
                <a:gd name="T4" fmla="*/ 338 w 371"/>
                <a:gd name="T5" fmla="*/ 1172 h 1172"/>
                <a:gd name="T6" fmla="*/ 33 w 371"/>
                <a:gd name="T7" fmla="*/ 1172 h 1172"/>
                <a:gd name="T8" fmla="*/ 0 w 371"/>
                <a:gd name="T9" fmla="*/ 1139 h 1172"/>
                <a:gd name="T10" fmla="*/ 0 w 371"/>
                <a:gd name="T11" fmla="*/ 34 h 1172"/>
                <a:gd name="T12" fmla="*/ 33 w 371"/>
                <a:gd name="T13" fmla="*/ 0 h 1172"/>
                <a:gd name="T14" fmla="*/ 338 w 371"/>
                <a:gd name="T15" fmla="*/ 0 h 1172"/>
                <a:gd name="T16" fmla="*/ 371 w 371"/>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72">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7" name="TextBox 106"/>
            <p:cNvSpPr txBox="1"/>
            <p:nvPr/>
          </p:nvSpPr>
          <p:spPr>
            <a:xfrm>
              <a:off x="8791155" y="3663121"/>
              <a:ext cx="400110" cy="878633"/>
            </a:xfrm>
            <a:prstGeom prst="rect">
              <a:avLst/>
            </a:prstGeom>
            <a:noFill/>
            <a:ln>
              <a:noFill/>
            </a:ln>
          </p:spPr>
          <p:txBody>
            <a:bodyPr vert="eaVert"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硬件测试部</a:t>
              </a:r>
            </a:p>
          </p:txBody>
        </p:sp>
      </p:grpSp>
      <p:grpSp>
        <p:nvGrpSpPr>
          <p:cNvPr id="108" name="组合 107"/>
          <p:cNvGrpSpPr/>
          <p:nvPr/>
        </p:nvGrpSpPr>
        <p:grpSpPr>
          <a:xfrm>
            <a:off x="9491835" y="3610832"/>
            <a:ext cx="400110" cy="1206040"/>
            <a:chOff x="9498521" y="3663121"/>
            <a:chExt cx="400110" cy="997780"/>
          </a:xfrm>
          <a:solidFill>
            <a:schemeClr val="tx1"/>
          </a:solidFill>
        </p:grpSpPr>
        <p:sp>
          <p:nvSpPr>
            <p:cNvPr id="109" name="Freeform 94"/>
            <p:cNvSpPr/>
            <p:nvPr/>
          </p:nvSpPr>
          <p:spPr bwMode="auto">
            <a:xfrm>
              <a:off x="9545638" y="3690938"/>
              <a:ext cx="307975" cy="969963"/>
            </a:xfrm>
            <a:custGeom>
              <a:avLst/>
              <a:gdLst>
                <a:gd name="T0" fmla="*/ 371 w 371"/>
                <a:gd name="T1" fmla="*/ 34 h 1172"/>
                <a:gd name="T2" fmla="*/ 371 w 371"/>
                <a:gd name="T3" fmla="*/ 1139 h 1172"/>
                <a:gd name="T4" fmla="*/ 338 w 371"/>
                <a:gd name="T5" fmla="*/ 1172 h 1172"/>
                <a:gd name="T6" fmla="*/ 33 w 371"/>
                <a:gd name="T7" fmla="*/ 1172 h 1172"/>
                <a:gd name="T8" fmla="*/ 0 w 371"/>
                <a:gd name="T9" fmla="*/ 1139 h 1172"/>
                <a:gd name="T10" fmla="*/ 0 w 371"/>
                <a:gd name="T11" fmla="*/ 34 h 1172"/>
                <a:gd name="T12" fmla="*/ 33 w 371"/>
                <a:gd name="T13" fmla="*/ 0 h 1172"/>
                <a:gd name="T14" fmla="*/ 338 w 371"/>
                <a:gd name="T15" fmla="*/ 0 h 1172"/>
                <a:gd name="T16" fmla="*/ 371 w 371"/>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72">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0" name="TextBox 109"/>
            <p:cNvSpPr txBox="1"/>
            <p:nvPr/>
          </p:nvSpPr>
          <p:spPr>
            <a:xfrm>
              <a:off x="9498521" y="3663121"/>
              <a:ext cx="400110" cy="878633"/>
            </a:xfrm>
            <a:prstGeom prst="rect">
              <a:avLst/>
            </a:prstGeom>
            <a:noFill/>
          </p:spPr>
          <p:txBody>
            <a:bodyPr vert="eaVert"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工程监督部</a:t>
              </a:r>
            </a:p>
          </p:txBody>
        </p:sp>
      </p:grpSp>
      <p:grpSp>
        <p:nvGrpSpPr>
          <p:cNvPr id="111" name="组合 110"/>
          <p:cNvGrpSpPr/>
          <p:nvPr/>
        </p:nvGrpSpPr>
        <p:grpSpPr>
          <a:xfrm>
            <a:off x="10144139" y="3610832"/>
            <a:ext cx="400110" cy="1206040"/>
            <a:chOff x="10144139" y="3663121"/>
            <a:chExt cx="400110" cy="997780"/>
          </a:xfrm>
          <a:solidFill>
            <a:schemeClr val="tx1"/>
          </a:solidFill>
        </p:grpSpPr>
        <p:sp>
          <p:nvSpPr>
            <p:cNvPr id="112" name="Freeform 95"/>
            <p:cNvSpPr/>
            <p:nvPr/>
          </p:nvSpPr>
          <p:spPr bwMode="auto">
            <a:xfrm>
              <a:off x="10190163" y="3690938"/>
              <a:ext cx="307975" cy="969963"/>
            </a:xfrm>
            <a:custGeom>
              <a:avLst/>
              <a:gdLst>
                <a:gd name="T0" fmla="*/ 372 w 372"/>
                <a:gd name="T1" fmla="*/ 34 h 1172"/>
                <a:gd name="T2" fmla="*/ 372 w 372"/>
                <a:gd name="T3" fmla="*/ 1139 h 1172"/>
                <a:gd name="T4" fmla="*/ 338 w 372"/>
                <a:gd name="T5" fmla="*/ 1172 h 1172"/>
                <a:gd name="T6" fmla="*/ 34 w 372"/>
                <a:gd name="T7" fmla="*/ 1172 h 1172"/>
                <a:gd name="T8" fmla="*/ 0 w 372"/>
                <a:gd name="T9" fmla="*/ 1139 h 1172"/>
                <a:gd name="T10" fmla="*/ 0 w 372"/>
                <a:gd name="T11" fmla="*/ 34 h 1172"/>
                <a:gd name="T12" fmla="*/ 34 w 372"/>
                <a:gd name="T13" fmla="*/ 0 h 1172"/>
                <a:gd name="T14" fmla="*/ 338 w 372"/>
                <a:gd name="T15" fmla="*/ 0 h 1172"/>
                <a:gd name="T16" fmla="*/ 372 w 372"/>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72">
                  <a:moveTo>
                    <a:pt x="372" y="34"/>
                  </a:moveTo>
                  <a:lnTo>
                    <a:pt x="372" y="1139"/>
                  </a:lnTo>
                  <a:cubicBezTo>
                    <a:pt x="372" y="1157"/>
                    <a:pt x="357" y="1172"/>
                    <a:pt x="338" y="1172"/>
                  </a:cubicBezTo>
                  <a:lnTo>
                    <a:pt x="34" y="1172"/>
                  </a:lnTo>
                  <a:cubicBezTo>
                    <a:pt x="15" y="1172"/>
                    <a:pt x="0" y="1157"/>
                    <a:pt x="0" y="1139"/>
                  </a:cubicBezTo>
                  <a:lnTo>
                    <a:pt x="0" y="34"/>
                  </a:lnTo>
                  <a:cubicBezTo>
                    <a:pt x="0" y="15"/>
                    <a:pt x="15" y="0"/>
                    <a:pt x="34" y="0"/>
                  </a:cubicBezTo>
                  <a:lnTo>
                    <a:pt x="338" y="0"/>
                  </a:lnTo>
                  <a:cubicBezTo>
                    <a:pt x="357" y="0"/>
                    <a:pt x="372" y="15"/>
                    <a:pt x="372" y="34"/>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3" name="TextBox 112"/>
            <p:cNvSpPr txBox="1"/>
            <p:nvPr/>
          </p:nvSpPr>
          <p:spPr>
            <a:xfrm>
              <a:off x="10144139" y="3663121"/>
              <a:ext cx="400110" cy="819059"/>
            </a:xfrm>
            <a:prstGeom prst="rect">
              <a:avLst/>
            </a:prstGeom>
            <a:noFill/>
          </p:spPr>
          <p:txBody>
            <a:bodyPr vert="eaVert"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客服事业部</a:t>
              </a:r>
            </a:p>
          </p:txBody>
        </p:sp>
      </p:grpSp>
      <p:grpSp>
        <p:nvGrpSpPr>
          <p:cNvPr id="114" name="组合 113"/>
          <p:cNvGrpSpPr/>
          <p:nvPr/>
        </p:nvGrpSpPr>
        <p:grpSpPr>
          <a:xfrm>
            <a:off x="1462164" y="4984850"/>
            <a:ext cx="369332" cy="1104900"/>
            <a:chOff x="1462164" y="5037138"/>
            <a:chExt cx="369332" cy="1104900"/>
          </a:xfrm>
          <a:solidFill>
            <a:schemeClr val="tx1"/>
          </a:solidFill>
        </p:grpSpPr>
        <p:sp>
          <p:nvSpPr>
            <p:cNvPr id="115"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6" name="TextBox 115"/>
            <p:cNvSpPr txBox="1"/>
            <p:nvPr/>
          </p:nvSpPr>
          <p:spPr>
            <a:xfrm>
              <a:off x="1462164" y="5085184"/>
              <a:ext cx="369332" cy="861774"/>
            </a:xfrm>
            <a:prstGeom prst="rect">
              <a:avLst/>
            </a:prstGeom>
            <a:noFill/>
          </p:spPr>
          <p:txBody>
            <a:bodyPr vert="eaVert"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国内事业部</a:t>
              </a:r>
            </a:p>
          </p:txBody>
        </p:sp>
      </p:grpSp>
      <p:grpSp>
        <p:nvGrpSpPr>
          <p:cNvPr id="117" name="组合 116"/>
          <p:cNvGrpSpPr/>
          <p:nvPr/>
        </p:nvGrpSpPr>
        <p:grpSpPr>
          <a:xfrm>
            <a:off x="1947939" y="4984850"/>
            <a:ext cx="369332" cy="1104900"/>
            <a:chOff x="1947939" y="5037138"/>
            <a:chExt cx="369332" cy="1104900"/>
          </a:xfrm>
          <a:solidFill>
            <a:schemeClr val="tx1"/>
          </a:solidFill>
        </p:grpSpPr>
        <p:sp>
          <p:nvSpPr>
            <p:cNvPr id="118" name="Freeform 88"/>
            <p:cNvSpPr/>
            <p:nvPr/>
          </p:nvSpPr>
          <p:spPr bwMode="auto">
            <a:xfrm>
              <a:off x="1970088"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7" y="1336"/>
                    <a:pt x="338" y="1336"/>
                  </a:cubicBezTo>
                  <a:lnTo>
                    <a:pt x="34" y="1336"/>
                  </a:lnTo>
                  <a:cubicBezTo>
                    <a:pt x="15" y="1336"/>
                    <a:pt x="0" y="1321"/>
                    <a:pt x="0" y="1302"/>
                  </a:cubicBezTo>
                  <a:lnTo>
                    <a:pt x="0" y="34"/>
                  </a:lnTo>
                  <a:cubicBezTo>
                    <a:pt x="0" y="16"/>
                    <a:pt x="15" y="0"/>
                    <a:pt x="34" y="0"/>
                  </a:cubicBezTo>
                  <a:lnTo>
                    <a:pt x="338" y="0"/>
                  </a:lnTo>
                  <a:cubicBezTo>
                    <a:pt x="357" y="0"/>
                    <a:pt x="372" y="16"/>
                    <a:pt x="372" y="34"/>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9" name="TextBox 118"/>
            <p:cNvSpPr txBox="1"/>
            <p:nvPr/>
          </p:nvSpPr>
          <p:spPr>
            <a:xfrm>
              <a:off x="1947939" y="5085184"/>
              <a:ext cx="369332" cy="861774"/>
            </a:xfrm>
            <a:prstGeom prst="rect">
              <a:avLst/>
            </a:prstGeom>
            <a:noFill/>
          </p:spPr>
          <p:txBody>
            <a:bodyPr vert="eaVert"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海外事业部</a:t>
              </a:r>
            </a:p>
          </p:txBody>
        </p:sp>
      </p:grpSp>
      <p:grpSp>
        <p:nvGrpSpPr>
          <p:cNvPr id="120" name="组合 119"/>
          <p:cNvGrpSpPr/>
          <p:nvPr/>
        </p:nvGrpSpPr>
        <p:grpSpPr>
          <a:xfrm>
            <a:off x="2786139" y="4984850"/>
            <a:ext cx="369332" cy="1104900"/>
            <a:chOff x="2786139" y="5037138"/>
            <a:chExt cx="369332" cy="1104900"/>
          </a:xfrm>
          <a:solidFill>
            <a:schemeClr val="tx1"/>
          </a:solidFill>
        </p:grpSpPr>
        <p:sp>
          <p:nvSpPr>
            <p:cNvPr id="121" name="Freeform 89"/>
            <p:cNvSpPr/>
            <p:nvPr/>
          </p:nvSpPr>
          <p:spPr bwMode="auto">
            <a:xfrm>
              <a:off x="28241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7" y="0"/>
                    <a:pt x="372" y="16"/>
                    <a:pt x="372" y="34"/>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2" name="TextBox 121"/>
            <p:cNvSpPr txBox="1"/>
            <p:nvPr/>
          </p:nvSpPr>
          <p:spPr>
            <a:xfrm>
              <a:off x="2786139" y="5085184"/>
              <a:ext cx="369332" cy="861774"/>
            </a:xfrm>
            <a:prstGeom prst="rect">
              <a:avLst/>
            </a:prstGeom>
            <a:noFill/>
          </p:spPr>
          <p:txBody>
            <a:bodyPr vert="eaVert"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人力资源部</a:t>
              </a:r>
            </a:p>
          </p:txBody>
        </p:sp>
      </p:grpSp>
      <p:grpSp>
        <p:nvGrpSpPr>
          <p:cNvPr id="123" name="组合 122"/>
          <p:cNvGrpSpPr/>
          <p:nvPr/>
        </p:nvGrpSpPr>
        <p:grpSpPr>
          <a:xfrm>
            <a:off x="3271914" y="4984850"/>
            <a:ext cx="369332" cy="1104900"/>
            <a:chOff x="3271914" y="5037138"/>
            <a:chExt cx="369332" cy="1104900"/>
          </a:xfrm>
          <a:solidFill>
            <a:schemeClr val="tx1"/>
          </a:solidFill>
        </p:grpSpPr>
        <p:sp>
          <p:nvSpPr>
            <p:cNvPr id="124" name="Freeform 90"/>
            <p:cNvSpPr/>
            <p:nvPr/>
          </p:nvSpPr>
          <p:spPr bwMode="auto">
            <a:xfrm>
              <a:off x="3305176"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7" y="1336"/>
                    <a:pt x="338" y="1336"/>
                  </a:cubicBezTo>
                  <a:lnTo>
                    <a:pt x="34" y="1336"/>
                  </a:lnTo>
                  <a:cubicBezTo>
                    <a:pt x="15" y="1336"/>
                    <a:pt x="0" y="1321"/>
                    <a:pt x="0" y="1302"/>
                  </a:cubicBezTo>
                  <a:lnTo>
                    <a:pt x="0" y="34"/>
                  </a:lnTo>
                  <a:cubicBezTo>
                    <a:pt x="0" y="16"/>
                    <a:pt x="15" y="0"/>
                    <a:pt x="34" y="0"/>
                  </a:cubicBezTo>
                  <a:lnTo>
                    <a:pt x="338" y="0"/>
                  </a:lnTo>
                  <a:cubicBezTo>
                    <a:pt x="357" y="0"/>
                    <a:pt x="372" y="16"/>
                    <a:pt x="372" y="34"/>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5" name="TextBox 124"/>
            <p:cNvSpPr txBox="1"/>
            <p:nvPr/>
          </p:nvSpPr>
          <p:spPr>
            <a:xfrm>
              <a:off x="3271914" y="5085184"/>
              <a:ext cx="369332" cy="553998"/>
            </a:xfrm>
            <a:prstGeom prst="rect">
              <a:avLst/>
            </a:prstGeom>
            <a:noFill/>
          </p:spPr>
          <p:txBody>
            <a:bodyPr vert="eaVert"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综合部</a:t>
              </a:r>
            </a:p>
          </p:txBody>
        </p:sp>
      </p:grpSp>
      <p:grpSp>
        <p:nvGrpSpPr>
          <p:cNvPr id="126" name="组合 125"/>
          <p:cNvGrpSpPr/>
          <p:nvPr/>
        </p:nvGrpSpPr>
        <p:grpSpPr>
          <a:xfrm>
            <a:off x="3862464" y="4960888"/>
            <a:ext cx="369332" cy="1506687"/>
            <a:chOff x="3862464" y="5013176"/>
            <a:chExt cx="369332" cy="1506687"/>
          </a:xfrm>
          <a:solidFill>
            <a:schemeClr val="tx1"/>
          </a:solidFill>
        </p:grpSpPr>
        <p:sp>
          <p:nvSpPr>
            <p:cNvPr id="127" name="Freeform 96"/>
            <p:cNvSpPr/>
            <p:nvPr/>
          </p:nvSpPr>
          <p:spPr bwMode="auto">
            <a:xfrm>
              <a:off x="3894138" y="5019675"/>
              <a:ext cx="307975"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8" name="TextBox 127"/>
            <p:cNvSpPr txBox="1"/>
            <p:nvPr/>
          </p:nvSpPr>
          <p:spPr>
            <a:xfrm>
              <a:off x="3862464" y="5013176"/>
              <a:ext cx="369332" cy="1477328"/>
            </a:xfrm>
            <a:prstGeom prst="rect">
              <a:avLst/>
            </a:prstGeom>
            <a:noFill/>
          </p:spPr>
          <p:txBody>
            <a:bodyPr vert="eaVert"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餐饮管理系统研发部</a:t>
              </a:r>
            </a:p>
          </p:txBody>
        </p:sp>
      </p:grpSp>
      <p:grpSp>
        <p:nvGrpSpPr>
          <p:cNvPr id="129" name="组合 128"/>
          <p:cNvGrpSpPr/>
          <p:nvPr/>
        </p:nvGrpSpPr>
        <p:grpSpPr>
          <a:xfrm>
            <a:off x="4338714" y="4960888"/>
            <a:ext cx="369332" cy="1506687"/>
            <a:chOff x="4338714" y="5013176"/>
            <a:chExt cx="369332" cy="1506687"/>
          </a:xfrm>
          <a:solidFill>
            <a:schemeClr val="tx1"/>
          </a:solidFill>
        </p:grpSpPr>
        <p:sp>
          <p:nvSpPr>
            <p:cNvPr id="130" name="Freeform 97"/>
            <p:cNvSpPr/>
            <p:nvPr/>
          </p:nvSpPr>
          <p:spPr bwMode="auto">
            <a:xfrm>
              <a:off x="4375151" y="5019675"/>
              <a:ext cx="307975" cy="1500188"/>
            </a:xfrm>
            <a:custGeom>
              <a:avLst/>
              <a:gdLst>
                <a:gd name="T0" fmla="*/ 372 w 372"/>
                <a:gd name="T1" fmla="*/ 34 h 1813"/>
                <a:gd name="T2" fmla="*/ 372 w 372"/>
                <a:gd name="T3" fmla="*/ 1780 h 1813"/>
                <a:gd name="T4" fmla="*/ 338 w 372"/>
                <a:gd name="T5" fmla="*/ 1813 h 1813"/>
                <a:gd name="T6" fmla="*/ 34 w 372"/>
                <a:gd name="T7" fmla="*/ 1813 h 1813"/>
                <a:gd name="T8" fmla="*/ 0 w 372"/>
                <a:gd name="T9" fmla="*/ 1780 h 1813"/>
                <a:gd name="T10" fmla="*/ 0 w 372"/>
                <a:gd name="T11" fmla="*/ 34 h 1813"/>
                <a:gd name="T12" fmla="*/ 34 w 372"/>
                <a:gd name="T13" fmla="*/ 0 h 1813"/>
                <a:gd name="T14" fmla="*/ 338 w 372"/>
                <a:gd name="T15" fmla="*/ 0 h 1813"/>
                <a:gd name="T16" fmla="*/ 372 w 372"/>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813">
                  <a:moveTo>
                    <a:pt x="372" y="34"/>
                  </a:moveTo>
                  <a:lnTo>
                    <a:pt x="372" y="1780"/>
                  </a:lnTo>
                  <a:cubicBezTo>
                    <a:pt x="372" y="1798"/>
                    <a:pt x="357" y="1813"/>
                    <a:pt x="338" y="1813"/>
                  </a:cubicBezTo>
                  <a:lnTo>
                    <a:pt x="34" y="1813"/>
                  </a:lnTo>
                  <a:cubicBezTo>
                    <a:pt x="15" y="1813"/>
                    <a:pt x="0" y="1798"/>
                    <a:pt x="0" y="1780"/>
                  </a:cubicBezTo>
                  <a:lnTo>
                    <a:pt x="0" y="34"/>
                  </a:lnTo>
                  <a:cubicBezTo>
                    <a:pt x="0" y="15"/>
                    <a:pt x="15" y="0"/>
                    <a:pt x="34" y="0"/>
                  </a:cubicBezTo>
                  <a:lnTo>
                    <a:pt x="338" y="0"/>
                  </a:lnTo>
                  <a:cubicBezTo>
                    <a:pt x="357" y="0"/>
                    <a:pt x="372" y="15"/>
                    <a:pt x="372" y="34"/>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31" name="TextBox 130"/>
            <p:cNvSpPr txBox="1"/>
            <p:nvPr/>
          </p:nvSpPr>
          <p:spPr>
            <a:xfrm>
              <a:off x="4338714" y="5013176"/>
              <a:ext cx="369332" cy="1477328"/>
            </a:xfrm>
            <a:prstGeom prst="rect">
              <a:avLst/>
            </a:prstGeom>
            <a:noFill/>
          </p:spPr>
          <p:txBody>
            <a:bodyPr vert="eaVert"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酒店管理系统研发部</a:t>
              </a:r>
            </a:p>
          </p:txBody>
        </p:sp>
      </p:grpSp>
      <p:grpSp>
        <p:nvGrpSpPr>
          <p:cNvPr id="132" name="组合 131"/>
          <p:cNvGrpSpPr/>
          <p:nvPr/>
        </p:nvGrpSpPr>
        <p:grpSpPr>
          <a:xfrm>
            <a:off x="4862589" y="4960888"/>
            <a:ext cx="369332" cy="1506687"/>
            <a:chOff x="4862589" y="5013176"/>
            <a:chExt cx="369332" cy="1506687"/>
          </a:xfrm>
          <a:solidFill>
            <a:schemeClr val="tx1"/>
          </a:solidFill>
        </p:grpSpPr>
        <p:sp>
          <p:nvSpPr>
            <p:cNvPr id="133" name="Freeform 98"/>
            <p:cNvSpPr/>
            <p:nvPr/>
          </p:nvSpPr>
          <p:spPr bwMode="auto">
            <a:xfrm>
              <a:off x="4905376" y="5019675"/>
              <a:ext cx="307975" cy="1500188"/>
            </a:xfrm>
            <a:custGeom>
              <a:avLst/>
              <a:gdLst>
                <a:gd name="T0" fmla="*/ 372 w 372"/>
                <a:gd name="T1" fmla="*/ 34 h 1813"/>
                <a:gd name="T2" fmla="*/ 372 w 372"/>
                <a:gd name="T3" fmla="*/ 1780 h 1813"/>
                <a:gd name="T4" fmla="*/ 339 w 372"/>
                <a:gd name="T5" fmla="*/ 1813 h 1813"/>
                <a:gd name="T6" fmla="*/ 34 w 372"/>
                <a:gd name="T7" fmla="*/ 1813 h 1813"/>
                <a:gd name="T8" fmla="*/ 0 w 372"/>
                <a:gd name="T9" fmla="*/ 1780 h 1813"/>
                <a:gd name="T10" fmla="*/ 0 w 372"/>
                <a:gd name="T11" fmla="*/ 34 h 1813"/>
                <a:gd name="T12" fmla="*/ 34 w 372"/>
                <a:gd name="T13" fmla="*/ 0 h 1813"/>
                <a:gd name="T14" fmla="*/ 339 w 372"/>
                <a:gd name="T15" fmla="*/ 0 h 1813"/>
                <a:gd name="T16" fmla="*/ 372 w 372"/>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813">
                  <a:moveTo>
                    <a:pt x="372" y="34"/>
                  </a:moveTo>
                  <a:lnTo>
                    <a:pt x="372" y="1780"/>
                  </a:lnTo>
                  <a:cubicBezTo>
                    <a:pt x="372" y="1798"/>
                    <a:pt x="357" y="1813"/>
                    <a:pt x="339" y="1813"/>
                  </a:cubicBezTo>
                  <a:lnTo>
                    <a:pt x="34" y="1813"/>
                  </a:lnTo>
                  <a:cubicBezTo>
                    <a:pt x="16" y="1813"/>
                    <a:pt x="0" y="1798"/>
                    <a:pt x="0" y="1780"/>
                  </a:cubicBezTo>
                  <a:lnTo>
                    <a:pt x="0" y="34"/>
                  </a:lnTo>
                  <a:cubicBezTo>
                    <a:pt x="0" y="15"/>
                    <a:pt x="16" y="0"/>
                    <a:pt x="34" y="0"/>
                  </a:cubicBezTo>
                  <a:lnTo>
                    <a:pt x="339" y="0"/>
                  </a:lnTo>
                  <a:cubicBezTo>
                    <a:pt x="357" y="0"/>
                    <a:pt x="372" y="15"/>
                    <a:pt x="372" y="34"/>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34" name="TextBox 133"/>
            <p:cNvSpPr txBox="1"/>
            <p:nvPr/>
          </p:nvSpPr>
          <p:spPr>
            <a:xfrm>
              <a:off x="4862589" y="5013176"/>
              <a:ext cx="369332" cy="1477328"/>
            </a:xfrm>
            <a:prstGeom prst="rect">
              <a:avLst/>
            </a:prstGeom>
            <a:noFill/>
          </p:spPr>
          <p:txBody>
            <a:bodyPr vert="eaVert"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康乐管理系统研发部</a:t>
              </a:r>
            </a:p>
          </p:txBody>
        </p:sp>
      </p:grpSp>
      <p:grpSp>
        <p:nvGrpSpPr>
          <p:cNvPr id="135" name="组合 134"/>
          <p:cNvGrpSpPr/>
          <p:nvPr/>
        </p:nvGrpSpPr>
        <p:grpSpPr>
          <a:xfrm>
            <a:off x="5357889" y="4960888"/>
            <a:ext cx="369332" cy="1506687"/>
            <a:chOff x="5357889" y="5013176"/>
            <a:chExt cx="369332" cy="1506687"/>
          </a:xfrm>
          <a:solidFill>
            <a:schemeClr val="tx1"/>
          </a:solidFill>
        </p:grpSpPr>
        <p:sp>
          <p:nvSpPr>
            <p:cNvPr id="136" name="Freeform 99"/>
            <p:cNvSpPr/>
            <p:nvPr/>
          </p:nvSpPr>
          <p:spPr bwMode="auto">
            <a:xfrm>
              <a:off x="5386388" y="5019675"/>
              <a:ext cx="307975"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37" name="TextBox 136"/>
            <p:cNvSpPr txBox="1"/>
            <p:nvPr/>
          </p:nvSpPr>
          <p:spPr>
            <a:xfrm>
              <a:off x="5357889" y="5013176"/>
              <a:ext cx="369332" cy="1477328"/>
            </a:xfrm>
            <a:prstGeom prst="rect">
              <a:avLst/>
            </a:prstGeom>
            <a:noFill/>
          </p:spPr>
          <p:txBody>
            <a:bodyPr vert="eaVert"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无线电子菜谱研发部</a:t>
              </a:r>
            </a:p>
          </p:txBody>
        </p:sp>
      </p:grpSp>
      <p:grpSp>
        <p:nvGrpSpPr>
          <p:cNvPr id="138" name="组合 137"/>
          <p:cNvGrpSpPr/>
          <p:nvPr/>
        </p:nvGrpSpPr>
        <p:grpSpPr>
          <a:xfrm>
            <a:off x="5853189" y="4960888"/>
            <a:ext cx="369332" cy="1506687"/>
            <a:chOff x="5853189" y="5013176"/>
            <a:chExt cx="369332" cy="1506687"/>
          </a:xfrm>
          <a:solidFill>
            <a:schemeClr val="tx1"/>
          </a:solidFill>
        </p:grpSpPr>
        <p:sp>
          <p:nvSpPr>
            <p:cNvPr id="139" name="Freeform 100"/>
            <p:cNvSpPr/>
            <p:nvPr/>
          </p:nvSpPr>
          <p:spPr bwMode="auto">
            <a:xfrm>
              <a:off x="5892801" y="5019675"/>
              <a:ext cx="306388"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0" name="TextBox 139"/>
            <p:cNvSpPr txBox="1"/>
            <p:nvPr/>
          </p:nvSpPr>
          <p:spPr>
            <a:xfrm>
              <a:off x="5853189" y="5013176"/>
              <a:ext cx="369332" cy="1323439"/>
            </a:xfrm>
            <a:prstGeom prst="rect">
              <a:avLst/>
            </a:prstGeom>
            <a:noFill/>
          </p:spPr>
          <p:txBody>
            <a:bodyPr vert="eaVert"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新概念产品研发部</a:t>
              </a:r>
            </a:p>
          </p:txBody>
        </p:sp>
      </p:grpSp>
      <p:grpSp>
        <p:nvGrpSpPr>
          <p:cNvPr id="141" name="组合 140"/>
          <p:cNvGrpSpPr/>
          <p:nvPr/>
        </p:nvGrpSpPr>
        <p:grpSpPr>
          <a:xfrm>
            <a:off x="6724353" y="4967387"/>
            <a:ext cx="369332" cy="1500188"/>
            <a:chOff x="6739014" y="5019675"/>
            <a:chExt cx="369332" cy="1500188"/>
          </a:xfrm>
          <a:solidFill>
            <a:schemeClr val="tx1"/>
          </a:solidFill>
        </p:grpSpPr>
        <p:sp>
          <p:nvSpPr>
            <p:cNvPr id="142" name="Freeform 101"/>
            <p:cNvSpPr/>
            <p:nvPr/>
          </p:nvSpPr>
          <p:spPr bwMode="auto">
            <a:xfrm>
              <a:off x="6786563" y="5019675"/>
              <a:ext cx="306388"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3" name="TextBox 142"/>
            <p:cNvSpPr txBox="1"/>
            <p:nvPr/>
          </p:nvSpPr>
          <p:spPr>
            <a:xfrm>
              <a:off x="6739014" y="5074434"/>
              <a:ext cx="369332" cy="861774"/>
            </a:xfrm>
            <a:prstGeom prst="rect">
              <a:avLst/>
            </a:prstGeom>
            <a:noFill/>
          </p:spPr>
          <p:txBody>
            <a:bodyPr vert="eaVert"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售后部门</a:t>
              </a:r>
              <a:r>
                <a:rPr lang="en-US" altLang="zh-CN" sz="1200" dirty="0">
                  <a:solidFill>
                    <a:schemeClr val="bg1"/>
                  </a:solidFill>
                  <a:latin typeface="微软雅黑" panose="020B0503020204020204" pitchFamily="34" charset="-122"/>
                  <a:ea typeface="微软雅黑" panose="020B0503020204020204" pitchFamily="34" charset="-122"/>
                </a:rPr>
                <a:t>①</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44" name="组合 143"/>
          <p:cNvGrpSpPr/>
          <p:nvPr/>
        </p:nvGrpSpPr>
        <p:grpSpPr>
          <a:xfrm>
            <a:off x="7310514" y="4967387"/>
            <a:ext cx="369332" cy="1500188"/>
            <a:chOff x="7310514" y="5019675"/>
            <a:chExt cx="369332" cy="1500188"/>
          </a:xfrm>
          <a:solidFill>
            <a:schemeClr val="tx1"/>
          </a:solidFill>
        </p:grpSpPr>
        <p:sp>
          <p:nvSpPr>
            <p:cNvPr id="145" name="Freeform 102"/>
            <p:cNvSpPr/>
            <p:nvPr/>
          </p:nvSpPr>
          <p:spPr bwMode="auto">
            <a:xfrm>
              <a:off x="7342188" y="5019675"/>
              <a:ext cx="307975"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rgbClr val="0070C0"/>
            </a:solidFill>
            <a:ln>
              <a:solidFill>
                <a:srgbClr val="0070C0"/>
              </a:solid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6" name="TextBox 145"/>
            <p:cNvSpPr txBox="1"/>
            <p:nvPr/>
          </p:nvSpPr>
          <p:spPr>
            <a:xfrm>
              <a:off x="7310514" y="5074434"/>
              <a:ext cx="369332" cy="861774"/>
            </a:xfrm>
            <a:prstGeom prst="rect">
              <a:avLst/>
            </a:prstGeom>
            <a:noFill/>
          </p:spPr>
          <p:txBody>
            <a:bodyPr vert="eaVert" wrap="none" rtlCol="0">
              <a:spAutoFit/>
            </a:bodyPr>
            <a:lstStyle>
              <a:defPPr>
                <a:defRPr lang="zh-CN"/>
              </a:defPPr>
              <a:lvl1pPr>
                <a:defRPr sz="1200">
                  <a:solidFill>
                    <a:schemeClr val="accent3"/>
                  </a:solidFill>
                  <a:latin typeface="+mn-ea"/>
                  <a:ea typeface="+mn-ea"/>
                </a:defRPr>
              </a:lvl1pPr>
            </a:lstStyle>
            <a:p>
              <a:r>
                <a:rPr lang="zh-CN" altLang="en-US" dirty="0">
                  <a:solidFill>
                    <a:schemeClr val="bg1"/>
                  </a:solidFill>
                  <a:latin typeface="微软雅黑" panose="020B0503020204020204" pitchFamily="34" charset="-122"/>
                  <a:ea typeface="微软雅黑" panose="020B0503020204020204" pitchFamily="34" charset="-122"/>
                </a:rPr>
                <a:t>售后部门</a:t>
              </a:r>
              <a:r>
                <a:rPr lang="en-US" altLang="zh-CN" dirty="0">
                  <a:solidFill>
                    <a:schemeClr val="bg1"/>
                  </a:solidFill>
                  <a:latin typeface="微软雅黑" panose="020B0503020204020204" pitchFamily="34" charset="-122"/>
                  <a:ea typeface="微软雅黑" panose="020B0503020204020204" pitchFamily="34" charset="-122"/>
                </a:rPr>
                <a:t>②</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147" name="组合 146"/>
          <p:cNvGrpSpPr/>
          <p:nvPr/>
        </p:nvGrpSpPr>
        <p:grpSpPr>
          <a:xfrm>
            <a:off x="7853439" y="4967387"/>
            <a:ext cx="369332" cy="1500188"/>
            <a:chOff x="7853439" y="5019675"/>
            <a:chExt cx="369332" cy="1500188"/>
          </a:xfrm>
          <a:solidFill>
            <a:schemeClr val="tx1"/>
          </a:solidFill>
        </p:grpSpPr>
        <p:sp>
          <p:nvSpPr>
            <p:cNvPr id="148" name="Freeform 103"/>
            <p:cNvSpPr/>
            <p:nvPr/>
          </p:nvSpPr>
          <p:spPr bwMode="auto">
            <a:xfrm>
              <a:off x="7889876" y="5019675"/>
              <a:ext cx="307975" cy="1500188"/>
            </a:xfrm>
            <a:custGeom>
              <a:avLst/>
              <a:gdLst>
                <a:gd name="T0" fmla="*/ 372 w 372"/>
                <a:gd name="T1" fmla="*/ 34 h 1813"/>
                <a:gd name="T2" fmla="*/ 372 w 372"/>
                <a:gd name="T3" fmla="*/ 1780 h 1813"/>
                <a:gd name="T4" fmla="*/ 338 w 372"/>
                <a:gd name="T5" fmla="*/ 1813 h 1813"/>
                <a:gd name="T6" fmla="*/ 34 w 372"/>
                <a:gd name="T7" fmla="*/ 1813 h 1813"/>
                <a:gd name="T8" fmla="*/ 0 w 372"/>
                <a:gd name="T9" fmla="*/ 1780 h 1813"/>
                <a:gd name="T10" fmla="*/ 0 w 372"/>
                <a:gd name="T11" fmla="*/ 34 h 1813"/>
                <a:gd name="T12" fmla="*/ 34 w 372"/>
                <a:gd name="T13" fmla="*/ 0 h 1813"/>
                <a:gd name="T14" fmla="*/ 338 w 372"/>
                <a:gd name="T15" fmla="*/ 0 h 1813"/>
                <a:gd name="T16" fmla="*/ 372 w 372"/>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813">
                  <a:moveTo>
                    <a:pt x="372" y="34"/>
                  </a:moveTo>
                  <a:lnTo>
                    <a:pt x="372" y="1780"/>
                  </a:lnTo>
                  <a:cubicBezTo>
                    <a:pt x="372" y="1798"/>
                    <a:pt x="357" y="1813"/>
                    <a:pt x="338" y="1813"/>
                  </a:cubicBezTo>
                  <a:lnTo>
                    <a:pt x="34" y="1813"/>
                  </a:lnTo>
                  <a:cubicBezTo>
                    <a:pt x="15" y="1813"/>
                    <a:pt x="0" y="1798"/>
                    <a:pt x="0" y="1780"/>
                  </a:cubicBezTo>
                  <a:lnTo>
                    <a:pt x="0" y="34"/>
                  </a:lnTo>
                  <a:cubicBezTo>
                    <a:pt x="0" y="15"/>
                    <a:pt x="15" y="0"/>
                    <a:pt x="34" y="0"/>
                  </a:cubicBezTo>
                  <a:lnTo>
                    <a:pt x="338" y="0"/>
                  </a:lnTo>
                  <a:cubicBezTo>
                    <a:pt x="357" y="0"/>
                    <a:pt x="372" y="15"/>
                    <a:pt x="372" y="34"/>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9" name="TextBox 148"/>
            <p:cNvSpPr txBox="1"/>
            <p:nvPr/>
          </p:nvSpPr>
          <p:spPr>
            <a:xfrm>
              <a:off x="7853439" y="5074434"/>
              <a:ext cx="369332" cy="861774"/>
            </a:xfrm>
            <a:prstGeom prst="rect">
              <a:avLst/>
            </a:prstGeom>
            <a:noFill/>
          </p:spPr>
          <p:txBody>
            <a:bodyPr vert="eaVert" wrap="none" rtlCol="0">
              <a:spAutoFit/>
            </a:bodyPr>
            <a:lstStyle>
              <a:defPPr>
                <a:defRPr lang="zh-CN"/>
              </a:defPPr>
              <a:lvl1pPr>
                <a:defRPr sz="1200">
                  <a:solidFill>
                    <a:schemeClr val="accent3"/>
                  </a:solidFill>
                  <a:latin typeface="+mn-ea"/>
                  <a:ea typeface="+mn-ea"/>
                </a:defRPr>
              </a:lvl1pPr>
            </a:lstStyle>
            <a:p>
              <a:r>
                <a:rPr lang="zh-CN" altLang="en-US" dirty="0">
                  <a:solidFill>
                    <a:schemeClr val="bg1"/>
                  </a:solidFill>
                  <a:latin typeface="微软雅黑" panose="020B0503020204020204" pitchFamily="34" charset="-122"/>
                  <a:ea typeface="微软雅黑" panose="020B0503020204020204" pitchFamily="34" charset="-122"/>
                </a:rPr>
                <a:t>售后部门</a:t>
              </a:r>
              <a:r>
                <a:rPr lang="en-US" altLang="zh-CN" dirty="0">
                  <a:solidFill>
                    <a:schemeClr val="bg1"/>
                  </a:solidFill>
                  <a:latin typeface="微软雅黑" panose="020B0503020204020204" pitchFamily="34" charset="-122"/>
                  <a:ea typeface="微软雅黑" panose="020B0503020204020204" pitchFamily="34" charset="-122"/>
                </a:rPr>
                <a:t>③</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50" fill="hold"/>
                                        <p:tgtEl>
                                          <p:spTgt spid="3"/>
                                        </p:tgtEl>
                                        <p:attrNameLst>
                                          <p:attrName>ppt_x</p:attrName>
                                        </p:attrNameLst>
                                      </p:cBhvr>
                                      <p:tavLst>
                                        <p:tav tm="0">
                                          <p:val>
                                            <p:strVal val="0-#ppt_w/2"/>
                                          </p:val>
                                        </p:tav>
                                        <p:tav tm="100000">
                                          <p:val>
                                            <p:strVal val="#ppt_x"/>
                                          </p:val>
                                        </p:tav>
                                      </p:tavLst>
                                    </p:anim>
                                    <p:anim calcmode="lin" valueType="num">
                                      <p:cBhvr additive="base">
                                        <p:cTn id="16" dur="25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31" presetClass="entr" presetSubtype="0" fill="hold" nodeType="after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p:cTn id="20" dur="500" fill="hold"/>
                                        <p:tgtEl>
                                          <p:spTgt spid="55"/>
                                        </p:tgtEl>
                                        <p:attrNameLst>
                                          <p:attrName>ppt_w</p:attrName>
                                        </p:attrNameLst>
                                      </p:cBhvr>
                                      <p:tavLst>
                                        <p:tav tm="0">
                                          <p:val>
                                            <p:fltVal val="0"/>
                                          </p:val>
                                        </p:tav>
                                        <p:tav tm="100000">
                                          <p:val>
                                            <p:strVal val="#ppt_w"/>
                                          </p:val>
                                        </p:tav>
                                      </p:tavLst>
                                    </p:anim>
                                    <p:anim calcmode="lin" valueType="num">
                                      <p:cBhvr>
                                        <p:cTn id="21" dur="500" fill="hold"/>
                                        <p:tgtEl>
                                          <p:spTgt spid="55"/>
                                        </p:tgtEl>
                                        <p:attrNameLst>
                                          <p:attrName>ppt_h</p:attrName>
                                        </p:attrNameLst>
                                      </p:cBhvr>
                                      <p:tavLst>
                                        <p:tav tm="0">
                                          <p:val>
                                            <p:fltVal val="0"/>
                                          </p:val>
                                        </p:tav>
                                        <p:tav tm="100000">
                                          <p:val>
                                            <p:strVal val="#ppt_h"/>
                                          </p:val>
                                        </p:tav>
                                      </p:tavLst>
                                    </p:anim>
                                    <p:anim calcmode="lin" valueType="num">
                                      <p:cBhvr>
                                        <p:cTn id="22" dur="500" fill="hold"/>
                                        <p:tgtEl>
                                          <p:spTgt spid="55"/>
                                        </p:tgtEl>
                                        <p:attrNameLst>
                                          <p:attrName>style.rotation</p:attrName>
                                        </p:attrNameLst>
                                      </p:cBhvr>
                                      <p:tavLst>
                                        <p:tav tm="0">
                                          <p:val>
                                            <p:fltVal val="90"/>
                                          </p:val>
                                        </p:tav>
                                        <p:tav tm="100000">
                                          <p:val>
                                            <p:fltVal val="0"/>
                                          </p:val>
                                        </p:tav>
                                      </p:tavLst>
                                    </p:anim>
                                    <p:animEffect transition="in" filter="fade">
                                      <p:cBhvr>
                                        <p:cTn id="23" dur="500"/>
                                        <p:tgtEl>
                                          <p:spTgt spid="55"/>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1500"/>
                            </p:stCondLst>
                            <p:childTnLst>
                              <p:par>
                                <p:cTn id="29" presetID="16" presetClass="entr" presetSubtype="37"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barn(outVertical)">
                                      <p:cBhvr>
                                        <p:cTn id="31" dur="500"/>
                                        <p:tgtEl>
                                          <p:spTgt spid="44"/>
                                        </p:tgtEl>
                                      </p:cBhvr>
                                    </p:animEffect>
                                  </p:childTnLst>
                                </p:cTn>
                              </p:par>
                              <p:par>
                                <p:cTn id="32" presetID="42" presetClass="entr" presetSubtype="0" fill="hold"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500"/>
                                        <p:tgtEl>
                                          <p:spTgt spid="71"/>
                                        </p:tgtEl>
                                      </p:cBhvr>
                                    </p:animEffect>
                                    <p:anim calcmode="lin" valueType="num">
                                      <p:cBhvr>
                                        <p:cTn id="35" dur="500" fill="hold"/>
                                        <p:tgtEl>
                                          <p:spTgt spid="71"/>
                                        </p:tgtEl>
                                        <p:attrNameLst>
                                          <p:attrName>ppt_x</p:attrName>
                                        </p:attrNameLst>
                                      </p:cBhvr>
                                      <p:tavLst>
                                        <p:tav tm="0">
                                          <p:val>
                                            <p:strVal val="#ppt_x"/>
                                          </p:val>
                                        </p:tav>
                                        <p:tav tm="100000">
                                          <p:val>
                                            <p:strVal val="#ppt_x"/>
                                          </p:val>
                                        </p:tav>
                                      </p:tavLst>
                                    </p:anim>
                                    <p:anim calcmode="lin" valueType="num">
                                      <p:cBhvr>
                                        <p:cTn id="36" dur="500" fill="hold"/>
                                        <p:tgtEl>
                                          <p:spTgt spid="71"/>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2" presetClass="entr" presetSubtype="8" fill="hold" nodeType="afterEffect">
                                  <p:stCondLst>
                                    <p:cond delay="0"/>
                                  </p:stCondLst>
                                  <p:childTnLst>
                                    <p:set>
                                      <p:cBhvr>
                                        <p:cTn id="39" dur="1" fill="hold">
                                          <p:stCondLst>
                                            <p:cond delay="0"/>
                                          </p:stCondLst>
                                        </p:cTn>
                                        <p:tgtEl>
                                          <p:spTgt spid="58"/>
                                        </p:tgtEl>
                                        <p:attrNameLst>
                                          <p:attrName>style.visibility</p:attrName>
                                        </p:attrNameLst>
                                      </p:cBhvr>
                                      <p:to>
                                        <p:strVal val="visible"/>
                                      </p:to>
                                    </p:set>
                                    <p:anim calcmode="lin" valueType="num">
                                      <p:cBhvr additive="base">
                                        <p:cTn id="40" dur="500" fill="hold"/>
                                        <p:tgtEl>
                                          <p:spTgt spid="58"/>
                                        </p:tgtEl>
                                        <p:attrNameLst>
                                          <p:attrName>ppt_x</p:attrName>
                                        </p:attrNameLst>
                                      </p:cBhvr>
                                      <p:tavLst>
                                        <p:tav tm="0">
                                          <p:val>
                                            <p:strVal val="0-#ppt_w/2"/>
                                          </p:val>
                                        </p:tav>
                                        <p:tav tm="100000">
                                          <p:val>
                                            <p:strVal val="#ppt_x"/>
                                          </p:val>
                                        </p:tav>
                                      </p:tavLst>
                                    </p:anim>
                                    <p:anim calcmode="lin" valueType="num">
                                      <p:cBhvr additive="base">
                                        <p:cTn id="41" dur="500" fill="hold"/>
                                        <p:tgtEl>
                                          <p:spTgt spid="58"/>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61"/>
                                        </p:tgtEl>
                                        <p:attrNameLst>
                                          <p:attrName>style.visibility</p:attrName>
                                        </p:attrNameLst>
                                      </p:cBhvr>
                                      <p:to>
                                        <p:strVal val="visible"/>
                                      </p:to>
                                    </p:set>
                                    <p:anim calcmode="lin" valueType="num">
                                      <p:cBhvr additive="base">
                                        <p:cTn id="44" dur="500" fill="hold"/>
                                        <p:tgtEl>
                                          <p:spTgt spid="61"/>
                                        </p:tgtEl>
                                        <p:attrNameLst>
                                          <p:attrName>ppt_x</p:attrName>
                                        </p:attrNameLst>
                                      </p:cBhvr>
                                      <p:tavLst>
                                        <p:tav tm="0">
                                          <p:val>
                                            <p:strVal val="1+#ppt_w/2"/>
                                          </p:val>
                                        </p:tav>
                                        <p:tav tm="100000">
                                          <p:val>
                                            <p:strVal val="#ppt_x"/>
                                          </p:val>
                                        </p:tav>
                                      </p:tavLst>
                                    </p:anim>
                                    <p:anim calcmode="lin" valueType="num">
                                      <p:cBhvr additive="base">
                                        <p:cTn id="45" dur="500" fill="hold"/>
                                        <p:tgtEl>
                                          <p:spTgt spid="61"/>
                                        </p:tgtEl>
                                        <p:attrNameLst>
                                          <p:attrName>ppt_y</p:attrName>
                                        </p:attrNameLst>
                                      </p:cBhvr>
                                      <p:tavLst>
                                        <p:tav tm="0">
                                          <p:val>
                                            <p:strVal val="#ppt_y"/>
                                          </p:val>
                                        </p:tav>
                                        <p:tav tm="100000">
                                          <p:val>
                                            <p:strVal val="#ppt_y"/>
                                          </p:val>
                                        </p:tav>
                                      </p:tavLst>
                                    </p:anim>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up)">
                                      <p:cBhvr>
                                        <p:cTn id="49" dur="500"/>
                                        <p:tgtEl>
                                          <p:spTgt spid="13"/>
                                        </p:tgtEl>
                                      </p:cBhvr>
                                    </p:animEffect>
                                  </p:childTnLst>
                                </p:cTn>
                              </p:par>
                            </p:childTnLst>
                          </p:cTn>
                        </p:par>
                        <p:par>
                          <p:cTn id="50" fill="hold">
                            <p:stCondLst>
                              <p:cond delay="3000"/>
                            </p:stCondLst>
                            <p:childTnLst>
                              <p:par>
                                <p:cTn id="51" presetID="22" presetClass="entr" presetSubtype="1"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up)">
                                      <p:cBhvr>
                                        <p:cTn id="53" dur="500"/>
                                        <p:tgtEl>
                                          <p:spTgt spid="14"/>
                                        </p:tgtEl>
                                      </p:cBhvr>
                                    </p:animEffect>
                                  </p:childTnLst>
                                </p:cTn>
                              </p:par>
                            </p:childTnLst>
                          </p:cTn>
                        </p:par>
                        <p:par>
                          <p:cTn id="54" fill="hold">
                            <p:stCondLst>
                              <p:cond delay="3500"/>
                            </p:stCondLst>
                            <p:childTnLst>
                              <p:par>
                                <p:cTn id="55" presetID="42" presetClass="entr" presetSubtype="0" fill="hold" nodeType="afterEffect">
                                  <p:stCondLst>
                                    <p:cond delay="0"/>
                                  </p:stCondLst>
                                  <p:childTnLst>
                                    <p:set>
                                      <p:cBhvr>
                                        <p:cTn id="56" dur="1" fill="hold">
                                          <p:stCondLst>
                                            <p:cond delay="0"/>
                                          </p:stCondLst>
                                        </p:cTn>
                                        <p:tgtEl>
                                          <p:spTgt spid="74"/>
                                        </p:tgtEl>
                                        <p:attrNameLst>
                                          <p:attrName>style.visibility</p:attrName>
                                        </p:attrNameLst>
                                      </p:cBhvr>
                                      <p:to>
                                        <p:strVal val="visible"/>
                                      </p:to>
                                    </p:set>
                                    <p:animEffect transition="in" filter="fade">
                                      <p:cBhvr>
                                        <p:cTn id="57" dur="500"/>
                                        <p:tgtEl>
                                          <p:spTgt spid="74"/>
                                        </p:tgtEl>
                                      </p:cBhvr>
                                    </p:animEffect>
                                    <p:anim calcmode="lin" valueType="num">
                                      <p:cBhvr>
                                        <p:cTn id="58" dur="500" fill="hold"/>
                                        <p:tgtEl>
                                          <p:spTgt spid="74"/>
                                        </p:tgtEl>
                                        <p:attrNameLst>
                                          <p:attrName>ppt_x</p:attrName>
                                        </p:attrNameLst>
                                      </p:cBhvr>
                                      <p:tavLst>
                                        <p:tav tm="0">
                                          <p:val>
                                            <p:strVal val="#ppt_x"/>
                                          </p:val>
                                        </p:tav>
                                        <p:tav tm="100000">
                                          <p:val>
                                            <p:strVal val="#ppt_x"/>
                                          </p:val>
                                        </p:tav>
                                      </p:tavLst>
                                    </p:anim>
                                    <p:anim calcmode="lin" valueType="num">
                                      <p:cBhvr>
                                        <p:cTn id="59" dur="500" fill="hold"/>
                                        <p:tgtEl>
                                          <p:spTgt spid="74"/>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100"/>
                                  </p:stCondLst>
                                  <p:childTnLst>
                                    <p:set>
                                      <p:cBhvr>
                                        <p:cTn id="61" dur="1" fill="hold">
                                          <p:stCondLst>
                                            <p:cond delay="0"/>
                                          </p:stCondLst>
                                        </p:cTn>
                                        <p:tgtEl>
                                          <p:spTgt spid="77"/>
                                        </p:tgtEl>
                                        <p:attrNameLst>
                                          <p:attrName>style.visibility</p:attrName>
                                        </p:attrNameLst>
                                      </p:cBhvr>
                                      <p:to>
                                        <p:strVal val="visible"/>
                                      </p:to>
                                    </p:set>
                                    <p:animEffect transition="in" filter="fade">
                                      <p:cBhvr>
                                        <p:cTn id="62" dur="500"/>
                                        <p:tgtEl>
                                          <p:spTgt spid="77"/>
                                        </p:tgtEl>
                                      </p:cBhvr>
                                    </p:animEffect>
                                    <p:anim calcmode="lin" valueType="num">
                                      <p:cBhvr>
                                        <p:cTn id="63" dur="500" fill="hold"/>
                                        <p:tgtEl>
                                          <p:spTgt spid="77"/>
                                        </p:tgtEl>
                                        <p:attrNameLst>
                                          <p:attrName>ppt_x</p:attrName>
                                        </p:attrNameLst>
                                      </p:cBhvr>
                                      <p:tavLst>
                                        <p:tav tm="0">
                                          <p:val>
                                            <p:strVal val="#ppt_x"/>
                                          </p:val>
                                        </p:tav>
                                        <p:tav tm="100000">
                                          <p:val>
                                            <p:strVal val="#ppt_x"/>
                                          </p:val>
                                        </p:tav>
                                      </p:tavLst>
                                    </p:anim>
                                    <p:anim calcmode="lin" valueType="num">
                                      <p:cBhvr>
                                        <p:cTn id="64" dur="500" fill="hold"/>
                                        <p:tgtEl>
                                          <p:spTgt spid="77"/>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00"/>
                                  </p:stCondLst>
                                  <p:childTnLst>
                                    <p:set>
                                      <p:cBhvr>
                                        <p:cTn id="66" dur="1" fill="hold">
                                          <p:stCondLst>
                                            <p:cond delay="0"/>
                                          </p:stCondLst>
                                        </p:cTn>
                                        <p:tgtEl>
                                          <p:spTgt spid="80"/>
                                        </p:tgtEl>
                                        <p:attrNameLst>
                                          <p:attrName>style.visibility</p:attrName>
                                        </p:attrNameLst>
                                      </p:cBhvr>
                                      <p:to>
                                        <p:strVal val="visible"/>
                                      </p:to>
                                    </p:set>
                                    <p:animEffect transition="in" filter="fade">
                                      <p:cBhvr>
                                        <p:cTn id="67" dur="500"/>
                                        <p:tgtEl>
                                          <p:spTgt spid="80"/>
                                        </p:tgtEl>
                                      </p:cBhvr>
                                    </p:animEffect>
                                    <p:anim calcmode="lin" valueType="num">
                                      <p:cBhvr>
                                        <p:cTn id="68" dur="500" fill="hold"/>
                                        <p:tgtEl>
                                          <p:spTgt spid="80"/>
                                        </p:tgtEl>
                                        <p:attrNameLst>
                                          <p:attrName>ppt_x</p:attrName>
                                        </p:attrNameLst>
                                      </p:cBhvr>
                                      <p:tavLst>
                                        <p:tav tm="0">
                                          <p:val>
                                            <p:strVal val="#ppt_x"/>
                                          </p:val>
                                        </p:tav>
                                        <p:tav tm="100000">
                                          <p:val>
                                            <p:strVal val="#ppt_x"/>
                                          </p:val>
                                        </p:tav>
                                      </p:tavLst>
                                    </p:anim>
                                    <p:anim calcmode="lin" valueType="num">
                                      <p:cBhvr>
                                        <p:cTn id="69" dur="500" fill="hold"/>
                                        <p:tgtEl>
                                          <p:spTgt spid="80"/>
                                        </p:tgtEl>
                                        <p:attrNameLst>
                                          <p:attrName>ppt_y</p:attrName>
                                        </p:attrNameLst>
                                      </p:cBhvr>
                                      <p:tavLst>
                                        <p:tav tm="0">
                                          <p:val>
                                            <p:strVal val="#ppt_y+.1"/>
                                          </p:val>
                                        </p:tav>
                                        <p:tav tm="100000">
                                          <p:val>
                                            <p:strVal val="#ppt_y"/>
                                          </p:val>
                                        </p:tav>
                                      </p:tavLst>
                                    </p:anim>
                                  </p:childTnLst>
                                </p:cTn>
                              </p:par>
                            </p:childTnLst>
                          </p:cTn>
                        </p:par>
                        <p:par>
                          <p:cTn id="70" fill="hold">
                            <p:stCondLst>
                              <p:cond delay="4000"/>
                            </p:stCondLst>
                            <p:childTnLst>
                              <p:par>
                                <p:cTn id="71" presetID="42" presetClass="entr" presetSubtype="0" fill="hold" nodeType="after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fade">
                                      <p:cBhvr>
                                        <p:cTn id="73" dur="400"/>
                                        <p:tgtEl>
                                          <p:spTgt spid="83"/>
                                        </p:tgtEl>
                                      </p:cBhvr>
                                    </p:animEffect>
                                    <p:anim calcmode="lin" valueType="num">
                                      <p:cBhvr>
                                        <p:cTn id="74" dur="400" fill="hold"/>
                                        <p:tgtEl>
                                          <p:spTgt spid="83"/>
                                        </p:tgtEl>
                                        <p:attrNameLst>
                                          <p:attrName>ppt_x</p:attrName>
                                        </p:attrNameLst>
                                      </p:cBhvr>
                                      <p:tavLst>
                                        <p:tav tm="0">
                                          <p:val>
                                            <p:strVal val="#ppt_x"/>
                                          </p:val>
                                        </p:tav>
                                        <p:tav tm="100000">
                                          <p:val>
                                            <p:strVal val="#ppt_x"/>
                                          </p:val>
                                        </p:tav>
                                      </p:tavLst>
                                    </p:anim>
                                    <p:anim calcmode="lin" valueType="num">
                                      <p:cBhvr>
                                        <p:cTn id="75" dur="400" fill="hold"/>
                                        <p:tgtEl>
                                          <p:spTgt spid="83"/>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100"/>
                                  </p:stCondLst>
                                  <p:childTnLst>
                                    <p:set>
                                      <p:cBhvr>
                                        <p:cTn id="77" dur="1" fill="hold">
                                          <p:stCondLst>
                                            <p:cond delay="0"/>
                                          </p:stCondLst>
                                        </p:cTn>
                                        <p:tgtEl>
                                          <p:spTgt spid="87"/>
                                        </p:tgtEl>
                                        <p:attrNameLst>
                                          <p:attrName>style.visibility</p:attrName>
                                        </p:attrNameLst>
                                      </p:cBhvr>
                                      <p:to>
                                        <p:strVal val="visible"/>
                                      </p:to>
                                    </p:set>
                                    <p:animEffect transition="in" filter="fade">
                                      <p:cBhvr>
                                        <p:cTn id="78" dur="400"/>
                                        <p:tgtEl>
                                          <p:spTgt spid="87"/>
                                        </p:tgtEl>
                                      </p:cBhvr>
                                    </p:animEffect>
                                    <p:anim calcmode="lin" valueType="num">
                                      <p:cBhvr>
                                        <p:cTn id="79" dur="400" fill="hold"/>
                                        <p:tgtEl>
                                          <p:spTgt spid="87"/>
                                        </p:tgtEl>
                                        <p:attrNameLst>
                                          <p:attrName>ppt_x</p:attrName>
                                        </p:attrNameLst>
                                      </p:cBhvr>
                                      <p:tavLst>
                                        <p:tav tm="0">
                                          <p:val>
                                            <p:strVal val="#ppt_x"/>
                                          </p:val>
                                        </p:tav>
                                        <p:tav tm="100000">
                                          <p:val>
                                            <p:strVal val="#ppt_x"/>
                                          </p:val>
                                        </p:tav>
                                      </p:tavLst>
                                    </p:anim>
                                    <p:anim calcmode="lin" valueType="num">
                                      <p:cBhvr>
                                        <p:cTn id="80" dur="400" fill="hold"/>
                                        <p:tgtEl>
                                          <p:spTgt spid="87"/>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200"/>
                                  </p:stCondLst>
                                  <p:childTnLst>
                                    <p:set>
                                      <p:cBhvr>
                                        <p:cTn id="82" dur="1" fill="hold">
                                          <p:stCondLst>
                                            <p:cond delay="0"/>
                                          </p:stCondLst>
                                        </p:cTn>
                                        <p:tgtEl>
                                          <p:spTgt spid="90"/>
                                        </p:tgtEl>
                                        <p:attrNameLst>
                                          <p:attrName>style.visibility</p:attrName>
                                        </p:attrNameLst>
                                      </p:cBhvr>
                                      <p:to>
                                        <p:strVal val="visible"/>
                                      </p:to>
                                    </p:set>
                                    <p:animEffect transition="in" filter="fade">
                                      <p:cBhvr>
                                        <p:cTn id="83" dur="400"/>
                                        <p:tgtEl>
                                          <p:spTgt spid="90"/>
                                        </p:tgtEl>
                                      </p:cBhvr>
                                    </p:animEffect>
                                    <p:anim calcmode="lin" valueType="num">
                                      <p:cBhvr>
                                        <p:cTn id="84" dur="400" fill="hold"/>
                                        <p:tgtEl>
                                          <p:spTgt spid="90"/>
                                        </p:tgtEl>
                                        <p:attrNameLst>
                                          <p:attrName>ppt_x</p:attrName>
                                        </p:attrNameLst>
                                      </p:cBhvr>
                                      <p:tavLst>
                                        <p:tav tm="0">
                                          <p:val>
                                            <p:strVal val="#ppt_x"/>
                                          </p:val>
                                        </p:tav>
                                        <p:tav tm="100000">
                                          <p:val>
                                            <p:strVal val="#ppt_x"/>
                                          </p:val>
                                        </p:tav>
                                      </p:tavLst>
                                    </p:anim>
                                    <p:anim calcmode="lin" valueType="num">
                                      <p:cBhvr>
                                        <p:cTn id="85" dur="400" fill="hold"/>
                                        <p:tgtEl>
                                          <p:spTgt spid="90"/>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300"/>
                                  </p:stCondLst>
                                  <p:childTnLst>
                                    <p:set>
                                      <p:cBhvr>
                                        <p:cTn id="87" dur="1" fill="hold">
                                          <p:stCondLst>
                                            <p:cond delay="0"/>
                                          </p:stCondLst>
                                        </p:cTn>
                                        <p:tgtEl>
                                          <p:spTgt spid="93"/>
                                        </p:tgtEl>
                                        <p:attrNameLst>
                                          <p:attrName>style.visibility</p:attrName>
                                        </p:attrNameLst>
                                      </p:cBhvr>
                                      <p:to>
                                        <p:strVal val="visible"/>
                                      </p:to>
                                    </p:set>
                                    <p:animEffect transition="in" filter="fade">
                                      <p:cBhvr>
                                        <p:cTn id="88" dur="400"/>
                                        <p:tgtEl>
                                          <p:spTgt spid="93"/>
                                        </p:tgtEl>
                                      </p:cBhvr>
                                    </p:animEffect>
                                    <p:anim calcmode="lin" valueType="num">
                                      <p:cBhvr>
                                        <p:cTn id="89" dur="400" fill="hold"/>
                                        <p:tgtEl>
                                          <p:spTgt spid="93"/>
                                        </p:tgtEl>
                                        <p:attrNameLst>
                                          <p:attrName>ppt_x</p:attrName>
                                        </p:attrNameLst>
                                      </p:cBhvr>
                                      <p:tavLst>
                                        <p:tav tm="0">
                                          <p:val>
                                            <p:strVal val="#ppt_x"/>
                                          </p:val>
                                        </p:tav>
                                        <p:tav tm="100000">
                                          <p:val>
                                            <p:strVal val="#ppt_x"/>
                                          </p:val>
                                        </p:tav>
                                      </p:tavLst>
                                    </p:anim>
                                    <p:anim calcmode="lin" valueType="num">
                                      <p:cBhvr>
                                        <p:cTn id="90" dur="400" fill="hold"/>
                                        <p:tgtEl>
                                          <p:spTgt spid="93"/>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400"/>
                                  </p:stCondLst>
                                  <p:childTnLst>
                                    <p:set>
                                      <p:cBhvr>
                                        <p:cTn id="92" dur="1" fill="hold">
                                          <p:stCondLst>
                                            <p:cond delay="0"/>
                                          </p:stCondLst>
                                        </p:cTn>
                                        <p:tgtEl>
                                          <p:spTgt spid="96"/>
                                        </p:tgtEl>
                                        <p:attrNameLst>
                                          <p:attrName>style.visibility</p:attrName>
                                        </p:attrNameLst>
                                      </p:cBhvr>
                                      <p:to>
                                        <p:strVal val="visible"/>
                                      </p:to>
                                    </p:set>
                                    <p:animEffect transition="in" filter="fade">
                                      <p:cBhvr>
                                        <p:cTn id="93" dur="400"/>
                                        <p:tgtEl>
                                          <p:spTgt spid="96"/>
                                        </p:tgtEl>
                                      </p:cBhvr>
                                    </p:animEffect>
                                    <p:anim calcmode="lin" valueType="num">
                                      <p:cBhvr>
                                        <p:cTn id="94" dur="400" fill="hold"/>
                                        <p:tgtEl>
                                          <p:spTgt spid="96"/>
                                        </p:tgtEl>
                                        <p:attrNameLst>
                                          <p:attrName>ppt_x</p:attrName>
                                        </p:attrNameLst>
                                      </p:cBhvr>
                                      <p:tavLst>
                                        <p:tav tm="0">
                                          <p:val>
                                            <p:strVal val="#ppt_x"/>
                                          </p:val>
                                        </p:tav>
                                        <p:tav tm="100000">
                                          <p:val>
                                            <p:strVal val="#ppt_x"/>
                                          </p:val>
                                        </p:tav>
                                      </p:tavLst>
                                    </p:anim>
                                    <p:anim calcmode="lin" valueType="num">
                                      <p:cBhvr>
                                        <p:cTn id="95" dur="400" fill="hold"/>
                                        <p:tgtEl>
                                          <p:spTgt spid="96"/>
                                        </p:tgtEl>
                                        <p:attrNameLst>
                                          <p:attrName>ppt_y</p:attrName>
                                        </p:attrNameLst>
                                      </p:cBhvr>
                                      <p:tavLst>
                                        <p:tav tm="0">
                                          <p:val>
                                            <p:strVal val="#ppt_y+.1"/>
                                          </p:val>
                                        </p:tav>
                                        <p:tav tm="100000">
                                          <p:val>
                                            <p:strVal val="#ppt_y"/>
                                          </p:val>
                                        </p:tav>
                                      </p:tavLst>
                                    </p:anim>
                                  </p:childTnLst>
                                </p:cTn>
                              </p:par>
                            </p:childTnLst>
                          </p:cTn>
                        </p:par>
                        <p:par>
                          <p:cTn id="96" fill="hold">
                            <p:stCondLst>
                              <p:cond delay="4500"/>
                            </p:stCondLst>
                            <p:childTnLst>
                              <p:par>
                                <p:cTn id="97" presetID="22" presetClass="entr" presetSubtype="1" fill="hold" nodeType="after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wipe(up)">
                                      <p:cBhvr>
                                        <p:cTn id="99" dur="500"/>
                                        <p:tgtEl>
                                          <p:spTgt spid="22"/>
                                        </p:tgtEl>
                                      </p:cBhvr>
                                    </p:animEffect>
                                  </p:childTnLst>
                                </p:cTn>
                              </p:par>
                            </p:childTnLst>
                          </p:cTn>
                        </p:par>
                        <p:par>
                          <p:cTn id="100" fill="hold">
                            <p:stCondLst>
                              <p:cond delay="5000"/>
                            </p:stCondLst>
                            <p:childTnLst>
                              <p:par>
                                <p:cTn id="101" presetID="42" presetClass="entr" presetSubtype="0" fill="hold"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400"/>
                                        <p:tgtEl>
                                          <p:spTgt spid="99"/>
                                        </p:tgtEl>
                                      </p:cBhvr>
                                    </p:animEffect>
                                    <p:anim calcmode="lin" valueType="num">
                                      <p:cBhvr>
                                        <p:cTn id="104" dur="400" fill="hold"/>
                                        <p:tgtEl>
                                          <p:spTgt spid="99"/>
                                        </p:tgtEl>
                                        <p:attrNameLst>
                                          <p:attrName>ppt_x</p:attrName>
                                        </p:attrNameLst>
                                      </p:cBhvr>
                                      <p:tavLst>
                                        <p:tav tm="0">
                                          <p:val>
                                            <p:strVal val="#ppt_x"/>
                                          </p:val>
                                        </p:tav>
                                        <p:tav tm="100000">
                                          <p:val>
                                            <p:strVal val="#ppt_x"/>
                                          </p:val>
                                        </p:tav>
                                      </p:tavLst>
                                    </p:anim>
                                    <p:anim calcmode="lin" valueType="num">
                                      <p:cBhvr>
                                        <p:cTn id="105" dur="400" fill="hold"/>
                                        <p:tgtEl>
                                          <p:spTgt spid="99"/>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102"/>
                                        </p:tgtEl>
                                        <p:attrNameLst>
                                          <p:attrName>style.visibility</p:attrName>
                                        </p:attrNameLst>
                                      </p:cBhvr>
                                      <p:to>
                                        <p:strVal val="visible"/>
                                      </p:to>
                                    </p:set>
                                    <p:animEffect transition="in" filter="fade">
                                      <p:cBhvr>
                                        <p:cTn id="108" dur="400"/>
                                        <p:tgtEl>
                                          <p:spTgt spid="102"/>
                                        </p:tgtEl>
                                      </p:cBhvr>
                                    </p:animEffect>
                                    <p:anim calcmode="lin" valueType="num">
                                      <p:cBhvr>
                                        <p:cTn id="109" dur="400" fill="hold"/>
                                        <p:tgtEl>
                                          <p:spTgt spid="102"/>
                                        </p:tgtEl>
                                        <p:attrNameLst>
                                          <p:attrName>ppt_x</p:attrName>
                                        </p:attrNameLst>
                                      </p:cBhvr>
                                      <p:tavLst>
                                        <p:tav tm="0">
                                          <p:val>
                                            <p:strVal val="#ppt_x"/>
                                          </p:val>
                                        </p:tav>
                                        <p:tav tm="100000">
                                          <p:val>
                                            <p:strVal val="#ppt_x"/>
                                          </p:val>
                                        </p:tav>
                                      </p:tavLst>
                                    </p:anim>
                                    <p:anim calcmode="lin" valueType="num">
                                      <p:cBhvr>
                                        <p:cTn id="110" dur="400" fill="hold"/>
                                        <p:tgtEl>
                                          <p:spTgt spid="102"/>
                                        </p:tgtEl>
                                        <p:attrNameLst>
                                          <p:attrName>ppt_y</p:attrName>
                                        </p:attrNameLst>
                                      </p:cBhvr>
                                      <p:tavLst>
                                        <p:tav tm="0">
                                          <p:val>
                                            <p:strVal val="#ppt_y+.1"/>
                                          </p:val>
                                        </p:tav>
                                        <p:tav tm="100000">
                                          <p:val>
                                            <p:strVal val="#ppt_y"/>
                                          </p:val>
                                        </p:tav>
                                      </p:tavLst>
                                    </p:anim>
                                  </p:childTnLst>
                                </p:cTn>
                              </p:par>
                            </p:childTnLst>
                          </p:cTn>
                        </p:par>
                        <p:par>
                          <p:cTn id="111" fill="hold">
                            <p:stCondLst>
                              <p:cond delay="5500"/>
                            </p:stCondLst>
                            <p:childTnLst>
                              <p:par>
                                <p:cTn id="112" presetID="22" presetClass="entr" presetSubtype="1" fill="hold" nodeType="after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wipe(up)">
                                      <p:cBhvr>
                                        <p:cTn id="114" dur="500"/>
                                        <p:tgtEl>
                                          <p:spTgt spid="39"/>
                                        </p:tgtEl>
                                      </p:cBhvr>
                                    </p:animEffect>
                                  </p:childTnLst>
                                </p:cTn>
                              </p:par>
                            </p:childTnLst>
                          </p:cTn>
                        </p:par>
                        <p:par>
                          <p:cTn id="115" fill="hold">
                            <p:stCondLst>
                              <p:cond delay="6000"/>
                            </p:stCondLst>
                            <p:childTnLst>
                              <p:par>
                                <p:cTn id="116" presetID="42" presetClass="entr" presetSubtype="0" fill="hold" nodeType="afterEffect">
                                  <p:stCondLst>
                                    <p:cond delay="0"/>
                                  </p:stCondLst>
                                  <p:childTnLst>
                                    <p:set>
                                      <p:cBhvr>
                                        <p:cTn id="117" dur="1" fill="hold">
                                          <p:stCondLst>
                                            <p:cond delay="0"/>
                                          </p:stCondLst>
                                        </p:cTn>
                                        <p:tgtEl>
                                          <p:spTgt spid="105"/>
                                        </p:tgtEl>
                                        <p:attrNameLst>
                                          <p:attrName>style.visibility</p:attrName>
                                        </p:attrNameLst>
                                      </p:cBhvr>
                                      <p:to>
                                        <p:strVal val="visible"/>
                                      </p:to>
                                    </p:set>
                                    <p:animEffect transition="in" filter="fade">
                                      <p:cBhvr>
                                        <p:cTn id="118" dur="400"/>
                                        <p:tgtEl>
                                          <p:spTgt spid="105"/>
                                        </p:tgtEl>
                                      </p:cBhvr>
                                    </p:animEffect>
                                    <p:anim calcmode="lin" valueType="num">
                                      <p:cBhvr>
                                        <p:cTn id="119" dur="400" fill="hold"/>
                                        <p:tgtEl>
                                          <p:spTgt spid="105"/>
                                        </p:tgtEl>
                                        <p:attrNameLst>
                                          <p:attrName>ppt_x</p:attrName>
                                        </p:attrNameLst>
                                      </p:cBhvr>
                                      <p:tavLst>
                                        <p:tav tm="0">
                                          <p:val>
                                            <p:strVal val="#ppt_x"/>
                                          </p:val>
                                        </p:tav>
                                        <p:tav tm="100000">
                                          <p:val>
                                            <p:strVal val="#ppt_x"/>
                                          </p:val>
                                        </p:tav>
                                      </p:tavLst>
                                    </p:anim>
                                    <p:anim calcmode="lin" valueType="num">
                                      <p:cBhvr>
                                        <p:cTn id="120" dur="400" fill="hold"/>
                                        <p:tgtEl>
                                          <p:spTgt spid="105"/>
                                        </p:tgtEl>
                                        <p:attrNameLst>
                                          <p:attrName>ppt_y</p:attrName>
                                        </p:attrNameLst>
                                      </p:cBhvr>
                                      <p:tavLst>
                                        <p:tav tm="0">
                                          <p:val>
                                            <p:strVal val="#ppt_y+.1"/>
                                          </p:val>
                                        </p:tav>
                                        <p:tav tm="100000">
                                          <p:val>
                                            <p:strVal val="#ppt_y"/>
                                          </p:val>
                                        </p:tav>
                                      </p:tavLst>
                                    </p:anim>
                                  </p:childTnLst>
                                </p:cTn>
                              </p:par>
                              <p:par>
                                <p:cTn id="121" presetID="42" presetClass="entr" presetSubtype="0" fill="hold" nodeType="withEffect">
                                  <p:stCondLst>
                                    <p:cond delay="100"/>
                                  </p:stCondLst>
                                  <p:childTnLst>
                                    <p:set>
                                      <p:cBhvr>
                                        <p:cTn id="122" dur="1" fill="hold">
                                          <p:stCondLst>
                                            <p:cond delay="0"/>
                                          </p:stCondLst>
                                        </p:cTn>
                                        <p:tgtEl>
                                          <p:spTgt spid="108"/>
                                        </p:tgtEl>
                                        <p:attrNameLst>
                                          <p:attrName>style.visibility</p:attrName>
                                        </p:attrNameLst>
                                      </p:cBhvr>
                                      <p:to>
                                        <p:strVal val="visible"/>
                                      </p:to>
                                    </p:set>
                                    <p:animEffect transition="in" filter="fade">
                                      <p:cBhvr>
                                        <p:cTn id="123" dur="400"/>
                                        <p:tgtEl>
                                          <p:spTgt spid="108"/>
                                        </p:tgtEl>
                                      </p:cBhvr>
                                    </p:animEffect>
                                    <p:anim calcmode="lin" valueType="num">
                                      <p:cBhvr>
                                        <p:cTn id="124" dur="400" fill="hold"/>
                                        <p:tgtEl>
                                          <p:spTgt spid="108"/>
                                        </p:tgtEl>
                                        <p:attrNameLst>
                                          <p:attrName>ppt_x</p:attrName>
                                        </p:attrNameLst>
                                      </p:cBhvr>
                                      <p:tavLst>
                                        <p:tav tm="0">
                                          <p:val>
                                            <p:strVal val="#ppt_x"/>
                                          </p:val>
                                        </p:tav>
                                        <p:tav tm="100000">
                                          <p:val>
                                            <p:strVal val="#ppt_x"/>
                                          </p:val>
                                        </p:tav>
                                      </p:tavLst>
                                    </p:anim>
                                    <p:anim calcmode="lin" valueType="num">
                                      <p:cBhvr>
                                        <p:cTn id="125" dur="400" fill="hold"/>
                                        <p:tgtEl>
                                          <p:spTgt spid="108"/>
                                        </p:tgtEl>
                                        <p:attrNameLst>
                                          <p:attrName>ppt_y</p:attrName>
                                        </p:attrNameLst>
                                      </p:cBhvr>
                                      <p:tavLst>
                                        <p:tav tm="0">
                                          <p:val>
                                            <p:strVal val="#ppt_y+.1"/>
                                          </p:val>
                                        </p:tav>
                                        <p:tav tm="100000">
                                          <p:val>
                                            <p:strVal val="#ppt_y"/>
                                          </p:val>
                                        </p:tav>
                                      </p:tavLst>
                                    </p:anim>
                                  </p:childTnLst>
                                </p:cTn>
                              </p:par>
                              <p:par>
                                <p:cTn id="126" presetID="42" presetClass="entr" presetSubtype="0" fill="hold" nodeType="withEffect">
                                  <p:stCondLst>
                                    <p:cond delay="200"/>
                                  </p:stCondLst>
                                  <p:childTnLst>
                                    <p:set>
                                      <p:cBhvr>
                                        <p:cTn id="127" dur="1" fill="hold">
                                          <p:stCondLst>
                                            <p:cond delay="0"/>
                                          </p:stCondLst>
                                        </p:cTn>
                                        <p:tgtEl>
                                          <p:spTgt spid="111"/>
                                        </p:tgtEl>
                                        <p:attrNameLst>
                                          <p:attrName>style.visibility</p:attrName>
                                        </p:attrNameLst>
                                      </p:cBhvr>
                                      <p:to>
                                        <p:strVal val="visible"/>
                                      </p:to>
                                    </p:set>
                                    <p:animEffect transition="in" filter="fade">
                                      <p:cBhvr>
                                        <p:cTn id="128" dur="400"/>
                                        <p:tgtEl>
                                          <p:spTgt spid="111"/>
                                        </p:tgtEl>
                                      </p:cBhvr>
                                    </p:animEffect>
                                    <p:anim calcmode="lin" valueType="num">
                                      <p:cBhvr>
                                        <p:cTn id="129" dur="400" fill="hold"/>
                                        <p:tgtEl>
                                          <p:spTgt spid="111"/>
                                        </p:tgtEl>
                                        <p:attrNameLst>
                                          <p:attrName>ppt_x</p:attrName>
                                        </p:attrNameLst>
                                      </p:cBhvr>
                                      <p:tavLst>
                                        <p:tav tm="0">
                                          <p:val>
                                            <p:strVal val="#ppt_x"/>
                                          </p:val>
                                        </p:tav>
                                        <p:tav tm="100000">
                                          <p:val>
                                            <p:strVal val="#ppt_x"/>
                                          </p:val>
                                        </p:tav>
                                      </p:tavLst>
                                    </p:anim>
                                    <p:anim calcmode="lin" valueType="num">
                                      <p:cBhvr>
                                        <p:cTn id="130" dur="400" fill="hold"/>
                                        <p:tgtEl>
                                          <p:spTgt spid="111"/>
                                        </p:tgtEl>
                                        <p:attrNameLst>
                                          <p:attrName>ppt_y</p:attrName>
                                        </p:attrNameLst>
                                      </p:cBhvr>
                                      <p:tavLst>
                                        <p:tav tm="0">
                                          <p:val>
                                            <p:strVal val="#ppt_y+.1"/>
                                          </p:val>
                                        </p:tav>
                                        <p:tav tm="100000">
                                          <p:val>
                                            <p:strVal val="#ppt_y"/>
                                          </p:val>
                                        </p:tav>
                                      </p:tavLst>
                                    </p:anim>
                                  </p:childTnLst>
                                </p:cTn>
                              </p:par>
                            </p:childTnLst>
                          </p:cTn>
                        </p:par>
                        <p:par>
                          <p:cTn id="131" fill="hold">
                            <p:stCondLst>
                              <p:cond delay="6500"/>
                            </p:stCondLst>
                            <p:childTnLst>
                              <p:par>
                                <p:cTn id="132" presetID="22" presetClass="entr" presetSubtype="1" fill="hold" nodeType="afterEffect">
                                  <p:stCondLst>
                                    <p:cond delay="0"/>
                                  </p:stCondLst>
                                  <p:childTnLst>
                                    <p:set>
                                      <p:cBhvr>
                                        <p:cTn id="133" dur="1" fill="hold">
                                          <p:stCondLst>
                                            <p:cond delay="0"/>
                                          </p:stCondLst>
                                        </p:cTn>
                                        <p:tgtEl>
                                          <p:spTgt spid="45"/>
                                        </p:tgtEl>
                                        <p:attrNameLst>
                                          <p:attrName>style.visibility</p:attrName>
                                        </p:attrNameLst>
                                      </p:cBhvr>
                                      <p:to>
                                        <p:strVal val="visible"/>
                                      </p:to>
                                    </p:set>
                                    <p:animEffect transition="in" filter="wipe(up)">
                                      <p:cBhvr>
                                        <p:cTn id="134" dur="500"/>
                                        <p:tgtEl>
                                          <p:spTgt spid="45"/>
                                        </p:tgtEl>
                                      </p:cBhvr>
                                    </p:animEffect>
                                  </p:childTnLst>
                                </p:cTn>
                              </p:par>
                            </p:childTnLst>
                          </p:cTn>
                        </p:par>
                        <p:par>
                          <p:cTn id="135" fill="hold">
                            <p:stCondLst>
                              <p:cond delay="7000"/>
                            </p:stCondLst>
                            <p:childTnLst>
                              <p:par>
                                <p:cTn id="136" presetID="42" presetClass="entr" presetSubtype="0" fill="hold" nodeType="afterEffect">
                                  <p:stCondLst>
                                    <p:cond delay="0"/>
                                  </p:stCondLst>
                                  <p:childTnLst>
                                    <p:set>
                                      <p:cBhvr>
                                        <p:cTn id="137" dur="1" fill="hold">
                                          <p:stCondLst>
                                            <p:cond delay="0"/>
                                          </p:stCondLst>
                                        </p:cTn>
                                        <p:tgtEl>
                                          <p:spTgt spid="114"/>
                                        </p:tgtEl>
                                        <p:attrNameLst>
                                          <p:attrName>style.visibility</p:attrName>
                                        </p:attrNameLst>
                                      </p:cBhvr>
                                      <p:to>
                                        <p:strVal val="visible"/>
                                      </p:to>
                                    </p:set>
                                    <p:animEffect transition="in" filter="fade">
                                      <p:cBhvr>
                                        <p:cTn id="138" dur="400"/>
                                        <p:tgtEl>
                                          <p:spTgt spid="114"/>
                                        </p:tgtEl>
                                      </p:cBhvr>
                                    </p:animEffect>
                                    <p:anim calcmode="lin" valueType="num">
                                      <p:cBhvr>
                                        <p:cTn id="139" dur="400" fill="hold"/>
                                        <p:tgtEl>
                                          <p:spTgt spid="114"/>
                                        </p:tgtEl>
                                        <p:attrNameLst>
                                          <p:attrName>ppt_x</p:attrName>
                                        </p:attrNameLst>
                                      </p:cBhvr>
                                      <p:tavLst>
                                        <p:tav tm="0">
                                          <p:val>
                                            <p:strVal val="#ppt_x"/>
                                          </p:val>
                                        </p:tav>
                                        <p:tav tm="100000">
                                          <p:val>
                                            <p:strVal val="#ppt_x"/>
                                          </p:val>
                                        </p:tav>
                                      </p:tavLst>
                                    </p:anim>
                                    <p:anim calcmode="lin" valueType="num">
                                      <p:cBhvr>
                                        <p:cTn id="140" dur="400" fill="hold"/>
                                        <p:tgtEl>
                                          <p:spTgt spid="114"/>
                                        </p:tgtEl>
                                        <p:attrNameLst>
                                          <p:attrName>ppt_y</p:attrName>
                                        </p:attrNameLst>
                                      </p:cBhvr>
                                      <p:tavLst>
                                        <p:tav tm="0">
                                          <p:val>
                                            <p:strVal val="#ppt_y+.1"/>
                                          </p:val>
                                        </p:tav>
                                        <p:tav tm="100000">
                                          <p:val>
                                            <p:strVal val="#ppt_y"/>
                                          </p:val>
                                        </p:tav>
                                      </p:tavLst>
                                    </p:anim>
                                  </p:childTnLst>
                                </p:cTn>
                              </p:par>
                              <p:par>
                                <p:cTn id="141" presetID="42" presetClass="entr" presetSubtype="0" fill="hold" nodeType="withEffect">
                                  <p:stCondLst>
                                    <p:cond delay="100"/>
                                  </p:stCondLst>
                                  <p:childTnLst>
                                    <p:set>
                                      <p:cBhvr>
                                        <p:cTn id="142" dur="1" fill="hold">
                                          <p:stCondLst>
                                            <p:cond delay="0"/>
                                          </p:stCondLst>
                                        </p:cTn>
                                        <p:tgtEl>
                                          <p:spTgt spid="117"/>
                                        </p:tgtEl>
                                        <p:attrNameLst>
                                          <p:attrName>style.visibility</p:attrName>
                                        </p:attrNameLst>
                                      </p:cBhvr>
                                      <p:to>
                                        <p:strVal val="visible"/>
                                      </p:to>
                                    </p:set>
                                    <p:animEffect transition="in" filter="fade">
                                      <p:cBhvr>
                                        <p:cTn id="143" dur="400"/>
                                        <p:tgtEl>
                                          <p:spTgt spid="117"/>
                                        </p:tgtEl>
                                      </p:cBhvr>
                                    </p:animEffect>
                                    <p:anim calcmode="lin" valueType="num">
                                      <p:cBhvr>
                                        <p:cTn id="144" dur="400" fill="hold"/>
                                        <p:tgtEl>
                                          <p:spTgt spid="117"/>
                                        </p:tgtEl>
                                        <p:attrNameLst>
                                          <p:attrName>ppt_x</p:attrName>
                                        </p:attrNameLst>
                                      </p:cBhvr>
                                      <p:tavLst>
                                        <p:tav tm="0">
                                          <p:val>
                                            <p:strVal val="#ppt_x"/>
                                          </p:val>
                                        </p:tav>
                                        <p:tav tm="100000">
                                          <p:val>
                                            <p:strVal val="#ppt_x"/>
                                          </p:val>
                                        </p:tav>
                                      </p:tavLst>
                                    </p:anim>
                                    <p:anim calcmode="lin" valueType="num">
                                      <p:cBhvr>
                                        <p:cTn id="145" dur="400" fill="hold"/>
                                        <p:tgtEl>
                                          <p:spTgt spid="117"/>
                                        </p:tgtEl>
                                        <p:attrNameLst>
                                          <p:attrName>ppt_y</p:attrName>
                                        </p:attrNameLst>
                                      </p:cBhvr>
                                      <p:tavLst>
                                        <p:tav tm="0">
                                          <p:val>
                                            <p:strVal val="#ppt_y+.1"/>
                                          </p:val>
                                        </p:tav>
                                        <p:tav tm="100000">
                                          <p:val>
                                            <p:strVal val="#ppt_y"/>
                                          </p:val>
                                        </p:tav>
                                      </p:tavLst>
                                    </p:anim>
                                  </p:childTnLst>
                                </p:cTn>
                              </p:par>
                            </p:childTnLst>
                          </p:cTn>
                        </p:par>
                        <p:par>
                          <p:cTn id="146" fill="hold">
                            <p:stCondLst>
                              <p:cond delay="7500"/>
                            </p:stCondLst>
                            <p:childTnLst>
                              <p:par>
                                <p:cTn id="147" presetID="22" presetClass="entr" presetSubtype="1" fill="hold" nodeType="afterEffect">
                                  <p:stCondLst>
                                    <p:cond delay="0"/>
                                  </p:stCondLst>
                                  <p:childTnLst>
                                    <p:set>
                                      <p:cBhvr>
                                        <p:cTn id="148" dur="1" fill="hold">
                                          <p:stCondLst>
                                            <p:cond delay="0"/>
                                          </p:stCondLst>
                                        </p:cTn>
                                        <p:tgtEl>
                                          <p:spTgt spid="50"/>
                                        </p:tgtEl>
                                        <p:attrNameLst>
                                          <p:attrName>style.visibility</p:attrName>
                                        </p:attrNameLst>
                                      </p:cBhvr>
                                      <p:to>
                                        <p:strVal val="visible"/>
                                      </p:to>
                                    </p:set>
                                    <p:animEffect transition="in" filter="wipe(up)">
                                      <p:cBhvr>
                                        <p:cTn id="149" dur="500"/>
                                        <p:tgtEl>
                                          <p:spTgt spid="50"/>
                                        </p:tgtEl>
                                      </p:cBhvr>
                                    </p:animEffect>
                                  </p:childTnLst>
                                </p:cTn>
                              </p:par>
                            </p:childTnLst>
                          </p:cTn>
                        </p:par>
                        <p:par>
                          <p:cTn id="150" fill="hold">
                            <p:stCondLst>
                              <p:cond delay="8000"/>
                            </p:stCondLst>
                            <p:childTnLst>
                              <p:par>
                                <p:cTn id="151" presetID="42" presetClass="entr" presetSubtype="0" fill="hold" nodeType="afterEffect">
                                  <p:stCondLst>
                                    <p:cond delay="0"/>
                                  </p:stCondLst>
                                  <p:childTnLst>
                                    <p:set>
                                      <p:cBhvr>
                                        <p:cTn id="152" dur="1" fill="hold">
                                          <p:stCondLst>
                                            <p:cond delay="0"/>
                                          </p:stCondLst>
                                        </p:cTn>
                                        <p:tgtEl>
                                          <p:spTgt spid="120"/>
                                        </p:tgtEl>
                                        <p:attrNameLst>
                                          <p:attrName>style.visibility</p:attrName>
                                        </p:attrNameLst>
                                      </p:cBhvr>
                                      <p:to>
                                        <p:strVal val="visible"/>
                                      </p:to>
                                    </p:set>
                                    <p:animEffect transition="in" filter="fade">
                                      <p:cBhvr>
                                        <p:cTn id="153" dur="400"/>
                                        <p:tgtEl>
                                          <p:spTgt spid="120"/>
                                        </p:tgtEl>
                                      </p:cBhvr>
                                    </p:animEffect>
                                    <p:anim calcmode="lin" valueType="num">
                                      <p:cBhvr>
                                        <p:cTn id="154" dur="400" fill="hold"/>
                                        <p:tgtEl>
                                          <p:spTgt spid="120"/>
                                        </p:tgtEl>
                                        <p:attrNameLst>
                                          <p:attrName>ppt_x</p:attrName>
                                        </p:attrNameLst>
                                      </p:cBhvr>
                                      <p:tavLst>
                                        <p:tav tm="0">
                                          <p:val>
                                            <p:strVal val="#ppt_x"/>
                                          </p:val>
                                        </p:tav>
                                        <p:tav tm="100000">
                                          <p:val>
                                            <p:strVal val="#ppt_x"/>
                                          </p:val>
                                        </p:tav>
                                      </p:tavLst>
                                    </p:anim>
                                    <p:anim calcmode="lin" valueType="num">
                                      <p:cBhvr>
                                        <p:cTn id="155" dur="400" fill="hold"/>
                                        <p:tgtEl>
                                          <p:spTgt spid="120"/>
                                        </p:tgtEl>
                                        <p:attrNameLst>
                                          <p:attrName>ppt_y</p:attrName>
                                        </p:attrNameLst>
                                      </p:cBhvr>
                                      <p:tavLst>
                                        <p:tav tm="0">
                                          <p:val>
                                            <p:strVal val="#ppt_y+.1"/>
                                          </p:val>
                                        </p:tav>
                                        <p:tav tm="100000">
                                          <p:val>
                                            <p:strVal val="#ppt_y"/>
                                          </p:val>
                                        </p:tav>
                                      </p:tavLst>
                                    </p:anim>
                                  </p:childTnLst>
                                </p:cTn>
                              </p:par>
                              <p:par>
                                <p:cTn id="156" presetID="42" presetClass="entr" presetSubtype="0" fill="hold" nodeType="withEffect">
                                  <p:stCondLst>
                                    <p:cond delay="100"/>
                                  </p:stCondLst>
                                  <p:childTnLst>
                                    <p:set>
                                      <p:cBhvr>
                                        <p:cTn id="157" dur="1" fill="hold">
                                          <p:stCondLst>
                                            <p:cond delay="0"/>
                                          </p:stCondLst>
                                        </p:cTn>
                                        <p:tgtEl>
                                          <p:spTgt spid="123"/>
                                        </p:tgtEl>
                                        <p:attrNameLst>
                                          <p:attrName>style.visibility</p:attrName>
                                        </p:attrNameLst>
                                      </p:cBhvr>
                                      <p:to>
                                        <p:strVal val="visible"/>
                                      </p:to>
                                    </p:set>
                                    <p:animEffect transition="in" filter="fade">
                                      <p:cBhvr>
                                        <p:cTn id="158" dur="400"/>
                                        <p:tgtEl>
                                          <p:spTgt spid="123"/>
                                        </p:tgtEl>
                                      </p:cBhvr>
                                    </p:animEffect>
                                    <p:anim calcmode="lin" valueType="num">
                                      <p:cBhvr>
                                        <p:cTn id="159" dur="400" fill="hold"/>
                                        <p:tgtEl>
                                          <p:spTgt spid="123"/>
                                        </p:tgtEl>
                                        <p:attrNameLst>
                                          <p:attrName>ppt_x</p:attrName>
                                        </p:attrNameLst>
                                      </p:cBhvr>
                                      <p:tavLst>
                                        <p:tav tm="0">
                                          <p:val>
                                            <p:strVal val="#ppt_x"/>
                                          </p:val>
                                        </p:tav>
                                        <p:tav tm="100000">
                                          <p:val>
                                            <p:strVal val="#ppt_x"/>
                                          </p:val>
                                        </p:tav>
                                      </p:tavLst>
                                    </p:anim>
                                    <p:anim calcmode="lin" valueType="num">
                                      <p:cBhvr>
                                        <p:cTn id="160" dur="400" fill="hold"/>
                                        <p:tgtEl>
                                          <p:spTgt spid="123"/>
                                        </p:tgtEl>
                                        <p:attrNameLst>
                                          <p:attrName>ppt_y</p:attrName>
                                        </p:attrNameLst>
                                      </p:cBhvr>
                                      <p:tavLst>
                                        <p:tav tm="0">
                                          <p:val>
                                            <p:strVal val="#ppt_y+.1"/>
                                          </p:val>
                                        </p:tav>
                                        <p:tav tm="100000">
                                          <p:val>
                                            <p:strVal val="#ppt_y"/>
                                          </p:val>
                                        </p:tav>
                                      </p:tavLst>
                                    </p:anim>
                                  </p:childTnLst>
                                </p:cTn>
                              </p:par>
                            </p:childTnLst>
                          </p:cTn>
                        </p:par>
                        <p:par>
                          <p:cTn id="161" fill="hold">
                            <p:stCondLst>
                              <p:cond delay="8500"/>
                            </p:stCondLst>
                            <p:childTnLst>
                              <p:par>
                                <p:cTn id="162" presetID="22" presetClass="entr" presetSubtype="1" fill="hold" nodeType="afterEffect">
                                  <p:stCondLst>
                                    <p:cond delay="0"/>
                                  </p:stCondLst>
                                  <p:childTnLst>
                                    <p:set>
                                      <p:cBhvr>
                                        <p:cTn id="163" dur="1" fill="hold">
                                          <p:stCondLst>
                                            <p:cond delay="0"/>
                                          </p:stCondLst>
                                        </p:cTn>
                                        <p:tgtEl>
                                          <p:spTgt spid="27"/>
                                        </p:tgtEl>
                                        <p:attrNameLst>
                                          <p:attrName>style.visibility</p:attrName>
                                        </p:attrNameLst>
                                      </p:cBhvr>
                                      <p:to>
                                        <p:strVal val="visible"/>
                                      </p:to>
                                    </p:set>
                                    <p:animEffect transition="in" filter="wipe(up)">
                                      <p:cBhvr>
                                        <p:cTn id="164" dur="500"/>
                                        <p:tgtEl>
                                          <p:spTgt spid="27"/>
                                        </p:tgtEl>
                                      </p:cBhvr>
                                    </p:animEffect>
                                  </p:childTnLst>
                                </p:cTn>
                              </p:par>
                            </p:childTnLst>
                          </p:cTn>
                        </p:par>
                        <p:par>
                          <p:cTn id="165" fill="hold">
                            <p:stCondLst>
                              <p:cond delay="9000"/>
                            </p:stCondLst>
                            <p:childTnLst>
                              <p:par>
                                <p:cTn id="166" presetID="42" presetClass="entr" presetSubtype="0" fill="hold" nodeType="afterEffect">
                                  <p:stCondLst>
                                    <p:cond delay="0"/>
                                  </p:stCondLst>
                                  <p:childTnLst>
                                    <p:set>
                                      <p:cBhvr>
                                        <p:cTn id="167" dur="1" fill="hold">
                                          <p:stCondLst>
                                            <p:cond delay="0"/>
                                          </p:stCondLst>
                                        </p:cTn>
                                        <p:tgtEl>
                                          <p:spTgt spid="126"/>
                                        </p:tgtEl>
                                        <p:attrNameLst>
                                          <p:attrName>style.visibility</p:attrName>
                                        </p:attrNameLst>
                                      </p:cBhvr>
                                      <p:to>
                                        <p:strVal val="visible"/>
                                      </p:to>
                                    </p:set>
                                    <p:animEffect transition="in" filter="fade">
                                      <p:cBhvr>
                                        <p:cTn id="168" dur="400"/>
                                        <p:tgtEl>
                                          <p:spTgt spid="126"/>
                                        </p:tgtEl>
                                      </p:cBhvr>
                                    </p:animEffect>
                                    <p:anim calcmode="lin" valueType="num">
                                      <p:cBhvr>
                                        <p:cTn id="169" dur="400" fill="hold"/>
                                        <p:tgtEl>
                                          <p:spTgt spid="126"/>
                                        </p:tgtEl>
                                        <p:attrNameLst>
                                          <p:attrName>ppt_x</p:attrName>
                                        </p:attrNameLst>
                                      </p:cBhvr>
                                      <p:tavLst>
                                        <p:tav tm="0">
                                          <p:val>
                                            <p:strVal val="#ppt_x"/>
                                          </p:val>
                                        </p:tav>
                                        <p:tav tm="100000">
                                          <p:val>
                                            <p:strVal val="#ppt_x"/>
                                          </p:val>
                                        </p:tav>
                                      </p:tavLst>
                                    </p:anim>
                                    <p:anim calcmode="lin" valueType="num">
                                      <p:cBhvr>
                                        <p:cTn id="170" dur="400" fill="hold"/>
                                        <p:tgtEl>
                                          <p:spTgt spid="126"/>
                                        </p:tgtEl>
                                        <p:attrNameLst>
                                          <p:attrName>ppt_y</p:attrName>
                                        </p:attrNameLst>
                                      </p:cBhvr>
                                      <p:tavLst>
                                        <p:tav tm="0">
                                          <p:val>
                                            <p:strVal val="#ppt_y+.1"/>
                                          </p:val>
                                        </p:tav>
                                        <p:tav tm="100000">
                                          <p:val>
                                            <p:strVal val="#ppt_y"/>
                                          </p:val>
                                        </p:tav>
                                      </p:tavLst>
                                    </p:anim>
                                  </p:childTnLst>
                                </p:cTn>
                              </p:par>
                              <p:par>
                                <p:cTn id="171" presetID="42" presetClass="entr" presetSubtype="0" fill="hold" nodeType="withEffect">
                                  <p:stCondLst>
                                    <p:cond delay="100"/>
                                  </p:stCondLst>
                                  <p:childTnLst>
                                    <p:set>
                                      <p:cBhvr>
                                        <p:cTn id="172" dur="1" fill="hold">
                                          <p:stCondLst>
                                            <p:cond delay="0"/>
                                          </p:stCondLst>
                                        </p:cTn>
                                        <p:tgtEl>
                                          <p:spTgt spid="129"/>
                                        </p:tgtEl>
                                        <p:attrNameLst>
                                          <p:attrName>style.visibility</p:attrName>
                                        </p:attrNameLst>
                                      </p:cBhvr>
                                      <p:to>
                                        <p:strVal val="visible"/>
                                      </p:to>
                                    </p:set>
                                    <p:animEffect transition="in" filter="fade">
                                      <p:cBhvr>
                                        <p:cTn id="173" dur="400"/>
                                        <p:tgtEl>
                                          <p:spTgt spid="129"/>
                                        </p:tgtEl>
                                      </p:cBhvr>
                                    </p:animEffect>
                                    <p:anim calcmode="lin" valueType="num">
                                      <p:cBhvr>
                                        <p:cTn id="174" dur="400" fill="hold"/>
                                        <p:tgtEl>
                                          <p:spTgt spid="129"/>
                                        </p:tgtEl>
                                        <p:attrNameLst>
                                          <p:attrName>ppt_x</p:attrName>
                                        </p:attrNameLst>
                                      </p:cBhvr>
                                      <p:tavLst>
                                        <p:tav tm="0">
                                          <p:val>
                                            <p:strVal val="#ppt_x"/>
                                          </p:val>
                                        </p:tav>
                                        <p:tav tm="100000">
                                          <p:val>
                                            <p:strVal val="#ppt_x"/>
                                          </p:val>
                                        </p:tav>
                                      </p:tavLst>
                                    </p:anim>
                                    <p:anim calcmode="lin" valueType="num">
                                      <p:cBhvr>
                                        <p:cTn id="175" dur="400" fill="hold"/>
                                        <p:tgtEl>
                                          <p:spTgt spid="129"/>
                                        </p:tgtEl>
                                        <p:attrNameLst>
                                          <p:attrName>ppt_y</p:attrName>
                                        </p:attrNameLst>
                                      </p:cBhvr>
                                      <p:tavLst>
                                        <p:tav tm="0">
                                          <p:val>
                                            <p:strVal val="#ppt_y+.1"/>
                                          </p:val>
                                        </p:tav>
                                        <p:tav tm="100000">
                                          <p:val>
                                            <p:strVal val="#ppt_y"/>
                                          </p:val>
                                        </p:tav>
                                      </p:tavLst>
                                    </p:anim>
                                  </p:childTnLst>
                                </p:cTn>
                              </p:par>
                              <p:par>
                                <p:cTn id="176" presetID="42" presetClass="entr" presetSubtype="0" fill="hold" nodeType="withEffect">
                                  <p:stCondLst>
                                    <p:cond delay="200"/>
                                  </p:stCondLst>
                                  <p:childTnLst>
                                    <p:set>
                                      <p:cBhvr>
                                        <p:cTn id="177" dur="1" fill="hold">
                                          <p:stCondLst>
                                            <p:cond delay="0"/>
                                          </p:stCondLst>
                                        </p:cTn>
                                        <p:tgtEl>
                                          <p:spTgt spid="132"/>
                                        </p:tgtEl>
                                        <p:attrNameLst>
                                          <p:attrName>style.visibility</p:attrName>
                                        </p:attrNameLst>
                                      </p:cBhvr>
                                      <p:to>
                                        <p:strVal val="visible"/>
                                      </p:to>
                                    </p:set>
                                    <p:animEffect transition="in" filter="fade">
                                      <p:cBhvr>
                                        <p:cTn id="178" dur="400"/>
                                        <p:tgtEl>
                                          <p:spTgt spid="132"/>
                                        </p:tgtEl>
                                      </p:cBhvr>
                                    </p:animEffect>
                                    <p:anim calcmode="lin" valueType="num">
                                      <p:cBhvr>
                                        <p:cTn id="179" dur="400" fill="hold"/>
                                        <p:tgtEl>
                                          <p:spTgt spid="132"/>
                                        </p:tgtEl>
                                        <p:attrNameLst>
                                          <p:attrName>ppt_x</p:attrName>
                                        </p:attrNameLst>
                                      </p:cBhvr>
                                      <p:tavLst>
                                        <p:tav tm="0">
                                          <p:val>
                                            <p:strVal val="#ppt_x"/>
                                          </p:val>
                                        </p:tav>
                                        <p:tav tm="100000">
                                          <p:val>
                                            <p:strVal val="#ppt_x"/>
                                          </p:val>
                                        </p:tav>
                                      </p:tavLst>
                                    </p:anim>
                                    <p:anim calcmode="lin" valueType="num">
                                      <p:cBhvr>
                                        <p:cTn id="180" dur="400" fill="hold"/>
                                        <p:tgtEl>
                                          <p:spTgt spid="132"/>
                                        </p:tgtEl>
                                        <p:attrNameLst>
                                          <p:attrName>ppt_y</p:attrName>
                                        </p:attrNameLst>
                                      </p:cBhvr>
                                      <p:tavLst>
                                        <p:tav tm="0">
                                          <p:val>
                                            <p:strVal val="#ppt_y+.1"/>
                                          </p:val>
                                        </p:tav>
                                        <p:tav tm="100000">
                                          <p:val>
                                            <p:strVal val="#ppt_y"/>
                                          </p:val>
                                        </p:tav>
                                      </p:tavLst>
                                    </p:anim>
                                  </p:childTnLst>
                                </p:cTn>
                              </p:par>
                              <p:par>
                                <p:cTn id="181" presetID="42" presetClass="entr" presetSubtype="0" fill="hold" nodeType="withEffect">
                                  <p:stCondLst>
                                    <p:cond delay="300"/>
                                  </p:stCondLst>
                                  <p:childTnLst>
                                    <p:set>
                                      <p:cBhvr>
                                        <p:cTn id="182" dur="1" fill="hold">
                                          <p:stCondLst>
                                            <p:cond delay="0"/>
                                          </p:stCondLst>
                                        </p:cTn>
                                        <p:tgtEl>
                                          <p:spTgt spid="135"/>
                                        </p:tgtEl>
                                        <p:attrNameLst>
                                          <p:attrName>style.visibility</p:attrName>
                                        </p:attrNameLst>
                                      </p:cBhvr>
                                      <p:to>
                                        <p:strVal val="visible"/>
                                      </p:to>
                                    </p:set>
                                    <p:animEffect transition="in" filter="fade">
                                      <p:cBhvr>
                                        <p:cTn id="183" dur="400"/>
                                        <p:tgtEl>
                                          <p:spTgt spid="135"/>
                                        </p:tgtEl>
                                      </p:cBhvr>
                                    </p:animEffect>
                                    <p:anim calcmode="lin" valueType="num">
                                      <p:cBhvr>
                                        <p:cTn id="184" dur="400" fill="hold"/>
                                        <p:tgtEl>
                                          <p:spTgt spid="135"/>
                                        </p:tgtEl>
                                        <p:attrNameLst>
                                          <p:attrName>ppt_x</p:attrName>
                                        </p:attrNameLst>
                                      </p:cBhvr>
                                      <p:tavLst>
                                        <p:tav tm="0">
                                          <p:val>
                                            <p:strVal val="#ppt_x"/>
                                          </p:val>
                                        </p:tav>
                                        <p:tav tm="100000">
                                          <p:val>
                                            <p:strVal val="#ppt_x"/>
                                          </p:val>
                                        </p:tav>
                                      </p:tavLst>
                                    </p:anim>
                                    <p:anim calcmode="lin" valueType="num">
                                      <p:cBhvr>
                                        <p:cTn id="185" dur="400" fill="hold"/>
                                        <p:tgtEl>
                                          <p:spTgt spid="135"/>
                                        </p:tgtEl>
                                        <p:attrNameLst>
                                          <p:attrName>ppt_y</p:attrName>
                                        </p:attrNameLst>
                                      </p:cBhvr>
                                      <p:tavLst>
                                        <p:tav tm="0">
                                          <p:val>
                                            <p:strVal val="#ppt_y+.1"/>
                                          </p:val>
                                        </p:tav>
                                        <p:tav tm="100000">
                                          <p:val>
                                            <p:strVal val="#ppt_y"/>
                                          </p:val>
                                        </p:tav>
                                      </p:tavLst>
                                    </p:anim>
                                  </p:childTnLst>
                                </p:cTn>
                              </p:par>
                              <p:par>
                                <p:cTn id="186" presetID="42" presetClass="entr" presetSubtype="0" fill="hold" nodeType="withEffect">
                                  <p:stCondLst>
                                    <p:cond delay="400"/>
                                  </p:stCondLst>
                                  <p:childTnLst>
                                    <p:set>
                                      <p:cBhvr>
                                        <p:cTn id="187" dur="1" fill="hold">
                                          <p:stCondLst>
                                            <p:cond delay="0"/>
                                          </p:stCondLst>
                                        </p:cTn>
                                        <p:tgtEl>
                                          <p:spTgt spid="138"/>
                                        </p:tgtEl>
                                        <p:attrNameLst>
                                          <p:attrName>style.visibility</p:attrName>
                                        </p:attrNameLst>
                                      </p:cBhvr>
                                      <p:to>
                                        <p:strVal val="visible"/>
                                      </p:to>
                                    </p:set>
                                    <p:animEffect transition="in" filter="fade">
                                      <p:cBhvr>
                                        <p:cTn id="188" dur="400"/>
                                        <p:tgtEl>
                                          <p:spTgt spid="138"/>
                                        </p:tgtEl>
                                      </p:cBhvr>
                                    </p:animEffect>
                                    <p:anim calcmode="lin" valueType="num">
                                      <p:cBhvr>
                                        <p:cTn id="189" dur="400" fill="hold"/>
                                        <p:tgtEl>
                                          <p:spTgt spid="138"/>
                                        </p:tgtEl>
                                        <p:attrNameLst>
                                          <p:attrName>ppt_x</p:attrName>
                                        </p:attrNameLst>
                                      </p:cBhvr>
                                      <p:tavLst>
                                        <p:tav tm="0">
                                          <p:val>
                                            <p:strVal val="#ppt_x"/>
                                          </p:val>
                                        </p:tav>
                                        <p:tav tm="100000">
                                          <p:val>
                                            <p:strVal val="#ppt_x"/>
                                          </p:val>
                                        </p:tav>
                                      </p:tavLst>
                                    </p:anim>
                                    <p:anim calcmode="lin" valueType="num">
                                      <p:cBhvr>
                                        <p:cTn id="190" dur="400" fill="hold"/>
                                        <p:tgtEl>
                                          <p:spTgt spid="138"/>
                                        </p:tgtEl>
                                        <p:attrNameLst>
                                          <p:attrName>ppt_y</p:attrName>
                                        </p:attrNameLst>
                                      </p:cBhvr>
                                      <p:tavLst>
                                        <p:tav tm="0">
                                          <p:val>
                                            <p:strVal val="#ppt_y+.1"/>
                                          </p:val>
                                        </p:tav>
                                        <p:tav tm="100000">
                                          <p:val>
                                            <p:strVal val="#ppt_y"/>
                                          </p:val>
                                        </p:tav>
                                      </p:tavLst>
                                    </p:anim>
                                  </p:childTnLst>
                                </p:cTn>
                              </p:par>
                            </p:childTnLst>
                          </p:cTn>
                        </p:par>
                        <p:par>
                          <p:cTn id="191" fill="hold">
                            <p:stCondLst>
                              <p:cond delay="9500"/>
                            </p:stCondLst>
                            <p:childTnLst>
                              <p:par>
                                <p:cTn id="192" presetID="22" presetClass="entr" presetSubtype="1" fill="hold" nodeType="afterEffect">
                                  <p:stCondLst>
                                    <p:cond delay="0"/>
                                  </p:stCondLst>
                                  <p:childTnLst>
                                    <p:set>
                                      <p:cBhvr>
                                        <p:cTn id="193" dur="1" fill="hold">
                                          <p:stCondLst>
                                            <p:cond delay="0"/>
                                          </p:stCondLst>
                                        </p:cTn>
                                        <p:tgtEl>
                                          <p:spTgt spid="34"/>
                                        </p:tgtEl>
                                        <p:attrNameLst>
                                          <p:attrName>style.visibility</p:attrName>
                                        </p:attrNameLst>
                                      </p:cBhvr>
                                      <p:to>
                                        <p:strVal val="visible"/>
                                      </p:to>
                                    </p:set>
                                    <p:animEffect transition="in" filter="wipe(up)">
                                      <p:cBhvr>
                                        <p:cTn id="194" dur="500"/>
                                        <p:tgtEl>
                                          <p:spTgt spid="34"/>
                                        </p:tgtEl>
                                      </p:cBhvr>
                                    </p:animEffect>
                                  </p:childTnLst>
                                </p:cTn>
                              </p:par>
                            </p:childTnLst>
                          </p:cTn>
                        </p:par>
                        <p:par>
                          <p:cTn id="195" fill="hold">
                            <p:stCondLst>
                              <p:cond delay="10000"/>
                            </p:stCondLst>
                            <p:childTnLst>
                              <p:par>
                                <p:cTn id="196" presetID="42" presetClass="entr" presetSubtype="0" fill="hold" nodeType="afterEffect">
                                  <p:stCondLst>
                                    <p:cond delay="0"/>
                                  </p:stCondLst>
                                  <p:childTnLst>
                                    <p:set>
                                      <p:cBhvr>
                                        <p:cTn id="197" dur="1" fill="hold">
                                          <p:stCondLst>
                                            <p:cond delay="0"/>
                                          </p:stCondLst>
                                        </p:cTn>
                                        <p:tgtEl>
                                          <p:spTgt spid="141"/>
                                        </p:tgtEl>
                                        <p:attrNameLst>
                                          <p:attrName>style.visibility</p:attrName>
                                        </p:attrNameLst>
                                      </p:cBhvr>
                                      <p:to>
                                        <p:strVal val="visible"/>
                                      </p:to>
                                    </p:set>
                                    <p:animEffect transition="in" filter="fade">
                                      <p:cBhvr>
                                        <p:cTn id="198" dur="400"/>
                                        <p:tgtEl>
                                          <p:spTgt spid="141"/>
                                        </p:tgtEl>
                                      </p:cBhvr>
                                    </p:animEffect>
                                    <p:anim calcmode="lin" valueType="num">
                                      <p:cBhvr>
                                        <p:cTn id="199" dur="400" fill="hold"/>
                                        <p:tgtEl>
                                          <p:spTgt spid="141"/>
                                        </p:tgtEl>
                                        <p:attrNameLst>
                                          <p:attrName>ppt_x</p:attrName>
                                        </p:attrNameLst>
                                      </p:cBhvr>
                                      <p:tavLst>
                                        <p:tav tm="0">
                                          <p:val>
                                            <p:strVal val="#ppt_x"/>
                                          </p:val>
                                        </p:tav>
                                        <p:tav tm="100000">
                                          <p:val>
                                            <p:strVal val="#ppt_x"/>
                                          </p:val>
                                        </p:tav>
                                      </p:tavLst>
                                    </p:anim>
                                    <p:anim calcmode="lin" valueType="num">
                                      <p:cBhvr>
                                        <p:cTn id="200" dur="400" fill="hold"/>
                                        <p:tgtEl>
                                          <p:spTgt spid="141"/>
                                        </p:tgtEl>
                                        <p:attrNameLst>
                                          <p:attrName>ppt_y</p:attrName>
                                        </p:attrNameLst>
                                      </p:cBhvr>
                                      <p:tavLst>
                                        <p:tav tm="0">
                                          <p:val>
                                            <p:strVal val="#ppt_y+.1"/>
                                          </p:val>
                                        </p:tav>
                                        <p:tav tm="100000">
                                          <p:val>
                                            <p:strVal val="#ppt_y"/>
                                          </p:val>
                                        </p:tav>
                                      </p:tavLst>
                                    </p:anim>
                                  </p:childTnLst>
                                </p:cTn>
                              </p:par>
                              <p:par>
                                <p:cTn id="201" presetID="42" presetClass="entr" presetSubtype="0" fill="hold" nodeType="withEffect">
                                  <p:stCondLst>
                                    <p:cond delay="100"/>
                                  </p:stCondLst>
                                  <p:childTnLst>
                                    <p:set>
                                      <p:cBhvr>
                                        <p:cTn id="202" dur="1" fill="hold">
                                          <p:stCondLst>
                                            <p:cond delay="0"/>
                                          </p:stCondLst>
                                        </p:cTn>
                                        <p:tgtEl>
                                          <p:spTgt spid="144"/>
                                        </p:tgtEl>
                                        <p:attrNameLst>
                                          <p:attrName>style.visibility</p:attrName>
                                        </p:attrNameLst>
                                      </p:cBhvr>
                                      <p:to>
                                        <p:strVal val="visible"/>
                                      </p:to>
                                    </p:set>
                                    <p:animEffect transition="in" filter="fade">
                                      <p:cBhvr>
                                        <p:cTn id="203" dur="400"/>
                                        <p:tgtEl>
                                          <p:spTgt spid="144"/>
                                        </p:tgtEl>
                                      </p:cBhvr>
                                    </p:animEffect>
                                    <p:anim calcmode="lin" valueType="num">
                                      <p:cBhvr>
                                        <p:cTn id="204" dur="400" fill="hold"/>
                                        <p:tgtEl>
                                          <p:spTgt spid="144"/>
                                        </p:tgtEl>
                                        <p:attrNameLst>
                                          <p:attrName>ppt_x</p:attrName>
                                        </p:attrNameLst>
                                      </p:cBhvr>
                                      <p:tavLst>
                                        <p:tav tm="0">
                                          <p:val>
                                            <p:strVal val="#ppt_x"/>
                                          </p:val>
                                        </p:tav>
                                        <p:tav tm="100000">
                                          <p:val>
                                            <p:strVal val="#ppt_x"/>
                                          </p:val>
                                        </p:tav>
                                      </p:tavLst>
                                    </p:anim>
                                    <p:anim calcmode="lin" valueType="num">
                                      <p:cBhvr>
                                        <p:cTn id="205" dur="400" fill="hold"/>
                                        <p:tgtEl>
                                          <p:spTgt spid="144"/>
                                        </p:tgtEl>
                                        <p:attrNameLst>
                                          <p:attrName>ppt_y</p:attrName>
                                        </p:attrNameLst>
                                      </p:cBhvr>
                                      <p:tavLst>
                                        <p:tav tm="0">
                                          <p:val>
                                            <p:strVal val="#ppt_y+.1"/>
                                          </p:val>
                                        </p:tav>
                                        <p:tav tm="100000">
                                          <p:val>
                                            <p:strVal val="#ppt_y"/>
                                          </p:val>
                                        </p:tav>
                                      </p:tavLst>
                                    </p:anim>
                                  </p:childTnLst>
                                </p:cTn>
                              </p:par>
                              <p:par>
                                <p:cTn id="206" presetID="42" presetClass="entr" presetSubtype="0" fill="hold" nodeType="withEffect">
                                  <p:stCondLst>
                                    <p:cond delay="200"/>
                                  </p:stCondLst>
                                  <p:childTnLst>
                                    <p:set>
                                      <p:cBhvr>
                                        <p:cTn id="207" dur="1" fill="hold">
                                          <p:stCondLst>
                                            <p:cond delay="0"/>
                                          </p:stCondLst>
                                        </p:cTn>
                                        <p:tgtEl>
                                          <p:spTgt spid="147"/>
                                        </p:tgtEl>
                                        <p:attrNameLst>
                                          <p:attrName>style.visibility</p:attrName>
                                        </p:attrNameLst>
                                      </p:cBhvr>
                                      <p:to>
                                        <p:strVal val="visible"/>
                                      </p:to>
                                    </p:set>
                                    <p:animEffect transition="in" filter="fade">
                                      <p:cBhvr>
                                        <p:cTn id="208" dur="400"/>
                                        <p:tgtEl>
                                          <p:spTgt spid="147"/>
                                        </p:tgtEl>
                                      </p:cBhvr>
                                    </p:animEffect>
                                    <p:anim calcmode="lin" valueType="num">
                                      <p:cBhvr>
                                        <p:cTn id="209" dur="400" fill="hold"/>
                                        <p:tgtEl>
                                          <p:spTgt spid="147"/>
                                        </p:tgtEl>
                                        <p:attrNameLst>
                                          <p:attrName>ppt_x</p:attrName>
                                        </p:attrNameLst>
                                      </p:cBhvr>
                                      <p:tavLst>
                                        <p:tav tm="0">
                                          <p:val>
                                            <p:strVal val="#ppt_x"/>
                                          </p:val>
                                        </p:tav>
                                        <p:tav tm="100000">
                                          <p:val>
                                            <p:strVal val="#ppt_x"/>
                                          </p:val>
                                        </p:tav>
                                      </p:tavLst>
                                    </p:anim>
                                    <p:anim calcmode="lin" valueType="num">
                                      <p:cBhvr>
                                        <p:cTn id="210" dur="400" fill="hold"/>
                                        <p:tgtEl>
                                          <p:spTgt spid="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12" grpId="0" animBg="1"/>
      <p:bldP spid="13" grpId="0" animBg="1"/>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5"/>
          <p:cNvSpPr/>
          <p:nvPr/>
        </p:nvSpPr>
        <p:spPr>
          <a:xfrm rot="2919292">
            <a:off x="6196380" y="2883811"/>
            <a:ext cx="796886" cy="732083"/>
          </a:xfrm>
          <a:custGeom>
            <a:avLst/>
            <a:gdLst>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1" fmla="*/ 0 w 1080120"/>
              <a:gd name="connsiteY0-2" fmla="*/ 0 h 1407198"/>
              <a:gd name="connsiteX1-3" fmla="*/ 1080120 w 1080120"/>
              <a:gd name="connsiteY1-4" fmla="*/ 0 h 1407198"/>
              <a:gd name="connsiteX2-5" fmla="*/ 1080120 w 1080120"/>
              <a:gd name="connsiteY2-6" fmla="*/ 1407198 h 1407198"/>
              <a:gd name="connsiteX3-7" fmla="*/ 0 w 1080120"/>
              <a:gd name="connsiteY3-8" fmla="*/ 1407198 h 1407198"/>
              <a:gd name="connsiteX4-9" fmla="*/ 0 w 1080120"/>
              <a:gd name="connsiteY4-10" fmla="*/ 0 h 1407198"/>
              <a:gd name="connsiteX0-11" fmla="*/ 0 w 1080120"/>
              <a:gd name="connsiteY0-12" fmla="*/ 0 h 1407198"/>
              <a:gd name="connsiteX1-13" fmla="*/ 1080120 w 1080120"/>
              <a:gd name="connsiteY1-14" fmla="*/ 0 h 1407198"/>
              <a:gd name="connsiteX2-15" fmla="*/ 1080120 w 1080120"/>
              <a:gd name="connsiteY2-16" fmla="*/ 1407198 h 1407198"/>
              <a:gd name="connsiteX3-17" fmla="*/ 0 w 1080120"/>
              <a:gd name="connsiteY3-18" fmla="*/ 1407198 h 1407198"/>
              <a:gd name="connsiteX4-19" fmla="*/ 0 w 1080120"/>
              <a:gd name="connsiteY4-20" fmla="*/ 0 h 1407198"/>
              <a:gd name="connsiteX0-21" fmla="*/ 0 w 1080120"/>
              <a:gd name="connsiteY0-22" fmla="*/ 0 h 1407198"/>
              <a:gd name="connsiteX1-23" fmla="*/ 1080120 w 1080120"/>
              <a:gd name="connsiteY1-24" fmla="*/ 0 h 1407198"/>
              <a:gd name="connsiteX2-25" fmla="*/ 1080120 w 1080120"/>
              <a:gd name="connsiteY2-26" fmla="*/ 1407198 h 1407198"/>
              <a:gd name="connsiteX3-27" fmla="*/ 0 w 1080120"/>
              <a:gd name="connsiteY3-28" fmla="*/ 1407198 h 1407198"/>
              <a:gd name="connsiteX4-29" fmla="*/ 0 w 1080120"/>
              <a:gd name="connsiteY4-30" fmla="*/ 0 h 1407198"/>
              <a:gd name="connsiteX0-31" fmla="*/ 0 w 1080120"/>
              <a:gd name="connsiteY0-32" fmla="*/ 0 h 1407198"/>
              <a:gd name="connsiteX1-33" fmla="*/ 1080120 w 1080120"/>
              <a:gd name="connsiteY1-34" fmla="*/ 0 h 1407198"/>
              <a:gd name="connsiteX2-35" fmla="*/ 1080120 w 1080120"/>
              <a:gd name="connsiteY2-36" fmla="*/ 1407198 h 1407198"/>
              <a:gd name="connsiteX3-37" fmla="*/ 0 w 1080120"/>
              <a:gd name="connsiteY3-38" fmla="*/ 1407198 h 1407198"/>
              <a:gd name="connsiteX4-39" fmla="*/ 0 w 1080120"/>
              <a:gd name="connsiteY4-40" fmla="*/ 0 h 1407198"/>
              <a:gd name="connsiteX0-41" fmla="*/ 0 w 1080120"/>
              <a:gd name="connsiteY0-42" fmla="*/ 0 h 1407198"/>
              <a:gd name="connsiteX1-43" fmla="*/ 1080120 w 1080120"/>
              <a:gd name="connsiteY1-44" fmla="*/ 0 h 1407198"/>
              <a:gd name="connsiteX2-45" fmla="*/ 1080120 w 1080120"/>
              <a:gd name="connsiteY2-46" fmla="*/ 1407198 h 1407198"/>
              <a:gd name="connsiteX3-47" fmla="*/ 0 w 1080120"/>
              <a:gd name="connsiteY3-48" fmla="*/ 1407198 h 1407198"/>
              <a:gd name="connsiteX4-49" fmla="*/ 0 w 1080120"/>
              <a:gd name="connsiteY4-50" fmla="*/ 0 h 1407198"/>
              <a:gd name="connsiteX0-51" fmla="*/ 0 w 1080120"/>
              <a:gd name="connsiteY0-52" fmla="*/ 0 h 1407198"/>
              <a:gd name="connsiteX1-53" fmla="*/ 1080120 w 1080120"/>
              <a:gd name="connsiteY1-54" fmla="*/ 0 h 1407198"/>
              <a:gd name="connsiteX2-55" fmla="*/ 1080120 w 1080120"/>
              <a:gd name="connsiteY2-56" fmla="*/ 1407198 h 1407198"/>
              <a:gd name="connsiteX3-57" fmla="*/ 0 w 1080120"/>
              <a:gd name="connsiteY3-58" fmla="*/ 1407198 h 1407198"/>
              <a:gd name="connsiteX4-59" fmla="*/ 0 w 1080120"/>
              <a:gd name="connsiteY4-60" fmla="*/ 0 h 14071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0120" h="1407198">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rgbClr val="1B2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18719445">
            <a:off x="5063059" y="2817656"/>
            <a:ext cx="796886" cy="732083"/>
          </a:xfrm>
          <a:custGeom>
            <a:avLst/>
            <a:gdLst>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1" fmla="*/ 0 w 1080120"/>
              <a:gd name="connsiteY0-2" fmla="*/ 0 h 1407198"/>
              <a:gd name="connsiteX1-3" fmla="*/ 1080120 w 1080120"/>
              <a:gd name="connsiteY1-4" fmla="*/ 0 h 1407198"/>
              <a:gd name="connsiteX2-5" fmla="*/ 1080120 w 1080120"/>
              <a:gd name="connsiteY2-6" fmla="*/ 1407198 h 1407198"/>
              <a:gd name="connsiteX3-7" fmla="*/ 0 w 1080120"/>
              <a:gd name="connsiteY3-8" fmla="*/ 1407198 h 1407198"/>
              <a:gd name="connsiteX4-9" fmla="*/ 0 w 1080120"/>
              <a:gd name="connsiteY4-10" fmla="*/ 0 h 1407198"/>
              <a:gd name="connsiteX0-11" fmla="*/ 0 w 1080120"/>
              <a:gd name="connsiteY0-12" fmla="*/ 0 h 1407198"/>
              <a:gd name="connsiteX1-13" fmla="*/ 1080120 w 1080120"/>
              <a:gd name="connsiteY1-14" fmla="*/ 0 h 1407198"/>
              <a:gd name="connsiteX2-15" fmla="*/ 1080120 w 1080120"/>
              <a:gd name="connsiteY2-16" fmla="*/ 1407198 h 1407198"/>
              <a:gd name="connsiteX3-17" fmla="*/ 0 w 1080120"/>
              <a:gd name="connsiteY3-18" fmla="*/ 1407198 h 1407198"/>
              <a:gd name="connsiteX4-19" fmla="*/ 0 w 1080120"/>
              <a:gd name="connsiteY4-20" fmla="*/ 0 h 1407198"/>
              <a:gd name="connsiteX0-21" fmla="*/ 0 w 1080120"/>
              <a:gd name="connsiteY0-22" fmla="*/ 0 h 1407198"/>
              <a:gd name="connsiteX1-23" fmla="*/ 1080120 w 1080120"/>
              <a:gd name="connsiteY1-24" fmla="*/ 0 h 1407198"/>
              <a:gd name="connsiteX2-25" fmla="*/ 1080120 w 1080120"/>
              <a:gd name="connsiteY2-26" fmla="*/ 1407198 h 1407198"/>
              <a:gd name="connsiteX3-27" fmla="*/ 0 w 1080120"/>
              <a:gd name="connsiteY3-28" fmla="*/ 1407198 h 1407198"/>
              <a:gd name="connsiteX4-29" fmla="*/ 0 w 1080120"/>
              <a:gd name="connsiteY4-30" fmla="*/ 0 h 1407198"/>
              <a:gd name="connsiteX0-31" fmla="*/ 0 w 1080120"/>
              <a:gd name="connsiteY0-32" fmla="*/ 0 h 1407198"/>
              <a:gd name="connsiteX1-33" fmla="*/ 1080120 w 1080120"/>
              <a:gd name="connsiteY1-34" fmla="*/ 0 h 1407198"/>
              <a:gd name="connsiteX2-35" fmla="*/ 1080120 w 1080120"/>
              <a:gd name="connsiteY2-36" fmla="*/ 1407198 h 1407198"/>
              <a:gd name="connsiteX3-37" fmla="*/ 0 w 1080120"/>
              <a:gd name="connsiteY3-38" fmla="*/ 1407198 h 1407198"/>
              <a:gd name="connsiteX4-39" fmla="*/ 0 w 1080120"/>
              <a:gd name="connsiteY4-40" fmla="*/ 0 h 1407198"/>
              <a:gd name="connsiteX0-41" fmla="*/ 0 w 1080120"/>
              <a:gd name="connsiteY0-42" fmla="*/ 0 h 1407198"/>
              <a:gd name="connsiteX1-43" fmla="*/ 1080120 w 1080120"/>
              <a:gd name="connsiteY1-44" fmla="*/ 0 h 1407198"/>
              <a:gd name="connsiteX2-45" fmla="*/ 1080120 w 1080120"/>
              <a:gd name="connsiteY2-46" fmla="*/ 1407198 h 1407198"/>
              <a:gd name="connsiteX3-47" fmla="*/ 0 w 1080120"/>
              <a:gd name="connsiteY3-48" fmla="*/ 1407198 h 1407198"/>
              <a:gd name="connsiteX4-49" fmla="*/ 0 w 1080120"/>
              <a:gd name="connsiteY4-50" fmla="*/ 0 h 1407198"/>
              <a:gd name="connsiteX0-51" fmla="*/ 0 w 1080120"/>
              <a:gd name="connsiteY0-52" fmla="*/ 0 h 1407198"/>
              <a:gd name="connsiteX1-53" fmla="*/ 1080120 w 1080120"/>
              <a:gd name="connsiteY1-54" fmla="*/ 0 h 1407198"/>
              <a:gd name="connsiteX2-55" fmla="*/ 1080120 w 1080120"/>
              <a:gd name="connsiteY2-56" fmla="*/ 1407198 h 1407198"/>
              <a:gd name="connsiteX3-57" fmla="*/ 0 w 1080120"/>
              <a:gd name="connsiteY3-58" fmla="*/ 1407198 h 1407198"/>
              <a:gd name="connsiteX4-59" fmla="*/ 0 w 1080120"/>
              <a:gd name="connsiteY4-60" fmla="*/ 0 h 14071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0120" h="1407198">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0" y="0"/>
            <a:ext cx="12195175"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KSO_Shape"/>
          <p:cNvSpPr/>
          <p:nvPr/>
        </p:nvSpPr>
        <p:spPr bwMode="auto">
          <a:xfrm>
            <a:off x="135681" y="260648"/>
            <a:ext cx="592733" cy="40701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sp>
        <p:nvSpPr>
          <p:cNvPr id="4" name="标题 4"/>
          <p:cNvSpPr txBox="1"/>
          <p:nvPr/>
        </p:nvSpPr>
        <p:spPr>
          <a:xfrm>
            <a:off x="986532" y="288032"/>
            <a:ext cx="430477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0070C0"/>
                </a:solidFill>
                <a:latin typeface="Impact MT Std" pitchFamily="34" charset="0"/>
                <a:ea typeface="微软雅黑" panose="020B0503020204020204" pitchFamily="34" charset="-122"/>
              </a:rPr>
              <a:t>公司大事记</a:t>
            </a:r>
            <a:endParaRPr lang="zh-CN" altLang="en-US" sz="1200" b="1" dirty="0">
              <a:solidFill>
                <a:srgbClr val="0070C0"/>
              </a:solidFill>
              <a:latin typeface="Impact MT Std" pitchFamily="34" charset="0"/>
              <a:ea typeface="微软雅黑" panose="020B0503020204020204" pitchFamily="34" charset="-122"/>
            </a:endParaRPr>
          </a:p>
          <a:p>
            <a:pPr algn="l"/>
            <a:endParaRPr lang="zh-CN" altLang="en-US" sz="2000" b="1" dirty="0">
              <a:solidFill>
                <a:srgbClr val="0070C0"/>
              </a:solidFill>
              <a:latin typeface="Impact MT Std" pitchFamily="34" charset="0"/>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1A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第一章：公司与团队</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a:solidFill>
                  <a:srgbClr val="34495E"/>
                </a:solidFill>
                <a:latin typeface="Impact MT Std" pitchFamily="34" charset="0"/>
                <a:ea typeface="微软雅黑" panose="020B0503020204020204" pitchFamily="34" charset="-122"/>
              </a:rPr>
              <a:t>9</a:t>
            </a:r>
          </a:p>
        </p:txBody>
      </p:sp>
      <p:grpSp>
        <p:nvGrpSpPr>
          <p:cNvPr id="9" name="组合 8"/>
          <p:cNvGrpSpPr/>
          <p:nvPr/>
        </p:nvGrpSpPr>
        <p:grpSpPr>
          <a:xfrm>
            <a:off x="4516126" y="2276872"/>
            <a:ext cx="1008112" cy="1008112"/>
            <a:chOff x="4416945" y="2276872"/>
            <a:chExt cx="1008112" cy="1008112"/>
          </a:xfrm>
        </p:grpSpPr>
        <p:sp>
          <p:nvSpPr>
            <p:cNvPr id="5" name="椭圆 4"/>
            <p:cNvSpPr/>
            <p:nvPr/>
          </p:nvSpPr>
          <p:spPr>
            <a:xfrm>
              <a:off x="4416945" y="2276872"/>
              <a:ext cx="1008112" cy="100811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92"/>
            <p:cNvSpPr>
              <a:spLocks noEditPoints="1"/>
            </p:cNvSpPr>
            <p:nvPr/>
          </p:nvSpPr>
          <p:spPr bwMode="auto">
            <a:xfrm>
              <a:off x="4780507" y="2642667"/>
              <a:ext cx="280988" cy="287338"/>
            </a:xfrm>
            <a:custGeom>
              <a:avLst/>
              <a:gdLst>
                <a:gd name="T0" fmla="*/ 161 w 195"/>
                <a:gd name="T1" fmla="*/ 101 h 200"/>
                <a:gd name="T2" fmla="*/ 152 w 195"/>
                <a:gd name="T3" fmla="*/ 99 h 200"/>
                <a:gd name="T4" fmla="*/ 159 w 195"/>
                <a:gd name="T5" fmla="*/ 87 h 200"/>
                <a:gd name="T6" fmla="*/ 161 w 195"/>
                <a:gd name="T7" fmla="*/ 87 h 200"/>
                <a:gd name="T8" fmla="*/ 184 w 195"/>
                <a:gd name="T9" fmla="*/ 46 h 200"/>
                <a:gd name="T10" fmla="*/ 164 w 195"/>
                <a:gd name="T11" fmla="*/ 23 h 200"/>
                <a:gd name="T12" fmla="*/ 164 w 195"/>
                <a:gd name="T13" fmla="*/ 9 h 200"/>
                <a:gd name="T14" fmla="*/ 195 w 195"/>
                <a:gd name="T15" fmla="*/ 46 h 200"/>
                <a:gd name="T16" fmla="*/ 161 w 195"/>
                <a:gd name="T17" fmla="*/ 101 h 200"/>
                <a:gd name="T18" fmla="*/ 98 w 195"/>
                <a:gd name="T19" fmla="*/ 130 h 200"/>
                <a:gd name="T20" fmla="*/ 36 w 195"/>
                <a:gd name="T21" fmla="*/ 40 h 200"/>
                <a:gd name="T22" fmla="*/ 36 w 195"/>
                <a:gd name="T23" fmla="*/ 0 h 200"/>
                <a:gd name="T24" fmla="*/ 160 w 195"/>
                <a:gd name="T25" fmla="*/ 0 h 200"/>
                <a:gd name="T26" fmla="*/ 160 w 195"/>
                <a:gd name="T27" fmla="*/ 40 h 200"/>
                <a:gd name="T28" fmla="*/ 98 w 195"/>
                <a:gd name="T29" fmla="*/ 130 h 200"/>
                <a:gd name="T30" fmla="*/ 67 w 195"/>
                <a:gd name="T31" fmla="*/ 12 h 200"/>
                <a:gd name="T32" fmla="*/ 52 w 195"/>
                <a:gd name="T33" fmla="*/ 12 h 200"/>
                <a:gd name="T34" fmla="*/ 99 w 195"/>
                <a:gd name="T35" fmla="*/ 119 h 200"/>
                <a:gd name="T36" fmla="*/ 67 w 195"/>
                <a:gd name="T37" fmla="*/ 12 h 200"/>
                <a:gd name="T38" fmla="*/ 34 w 195"/>
                <a:gd name="T39" fmla="*/ 87 h 200"/>
                <a:gd name="T40" fmla="*/ 36 w 195"/>
                <a:gd name="T41" fmla="*/ 87 h 200"/>
                <a:gd name="T42" fmla="*/ 43 w 195"/>
                <a:gd name="T43" fmla="*/ 99 h 200"/>
                <a:gd name="T44" fmla="*/ 34 w 195"/>
                <a:gd name="T45" fmla="*/ 101 h 200"/>
                <a:gd name="T46" fmla="*/ 0 w 195"/>
                <a:gd name="T47" fmla="*/ 46 h 200"/>
                <a:gd name="T48" fmla="*/ 31 w 195"/>
                <a:gd name="T49" fmla="*/ 9 h 200"/>
                <a:gd name="T50" fmla="*/ 31 w 195"/>
                <a:gd name="T51" fmla="*/ 23 h 200"/>
                <a:gd name="T52" fmla="*/ 11 w 195"/>
                <a:gd name="T53" fmla="*/ 46 h 200"/>
                <a:gd name="T54" fmla="*/ 34 w 195"/>
                <a:gd name="T55" fmla="*/ 87 h 200"/>
                <a:gd name="T56" fmla="*/ 87 w 195"/>
                <a:gd name="T57" fmla="*/ 147 h 200"/>
                <a:gd name="T58" fmla="*/ 97 w 195"/>
                <a:gd name="T59" fmla="*/ 136 h 200"/>
                <a:gd name="T60" fmla="*/ 108 w 195"/>
                <a:gd name="T61" fmla="*/ 147 h 200"/>
                <a:gd name="T62" fmla="*/ 97 w 195"/>
                <a:gd name="T63" fmla="*/ 157 h 200"/>
                <a:gd name="T64" fmla="*/ 87 w 195"/>
                <a:gd name="T65" fmla="*/ 147 h 200"/>
                <a:gd name="T66" fmla="*/ 128 w 195"/>
                <a:gd name="T67" fmla="*/ 170 h 200"/>
                <a:gd name="T68" fmla="*/ 118 w 195"/>
                <a:gd name="T69" fmla="*/ 180 h 200"/>
                <a:gd name="T70" fmla="*/ 78 w 195"/>
                <a:gd name="T71" fmla="*/ 180 h 200"/>
                <a:gd name="T72" fmla="*/ 68 w 195"/>
                <a:gd name="T73" fmla="*/ 170 h 200"/>
                <a:gd name="T74" fmla="*/ 78 w 195"/>
                <a:gd name="T75" fmla="*/ 160 h 200"/>
                <a:gd name="T76" fmla="*/ 118 w 195"/>
                <a:gd name="T77" fmla="*/ 160 h 200"/>
                <a:gd name="T78" fmla="*/ 128 w 195"/>
                <a:gd name="T79" fmla="*/ 170 h 200"/>
                <a:gd name="T80" fmla="*/ 58 w 195"/>
                <a:gd name="T81" fmla="*/ 184 h 200"/>
                <a:gd name="T82" fmla="*/ 134 w 195"/>
                <a:gd name="T83" fmla="*/ 184 h 200"/>
                <a:gd name="T84" fmla="*/ 144 w 195"/>
                <a:gd name="T85" fmla="*/ 200 h 200"/>
                <a:gd name="T86" fmla="*/ 48 w 195"/>
                <a:gd name="T87" fmla="*/ 200 h 200"/>
                <a:gd name="T88" fmla="*/ 58 w 195"/>
                <a:gd name="T89" fmla="*/ 18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00">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0" name="组合 9"/>
          <p:cNvGrpSpPr/>
          <p:nvPr/>
        </p:nvGrpSpPr>
        <p:grpSpPr>
          <a:xfrm>
            <a:off x="5389677" y="3068960"/>
            <a:ext cx="1285817" cy="1285817"/>
            <a:chOff x="5290496" y="3068960"/>
            <a:chExt cx="1285817" cy="1285817"/>
          </a:xfrm>
        </p:grpSpPr>
        <p:sp>
          <p:nvSpPr>
            <p:cNvPr id="13" name="椭圆 12"/>
            <p:cNvSpPr/>
            <p:nvPr/>
          </p:nvSpPr>
          <p:spPr>
            <a:xfrm>
              <a:off x="5290496" y="3068960"/>
              <a:ext cx="1285817" cy="128581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90"/>
            <p:cNvSpPr>
              <a:spLocks noEditPoints="1"/>
            </p:cNvSpPr>
            <p:nvPr/>
          </p:nvSpPr>
          <p:spPr bwMode="auto">
            <a:xfrm>
              <a:off x="5837798" y="3501008"/>
              <a:ext cx="332982" cy="354529"/>
            </a:xfrm>
            <a:custGeom>
              <a:avLst/>
              <a:gdLst>
                <a:gd name="T0" fmla="*/ 20 w 188"/>
                <a:gd name="T1" fmla="*/ 116 h 200"/>
                <a:gd name="T2" fmla="*/ 160 w 188"/>
                <a:gd name="T3" fmla="*/ 96 h 200"/>
                <a:gd name="T4" fmla="*/ 180 w 188"/>
                <a:gd name="T5" fmla="*/ 56 h 200"/>
                <a:gd name="T6" fmla="*/ 180 w 188"/>
                <a:gd name="T7" fmla="*/ 36 h 200"/>
                <a:gd name="T8" fmla="*/ 20 w 188"/>
                <a:gd name="T9" fmla="*/ 8 h 200"/>
                <a:gd name="T10" fmla="*/ 188 w 188"/>
                <a:gd name="T11" fmla="*/ 104 h 200"/>
                <a:gd name="T12" fmla="*/ 120 w 188"/>
                <a:gd name="T13" fmla="*/ 36 h 200"/>
                <a:gd name="T14" fmla="*/ 120 w 188"/>
                <a:gd name="T15" fmla="*/ 56 h 200"/>
                <a:gd name="T16" fmla="*/ 100 w 188"/>
                <a:gd name="T17" fmla="*/ 36 h 200"/>
                <a:gd name="T18" fmla="*/ 40 w 188"/>
                <a:gd name="T19" fmla="*/ 56 h 200"/>
                <a:gd name="T20" fmla="*/ 60 w 188"/>
                <a:gd name="T21" fmla="*/ 56 h 200"/>
                <a:gd name="T22" fmla="*/ 40 w 188"/>
                <a:gd name="T23" fmla="*/ 96 h 200"/>
                <a:gd name="T24" fmla="*/ 60 w 188"/>
                <a:gd name="T25" fmla="*/ 96 h 200"/>
                <a:gd name="T26" fmla="*/ 80 w 188"/>
                <a:gd name="T27" fmla="*/ 96 h 200"/>
                <a:gd name="T28" fmla="*/ 140 w 188"/>
                <a:gd name="T29" fmla="*/ 76 h 200"/>
                <a:gd name="T30" fmla="*/ 120 w 188"/>
                <a:gd name="T31" fmla="*/ 76 h 200"/>
                <a:gd name="T32" fmla="*/ 160 w 188"/>
                <a:gd name="T33" fmla="*/ 56 h 200"/>
                <a:gd name="T34" fmla="*/ 140 w 188"/>
                <a:gd name="T35" fmla="*/ 56 h 200"/>
                <a:gd name="T36" fmla="*/ 120 w 188"/>
                <a:gd name="T37" fmla="*/ 56 h 200"/>
                <a:gd name="T38" fmla="*/ 60 w 188"/>
                <a:gd name="T39" fmla="*/ 76 h 200"/>
                <a:gd name="T40" fmla="*/ 80 w 188"/>
                <a:gd name="T41" fmla="*/ 76 h 200"/>
                <a:gd name="T42" fmla="*/ 16 w 188"/>
                <a:gd name="T43" fmla="*/ 192 h 200"/>
                <a:gd name="T44" fmla="*/ 0 w 188"/>
                <a:gd name="T45" fmla="*/ 8 h 200"/>
                <a:gd name="T46" fmla="*/ 16 w 188"/>
                <a:gd name="T47" fmla="*/ 124 h 200"/>
                <a:gd name="T48" fmla="*/ 16 w 188"/>
                <a:gd name="T49" fmla="*/ 124 h 200"/>
                <a:gd name="T50" fmla="*/ 140 w 188"/>
                <a:gd name="T51" fmla="*/ 96 h 200"/>
                <a:gd name="T52" fmla="*/ 120 w 188"/>
                <a:gd name="T53" fmla="*/ 116 h 200"/>
                <a:gd name="T54" fmla="*/ 120 w 188"/>
                <a:gd name="T55" fmla="*/ 96 h 200"/>
                <a:gd name="T56" fmla="*/ 60 w 188"/>
                <a:gd name="T57" fmla="*/ 116 h 200"/>
                <a:gd name="T58" fmla="*/ 80 w 188"/>
                <a:gd name="T59" fmla="*/ 116 h 200"/>
                <a:gd name="T60" fmla="*/ 40 w 188"/>
                <a:gd name="T61" fmla="*/ 96 h 200"/>
                <a:gd name="T62" fmla="*/ 20 w 188"/>
                <a:gd name="T63" fmla="*/ 76 h 200"/>
                <a:gd name="T64" fmla="*/ 40 w 188"/>
                <a:gd name="T65" fmla="*/ 76 h 200"/>
                <a:gd name="T66" fmla="*/ 20 w 188"/>
                <a:gd name="T67" fmla="*/ 16 h 200"/>
                <a:gd name="T68" fmla="*/ 40 w 188"/>
                <a:gd name="T69" fmla="*/ 36 h 200"/>
                <a:gd name="T70" fmla="*/ 60 w 188"/>
                <a:gd name="T71" fmla="*/ 16 h 200"/>
                <a:gd name="T72" fmla="*/ 80 w 188"/>
                <a:gd name="T73" fmla="*/ 36 h 200"/>
                <a:gd name="T74" fmla="*/ 100 w 188"/>
                <a:gd name="T75" fmla="*/ 16 h 200"/>
                <a:gd name="T76" fmla="*/ 120 w 188"/>
                <a:gd name="T77" fmla="*/ 36 h 200"/>
                <a:gd name="T78" fmla="*/ 140 w 188"/>
                <a:gd name="T79" fmla="*/ 16 h 200"/>
                <a:gd name="T80" fmla="*/ 160 w 188"/>
                <a:gd name="T81" fmla="*/ 36 h 200"/>
                <a:gd name="T82" fmla="*/ 20 w 188"/>
                <a:gd name="T83" fmla="*/ 8 h 200"/>
                <a:gd name="T84" fmla="*/ 20 w 188"/>
                <a:gd name="T85" fmla="*/ 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200">
                  <a:moveTo>
                    <a:pt x="168" y="124"/>
                  </a:moveTo>
                  <a:cubicBezTo>
                    <a:pt x="168" y="124"/>
                    <a:pt x="57" y="124"/>
                    <a:pt x="20" y="124"/>
                  </a:cubicBezTo>
                  <a:cubicBezTo>
                    <a:pt x="20" y="116"/>
                    <a:pt x="20" y="116"/>
                    <a:pt x="20" y="116"/>
                  </a:cubicBezTo>
                  <a:cubicBezTo>
                    <a:pt x="160" y="116"/>
                    <a:pt x="160" y="116"/>
                    <a:pt x="160" y="116"/>
                  </a:cubicBezTo>
                  <a:cubicBezTo>
                    <a:pt x="171" y="116"/>
                    <a:pt x="180" y="107"/>
                    <a:pt x="180" y="96"/>
                  </a:cubicBezTo>
                  <a:cubicBezTo>
                    <a:pt x="160" y="96"/>
                    <a:pt x="160" y="96"/>
                    <a:pt x="160" y="96"/>
                  </a:cubicBezTo>
                  <a:cubicBezTo>
                    <a:pt x="160" y="76"/>
                    <a:pt x="160" y="76"/>
                    <a:pt x="160" y="76"/>
                  </a:cubicBezTo>
                  <a:cubicBezTo>
                    <a:pt x="180" y="76"/>
                    <a:pt x="180" y="76"/>
                    <a:pt x="180" y="76"/>
                  </a:cubicBezTo>
                  <a:cubicBezTo>
                    <a:pt x="180" y="56"/>
                    <a:pt x="180" y="56"/>
                    <a:pt x="180" y="56"/>
                  </a:cubicBezTo>
                  <a:cubicBezTo>
                    <a:pt x="160" y="56"/>
                    <a:pt x="160" y="56"/>
                    <a:pt x="160" y="56"/>
                  </a:cubicBezTo>
                  <a:cubicBezTo>
                    <a:pt x="160" y="36"/>
                    <a:pt x="160" y="36"/>
                    <a:pt x="160" y="36"/>
                  </a:cubicBezTo>
                  <a:cubicBezTo>
                    <a:pt x="180" y="36"/>
                    <a:pt x="180" y="36"/>
                    <a:pt x="180" y="36"/>
                  </a:cubicBezTo>
                  <a:cubicBezTo>
                    <a:pt x="180" y="25"/>
                    <a:pt x="171" y="16"/>
                    <a:pt x="160" y="16"/>
                  </a:cubicBezTo>
                  <a:cubicBezTo>
                    <a:pt x="20" y="16"/>
                    <a:pt x="20" y="16"/>
                    <a:pt x="20" y="16"/>
                  </a:cubicBezTo>
                  <a:cubicBezTo>
                    <a:pt x="20" y="8"/>
                    <a:pt x="20" y="8"/>
                    <a:pt x="20" y="8"/>
                  </a:cubicBezTo>
                  <a:cubicBezTo>
                    <a:pt x="57" y="8"/>
                    <a:pt x="168" y="8"/>
                    <a:pt x="168" y="8"/>
                  </a:cubicBezTo>
                  <a:cubicBezTo>
                    <a:pt x="179" y="8"/>
                    <a:pt x="188" y="17"/>
                    <a:pt x="188" y="28"/>
                  </a:cubicBezTo>
                  <a:cubicBezTo>
                    <a:pt x="188" y="104"/>
                    <a:pt x="188" y="104"/>
                    <a:pt x="188" y="104"/>
                  </a:cubicBezTo>
                  <a:cubicBezTo>
                    <a:pt x="188" y="115"/>
                    <a:pt x="179" y="124"/>
                    <a:pt x="168" y="124"/>
                  </a:cubicBezTo>
                  <a:close/>
                  <a:moveTo>
                    <a:pt x="120" y="56"/>
                  </a:moveTo>
                  <a:cubicBezTo>
                    <a:pt x="120" y="36"/>
                    <a:pt x="120" y="36"/>
                    <a:pt x="120" y="36"/>
                  </a:cubicBezTo>
                  <a:cubicBezTo>
                    <a:pt x="140" y="36"/>
                    <a:pt x="140" y="36"/>
                    <a:pt x="140" y="36"/>
                  </a:cubicBezTo>
                  <a:cubicBezTo>
                    <a:pt x="140" y="56"/>
                    <a:pt x="140" y="56"/>
                    <a:pt x="140" y="56"/>
                  </a:cubicBezTo>
                  <a:lnTo>
                    <a:pt x="120" y="56"/>
                  </a:lnTo>
                  <a:close/>
                  <a:moveTo>
                    <a:pt x="80" y="56"/>
                  </a:moveTo>
                  <a:cubicBezTo>
                    <a:pt x="80" y="36"/>
                    <a:pt x="80" y="36"/>
                    <a:pt x="80" y="36"/>
                  </a:cubicBezTo>
                  <a:cubicBezTo>
                    <a:pt x="100" y="36"/>
                    <a:pt x="100" y="36"/>
                    <a:pt x="100" y="36"/>
                  </a:cubicBezTo>
                  <a:cubicBezTo>
                    <a:pt x="100" y="56"/>
                    <a:pt x="100" y="56"/>
                    <a:pt x="100" y="56"/>
                  </a:cubicBezTo>
                  <a:lnTo>
                    <a:pt x="80" y="56"/>
                  </a:lnTo>
                  <a:close/>
                  <a:moveTo>
                    <a:pt x="40" y="56"/>
                  </a:moveTo>
                  <a:cubicBezTo>
                    <a:pt x="40" y="36"/>
                    <a:pt x="40" y="36"/>
                    <a:pt x="40" y="36"/>
                  </a:cubicBezTo>
                  <a:cubicBezTo>
                    <a:pt x="60" y="36"/>
                    <a:pt x="60" y="36"/>
                    <a:pt x="60" y="36"/>
                  </a:cubicBezTo>
                  <a:cubicBezTo>
                    <a:pt x="60" y="56"/>
                    <a:pt x="60" y="56"/>
                    <a:pt x="60" y="56"/>
                  </a:cubicBezTo>
                  <a:lnTo>
                    <a:pt x="40" y="56"/>
                  </a:lnTo>
                  <a:close/>
                  <a:moveTo>
                    <a:pt x="60" y="96"/>
                  </a:moveTo>
                  <a:cubicBezTo>
                    <a:pt x="40" y="96"/>
                    <a:pt x="40" y="96"/>
                    <a:pt x="40" y="96"/>
                  </a:cubicBezTo>
                  <a:cubicBezTo>
                    <a:pt x="40" y="76"/>
                    <a:pt x="40" y="76"/>
                    <a:pt x="40" y="76"/>
                  </a:cubicBezTo>
                  <a:cubicBezTo>
                    <a:pt x="60" y="76"/>
                    <a:pt x="60" y="76"/>
                    <a:pt x="60" y="76"/>
                  </a:cubicBezTo>
                  <a:lnTo>
                    <a:pt x="60" y="96"/>
                  </a:lnTo>
                  <a:close/>
                  <a:moveTo>
                    <a:pt x="100" y="76"/>
                  </a:moveTo>
                  <a:cubicBezTo>
                    <a:pt x="100" y="96"/>
                    <a:pt x="100" y="96"/>
                    <a:pt x="100" y="96"/>
                  </a:cubicBezTo>
                  <a:cubicBezTo>
                    <a:pt x="80" y="96"/>
                    <a:pt x="80" y="96"/>
                    <a:pt x="80" y="96"/>
                  </a:cubicBezTo>
                  <a:cubicBezTo>
                    <a:pt x="80" y="76"/>
                    <a:pt x="80" y="76"/>
                    <a:pt x="80" y="76"/>
                  </a:cubicBezTo>
                  <a:lnTo>
                    <a:pt x="100" y="76"/>
                  </a:lnTo>
                  <a:close/>
                  <a:moveTo>
                    <a:pt x="140" y="76"/>
                  </a:moveTo>
                  <a:cubicBezTo>
                    <a:pt x="140" y="96"/>
                    <a:pt x="140" y="96"/>
                    <a:pt x="140" y="96"/>
                  </a:cubicBezTo>
                  <a:cubicBezTo>
                    <a:pt x="120" y="96"/>
                    <a:pt x="120" y="96"/>
                    <a:pt x="120" y="96"/>
                  </a:cubicBezTo>
                  <a:cubicBezTo>
                    <a:pt x="120" y="76"/>
                    <a:pt x="120" y="76"/>
                    <a:pt x="120" y="76"/>
                  </a:cubicBezTo>
                  <a:lnTo>
                    <a:pt x="140" y="76"/>
                  </a:lnTo>
                  <a:close/>
                  <a:moveTo>
                    <a:pt x="140" y="56"/>
                  </a:moveTo>
                  <a:cubicBezTo>
                    <a:pt x="160" y="56"/>
                    <a:pt x="160" y="56"/>
                    <a:pt x="160" y="56"/>
                  </a:cubicBezTo>
                  <a:cubicBezTo>
                    <a:pt x="160" y="76"/>
                    <a:pt x="160" y="76"/>
                    <a:pt x="160" y="76"/>
                  </a:cubicBezTo>
                  <a:cubicBezTo>
                    <a:pt x="140" y="76"/>
                    <a:pt x="140" y="76"/>
                    <a:pt x="140" y="76"/>
                  </a:cubicBezTo>
                  <a:lnTo>
                    <a:pt x="140" y="56"/>
                  </a:lnTo>
                  <a:close/>
                  <a:moveTo>
                    <a:pt x="100" y="76"/>
                  </a:moveTo>
                  <a:cubicBezTo>
                    <a:pt x="100" y="56"/>
                    <a:pt x="100" y="56"/>
                    <a:pt x="100" y="56"/>
                  </a:cubicBezTo>
                  <a:cubicBezTo>
                    <a:pt x="120" y="56"/>
                    <a:pt x="120" y="56"/>
                    <a:pt x="120" y="56"/>
                  </a:cubicBezTo>
                  <a:cubicBezTo>
                    <a:pt x="120" y="76"/>
                    <a:pt x="120" y="76"/>
                    <a:pt x="120" y="76"/>
                  </a:cubicBezTo>
                  <a:lnTo>
                    <a:pt x="100" y="76"/>
                  </a:lnTo>
                  <a:close/>
                  <a:moveTo>
                    <a:pt x="60" y="76"/>
                  </a:moveTo>
                  <a:cubicBezTo>
                    <a:pt x="60" y="56"/>
                    <a:pt x="60" y="56"/>
                    <a:pt x="60" y="56"/>
                  </a:cubicBezTo>
                  <a:cubicBezTo>
                    <a:pt x="80" y="56"/>
                    <a:pt x="80" y="56"/>
                    <a:pt x="80" y="56"/>
                  </a:cubicBezTo>
                  <a:cubicBezTo>
                    <a:pt x="80" y="76"/>
                    <a:pt x="80" y="76"/>
                    <a:pt x="80" y="76"/>
                  </a:cubicBezTo>
                  <a:lnTo>
                    <a:pt x="60" y="76"/>
                  </a:lnTo>
                  <a:close/>
                  <a:moveTo>
                    <a:pt x="16" y="124"/>
                  </a:moveTo>
                  <a:cubicBezTo>
                    <a:pt x="16" y="192"/>
                    <a:pt x="16" y="192"/>
                    <a:pt x="16" y="192"/>
                  </a:cubicBezTo>
                  <a:cubicBezTo>
                    <a:pt x="16" y="196"/>
                    <a:pt x="12" y="200"/>
                    <a:pt x="8" y="200"/>
                  </a:cubicBezTo>
                  <a:cubicBezTo>
                    <a:pt x="3" y="200"/>
                    <a:pt x="0" y="196"/>
                    <a:pt x="0" y="192"/>
                  </a:cubicBezTo>
                  <a:cubicBezTo>
                    <a:pt x="0" y="8"/>
                    <a:pt x="0" y="8"/>
                    <a:pt x="0" y="8"/>
                  </a:cubicBezTo>
                  <a:cubicBezTo>
                    <a:pt x="0" y="3"/>
                    <a:pt x="3" y="0"/>
                    <a:pt x="8" y="0"/>
                  </a:cubicBezTo>
                  <a:cubicBezTo>
                    <a:pt x="12" y="0"/>
                    <a:pt x="16" y="3"/>
                    <a:pt x="16" y="8"/>
                  </a:cubicBezTo>
                  <a:cubicBezTo>
                    <a:pt x="16" y="124"/>
                    <a:pt x="16" y="124"/>
                    <a:pt x="16" y="124"/>
                  </a:cubicBezTo>
                  <a:cubicBezTo>
                    <a:pt x="17" y="124"/>
                    <a:pt x="18" y="124"/>
                    <a:pt x="20" y="124"/>
                  </a:cubicBezTo>
                  <a:cubicBezTo>
                    <a:pt x="20" y="124"/>
                    <a:pt x="20" y="124"/>
                    <a:pt x="20" y="124"/>
                  </a:cubicBezTo>
                  <a:cubicBezTo>
                    <a:pt x="18" y="124"/>
                    <a:pt x="17" y="124"/>
                    <a:pt x="16" y="124"/>
                  </a:cubicBezTo>
                  <a:close/>
                  <a:moveTo>
                    <a:pt x="160" y="116"/>
                  </a:moveTo>
                  <a:cubicBezTo>
                    <a:pt x="140" y="116"/>
                    <a:pt x="140" y="116"/>
                    <a:pt x="140" y="116"/>
                  </a:cubicBezTo>
                  <a:cubicBezTo>
                    <a:pt x="140" y="96"/>
                    <a:pt x="140" y="96"/>
                    <a:pt x="140" y="96"/>
                  </a:cubicBezTo>
                  <a:cubicBezTo>
                    <a:pt x="160" y="96"/>
                    <a:pt x="160" y="96"/>
                    <a:pt x="160" y="96"/>
                  </a:cubicBezTo>
                  <a:lnTo>
                    <a:pt x="160" y="116"/>
                  </a:lnTo>
                  <a:close/>
                  <a:moveTo>
                    <a:pt x="120" y="116"/>
                  </a:moveTo>
                  <a:cubicBezTo>
                    <a:pt x="100" y="116"/>
                    <a:pt x="100" y="116"/>
                    <a:pt x="100" y="116"/>
                  </a:cubicBezTo>
                  <a:cubicBezTo>
                    <a:pt x="100" y="96"/>
                    <a:pt x="100" y="96"/>
                    <a:pt x="100" y="96"/>
                  </a:cubicBezTo>
                  <a:cubicBezTo>
                    <a:pt x="120" y="96"/>
                    <a:pt x="120" y="96"/>
                    <a:pt x="120" y="96"/>
                  </a:cubicBezTo>
                  <a:lnTo>
                    <a:pt x="120" y="116"/>
                  </a:lnTo>
                  <a:close/>
                  <a:moveTo>
                    <a:pt x="80" y="116"/>
                  </a:moveTo>
                  <a:cubicBezTo>
                    <a:pt x="60" y="116"/>
                    <a:pt x="60" y="116"/>
                    <a:pt x="60" y="116"/>
                  </a:cubicBezTo>
                  <a:cubicBezTo>
                    <a:pt x="60" y="96"/>
                    <a:pt x="60" y="96"/>
                    <a:pt x="60" y="96"/>
                  </a:cubicBezTo>
                  <a:cubicBezTo>
                    <a:pt x="80" y="96"/>
                    <a:pt x="80" y="96"/>
                    <a:pt x="80" y="96"/>
                  </a:cubicBezTo>
                  <a:lnTo>
                    <a:pt x="80" y="116"/>
                  </a:lnTo>
                  <a:close/>
                  <a:moveTo>
                    <a:pt x="20" y="116"/>
                  </a:moveTo>
                  <a:cubicBezTo>
                    <a:pt x="20" y="96"/>
                    <a:pt x="20" y="96"/>
                    <a:pt x="20" y="96"/>
                  </a:cubicBezTo>
                  <a:cubicBezTo>
                    <a:pt x="40" y="96"/>
                    <a:pt x="40" y="96"/>
                    <a:pt x="40" y="96"/>
                  </a:cubicBezTo>
                  <a:cubicBezTo>
                    <a:pt x="40" y="116"/>
                    <a:pt x="40" y="116"/>
                    <a:pt x="40" y="116"/>
                  </a:cubicBezTo>
                  <a:lnTo>
                    <a:pt x="20" y="116"/>
                  </a:lnTo>
                  <a:close/>
                  <a:moveTo>
                    <a:pt x="20" y="76"/>
                  </a:moveTo>
                  <a:cubicBezTo>
                    <a:pt x="20" y="56"/>
                    <a:pt x="20" y="56"/>
                    <a:pt x="20" y="56"/>
                  </a:cubicBezTo>
                  <a:cubicBezTo>
                    <a:pt x="40" y="56"/>
                    <a:pt x="40" y="56"/>
                    <a:pt x="40" y="56"/>
                  </a:cubicBezTo>
                  <a:cubicBezTo>
                    <a:pt x="40" y="76"/>
                    <a:pt x="40" y="76"/>
                    <a:pt x="40" y="76"/>
                  </a:cubicBezTo>
                  <a:lnTo>
                    <a:pt x="20" y="76"/>
                  </a:lnTo>
                  <a:close/>
                  <a:moveTo>
                    <a:pt x="20" y="36"/>
                  </a:moveTo>
                  <a:cubicBezTo>
                    <a:pt x="20" y="16"/>
                    <a:pt x="20" y="16"/>
                    <a:pt x="20" y="16"/>
                  </a:cubicBezTo>
                  <a:cubicBezTo>
                    <a:pt x="40" y="16"/>
                    <a:pt x="40" y="16"/>
                    <a:pt x="40" y="16"/>
                  </a:cubicBezTo>
                  <a:cubicBezTo>
                    <a:pt x="40" y="36"/>
                    <a:pt x="40" y="36"/>
                    <a:pt x="40" y="36"/>
                  </a:cubicBezTo>
                  <a:cubicBezTo>
                    <a:pt x="40" y="36"/>
                    <a:pt x="40" y="36"/>
                    <a:pt x="40" y="36"/>
                  </a:cubicBezTo>
                  <a:cubicBezTo>
                    <a:pt x="20" y="36"/>
                    <a:pt x="20" y="36"/>
                    <a:pt x="20" y="36"/>
                  </a:cubicBezTo>
                  <a:close/>
                  <a:moveTo>
                    <a:pt x="60" y="36"/>
                  </a:moveTo>
                  <a:cubicBezTo>
                    <a:pt x="60" y="16"/>
                    <a:pt x="60" y="16"/>
                    <a:pt x="60" y="16"/>
                  </a:cubicBezTo>
                  <a:cubicBezTo>
                    <a:pt x="80" y="16"/>
                    <a:pt x="80" y="16"/>
                    <a:pt x="80" y="16"/>
                  </a:cubicBezTo>
                  <a:cubicBezTo>
                    <a:pt x="80" y="36"/>
                    <a:pt x="80" y="36"/>
                    <a:pt x="80" y="36"/>
                  </a:cubicBezTo>
                  <a:cubicBezTo>
                    <a:pt x="80" y="36"/>
                    <a:pt x="80" y="36"/>
                    <a:pt x="80" y="36"/>
                  </a:cubicBezTo>
                  <a:cubicBezTo>
                    <a:pt x="60" y="36"/>
                    <a:pt x="60" y="36"/>
                    <a:pt x="60" y="36"/>
                  </a:cubicBezTo>
                  <a:close/>
                  <a:moveTo>
                    <a:pt x="100" y="36"/>
                  </a:moveTo>
                  <a:cubicBezTo>
                    <a:pt x="100" y="16"/>
                    <a:pt x="100" y="16"/>
                    <a:pt x="100" y="16"/>
                  </a:cubicBezTo>
                  <a:cubicBezTo>
                    <a:pt x="120" y="16"/>
                    <a:pt x="120" y="16"/>
                    <a:pt x="120" y="16"/>
                  </a:cubicBezTo>
                  <a:cubicBezTo>
                    <a:pt x="120" y="36"/>
                    <a:pt x="120" y="36"/>
                    <a:pt x="120" y="36"/>
                  </a:cubicBezTo>
                  <a:cubicBezTo>
                    <a:pt x="120" y="36"/>
                    <a:pt x="120" y="36"/>
                    <a:pt x="120" y="36"/>
                  </a:cubicBezTo>
                  <a:cubicBezTo>
                    <a:pt x="100" y="36"/>
                    <a:pt x="100" y="36"/>
                    <a:pt x="100" y="36"/>
                  </a:cubicBezTo>
                  <a:close/>
                  <a:moveTo>
                    <a:pt x="140" y="36"/>
                  </a:moveTo>
                  <a:cubicBezTo>
                    <a:pt x="140" y="16"/>
                    <a:pt x="140" y="16"/>
                    <a:pt x="140" y="16"/>
                  </a:cubicBezTo>
                  <a:cubicBezTo>
                    <a:pt x="160" y="16"/>
                    <a:pt x="160" y="16"/>
                    <a:pt x="160" y="16"/>
                  </a:cubicBezTo>
                  <a:cubicBezTo>
                    <a:pt x="160" y="36"/>
                    <a:pt x="160" y="36"/>
                    <a:pt x="160" y="36"/>
                  </a:cubicBezTo>
                  <a:cubicBezTo>
                    <a:pt x="160" y="36"/>
                    <a:pt x="160" y="36"/>
                    <a:pt x="160" y="36"/>
                  </a:cubicBezTo>
                  <a:cubicBezTo>
                    <a:pt x="140" y="36"/>
                    <a:pt x="140" y="36"/>
                    <a:pt x="140" y="36"/>
                  </a:cubicBezTo>
                  <a:close/>
                  <a:moveTo>
                    <a:pt x="20" y="8"/>
                  </a:moveTo>
                  <a:cubicBezTo>
                    <a:pt x="20" y="8"/>
                    <a:pt x="20" y="8"/>
                    <a:pt x="20" y="8"/>
                  </a:cubicBezTo>
                  <a:cubicBezTo>
                    <a:pt x="15" y="8"/>
                    <a:pt x="16" y="8"/>
                    <a:pt x="20" y="8"/>
                  </a:cubicBezTo>
                  <a:close/>
                  <a:moveTo>
                    <a:pt x="20" y="8"/>
                  </a:moveTo>
                  <a:cubicBezTo>
                    <a:pt x="20" y="8"/>
                    <a:pt x="20" y="8"/>
                    <a:pt x="20" y="8"/>
                  </a:cubicBezTo>
                  <a:cubicBezTo>
                    <a:pt x="43" y="8"/>
                    <a:pt x="27" y="8"/>
                    <a:pt x="20" y="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6556808" y="1877786"/>
            <a:ext cx="1512168" cy="1512168"/>
            <a:chOff x="6457627" y="1877786"/>
            <a:chExt cx="1512168" cy="1512168"/>
          </a:xfrm>
        </p:grpSpPr>
        <p:sp>
          <p:nvSpPr>
            <p:cNvPr id="14" name="椭圆 13"/>
            <p:cNvSpPr/>
            <p:nvPr/>
          </p:nvSpPr>
          <p:spPr>
            <a:xfrm>
              <a:off x="6457627" y="1877786"/>
              <a:ext cx="1512168" cy="151216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96"/>
            <p:cNvSpPr>
              <a:spLocks noEditPoints="1"/>
            </p:cNvSpPr>
            <p:nvPr/>
          </p:nvSpPr>
          <p:spPr bwMode="auto">
            <a:xfrm>
              <a:off x="7030838" y="2430778"/>
              <a:ext cx="406183" cy="406183"/>
            </a:xfrm>
            <a:custGeom>
              <a:avLst/>
              <a:gdLst>
                <a:gd name="T0" fmla="*/ 140 w 200"/>
                <a:gd name="T1" fmla="*/ 200 h 200"/>
                <a:gd name="T2" fmla="*/ 140 w 200"/>
                <a:gd name="T3" fmla="*/ 184 h 200"/>
                <a:gd name="T4" fmla="*/ 200 w 200"/>
                <a:gd name="T5" fmla="*/ 184 h 200"/>
                <a:gd name="T6" fmla="*/ 200 w 200"/>
                <a:gd name="T7" fmla="*/ 200 h 200"/>
                <a:gd name="T8" fmla="*/ 140 w 200"/>
                <a:gd name="T9" fmla="*/ 200 h 200"/>
                <a:gd name="T10" fmla="*/ 160 w 200"/>
                <a:gd name="T11" fmla="*/ 87 h 200"/>
                <a:gd name="T12" fmla="*/ 40 w 200"/>
                <a:gd name="T13" fmla="*/ 87 h 200"/>
                <a:gd name="T14" fmla="*/ 40 w 200"/>
                <a:gd name="T15" fmla="*/ 180 h 200"/>
                <a:gd name="T16" fmla="*/ 20 w 200"/>
                <a:gd name="T17" fmla="*/ 180 h 200"/>
                <a:gd name="T18" fmla="*/ 20 w 200"/>
                <a:gd name="T19" fmla="*/ 10 h 200"/>
                <a:gd name="T20" fmla="*/ 30 w 200"/>
                <a:gd name="T21" fmla="*/ 0 h 200"/>
                <a:gd name="T22" fmla="*/ 40 w 200"/>
                <a:gd name="T23" fmla="*/ 10 h 200"/>
                <a:gd name="T24" fmla="*/ 40 w 200"/>
                <a:gd name="T25" fmla="*/ 28 h 200"/>
                <a:gd name="T26" fmla="*/ 160 w 200"/>
                <a:gd name="T27" fmla="*/ 28 h 200"/>
                <a:gd name="T28" fmla="*/ 160 w 200"/>
                <a:gd name="T29" fmla="*/ 10 h 200"/>
                <a:gd name="T30" fmla="*/ 170 w 200"/>
                <a:gd name="T31" fmla="*/ 0 h 200"/>
                <a:gd name="T32" fmla="*/ 180 w 200"/>
                <a:gd name="T33" fmla="*/ 10 h 200"/>
                <a:gd name="T34" fmla="*/ 180 w 200"/>
                <a:gd name="T35" fmla="*/ 180 h 200"/>
                <a:gd name="T36" fmla="*/ 160 w 200"/>
                <a:gd name="T37" fmla="*/ 180 h 200"/>
                <a:gd name="T38" fmla="*/ 160 w 200"/>
                <a:gd name="T39" fmla="*/ 87 h 200"/>
                <a:gd name="T40" fmla="*/ 140 w 200"/>
                <a:gd name="T41" fmla="*/ 40 h 200"/>
                <a:gd name="T42" fmla="*/ 140 w 200"/>
                <a:gd name="T43" fmla="*/ 60 h 200"/>
                <a:gd name="T44" fmla="*/ 120 w 200"/>
                <a:gd name="T45" fmla="*/ 60 h 200"/>
                <a:gd name="T46" fmla="*/ 120 w 200"/>
                <a:gd name="T47" fmla="*/ 40 h 200"/>
                <a:gd name="T48" fmla="*/ 100 w 200"/>
                <a:gd name="T49" fmla="*/ 40 h 200"/>
                <a:gd name="T50" fmla="*/ 100 w 200"/>
                <a:gd name="T51" fmla="*/ 60 h 200"/>
                <a:gd name="T52" fmla="*/ 80 w 200"/>
                <a:gd name="T53" fmla="*/ 60 h 200"/>
                <a:gd name="T54" fmla="*/ 80 w 200"/>
                <a:gd name="T55" fmla="*/ 40 h 200"/>
                <a:gd name="T56" fmla="*/ 60 w 200"/>
                <a:gd name="T57" fmla="*/ 40 h 200"/>
                <a:gd name="T58" fmla="*/ 60 w 200"/>
                <a:gd name="T59" fmla="*/ 60 h 200"/>
                <a:gd name="T60" fmla="*/ 40 w 200"/>
                <a:gd name="T61" fmla="*/ 60 h 200"/>
                <a:gd name="T62" fmla="*/ 40 w 200"/>
                <a:gd name="T63" fmla="*/ 80 h 200"/>
                <a:gd name="T64" fmla="*/ 60 w 200"/>
                <a:gd name="T65" fmla="*/ 80 h 200"/>
                <a:gd name="T66" fmla="*/ 60 w 200"/>
                <a:gd name="T67" fmla="*/ 60 h 200"/>
                <a:gd name="T68" fmla="*/ 80 w 200"/>
                <a:gd name="T69" fmla="*/ 60 h 200"/>
                <a:gd name="T70" fmla="*/ 80 w 200"/>
                <a:gd name="T71" fmla="*/ 80 h 200"/>
                <a:gd name="T72" fmla="*/ 100 w 200"/>
                <a:gd name="T73" fmla="*/ 80 h 200"/>
                <a:gd name="T74" fmla="*/ 100 w 200"/>
                <a:gd name="T75" fmla="*/ 60 h 200"/>
                <a:gd name="T76" fmla="*/ 120 w 200"/>
                <a:gd name="T77" fmla="*/ 60 h 200"/>
                <a:gd name="T78" fmla="*/ 120 w 200"/>
                <a:gd name="T79" fmla="*/ 80 h 200"/>
                <a:gd name="T80" fmla="*/ 140 w 200"/>
                <a:gd name="T81" fmla="*/ 80 h 200"/>
                <a:gd name="T82" fmla="*/ 140 w 200"/>
                <a:gd name="T83" fmla="*/ 60 h 200"/>
                <a:gd name="T84" fmla="*/ 160 w 200"/>
                <a:gd name="T85" fmla="*/ 60 h 200"/>
                <a:gd name="T86" fmla="*/ 160 w 200"/>
                <a:gd name="T87" fmla="*/ 40 h 200"/>
                <a:gd name="T88" fmla="*/ 140 w 200"/>
                <a:gd name="T89" fmla="*/ 40 h 200"/>
                <a:gd name="T90" fmla="*/ 60 w 200"/>
                <a:gd name="T91" fmla="*/ 200 h 200"/>
                <a:gd name="T92" fmla="*/ 0 w 200"/>
                <a:gd name="T93" fmla="*/ 200 h 200"/>
                <a:gd name="T94" fmla="*/ 0 w 200"/>
                <a:gd name="T95" fmla="*/ 184 h 200"/>
                <a:gd name="T96" fmla="*/ 60 w 200"/>
                <a:gd name="T97" fmla="*/ 184 h 200"/>
                <a:gd name="T98" fmla="*/ 60 w 200"/>
                <a:gd name="T9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 h="200">
                  <a:moveTo>
                    <a:pt x="140" y="200"/>
                  </a:moveTo>
                  <a:cubicBezTo>
                    <a:pt x="140" y="184"/>
                    <a:pt x="140" y="184"/>
                    <a:pt x="140" y="184"/>
                  </a:cubicBezTo>
                  <a:cubicBezTo>
                    <a:pt x="200" y="184"/>
                    <a:pt x="200" y="184"/>
                    <a:pt x="200" y="184"/>
                  </a:cubicBezTo>
                  <a:cubicBezTo>
                    <a:pt x="200" y="200"/>
                    <a:pt x="200" y="200"/>
                    <a:pt x="200" y="200"/>
                  </a:cubicBezTo>
                  <a:lnTo>
                    <a:pt x="140" y="200"/>
                  </a:lnTo>
                  <a:close/>
                  <a:moveTo>
                    <a:pt x="160" y="87"/>
                  </a:moveTo>
                  <a:cubicBezTo>
                    <a:pt x="40" y="87"/>
                    <a:pt x="40" y="87"/>
                    <a:pt x="40" y="87"/>
                  </a:cubicBezTo>
                  <a:cubicBezTo>
                    <a:pt x="40" y="180"/>
                    <a:pt x="40" y="180"/>
                    <a:pt x="40" y="180"/>
                  </a:cubicBezTo>
                  <a:cubicBezTo>
                    <a:pt x="20" y="180"/>
                    <a:pt x="20" y="180"/>
                    <a:pt x="20" y="180"/>
                  </a:cubicBezTo>
                  <a:cubicBezTo>
                    <a:pt x="20" y="10"/>
                    <a:pt x="20" y="10"/>
                    <a:pt x="20" y="10"/>
                  </a:cubicBezTo>
                  <a:cubicBezTo>
                    <a:pt x="20" y="4"/>
                    <a:pt x="24" y="0"/>
                    <a:pt x="30" y="0"/>
                  </a:cubicBezTo>
                  <a:cubicBezTo>
                    <a:pt x="35" y="0"/>
                    <a:pt x="40" y="4"/>
                    <a:pt x="40" y="10"/>
                  </a:cubicBezTo>
                  <a:cubicBezTo>
                    <a:pt x="40" y="28"/>
                    <a:pt x="40" y="28"/>
                    <a:pt x="40" y="28"/>
                  </a:cubicBezTo>
                  <a:cubicBezTo>
                    <a:pt x="160" y="28"/>
                    <a:pt x="160" y="28"/>
                    <a:pt x="160" y="28"/>
                  </a:cubicBezTo>
                  <a:cubicBezTo>
                    <a:pt x="160" y="10"/>
                    <a:pt x="160" y="10"/>
                    <a:pt x="160" y="10"/>
                  </a:cubicBezTo>
                  <a:cubicBezTo>
                    <a:pt x="160" y="4"/>
                    <a:pt x="164" y="0"/>
                    <a:pt x="170" y="0"/>
                  </a:cubicBezTo>
                  <a:cubicBezTo>
                    <a:pt x="175" y="0"/>
                    <a:pt x="180" y="4"/>
                    <a:pt x="180" y="10"/>
                  </a:cubicBezTo>
                  <a:cubicBezTo>
                    <a:pt x="180" y="180"/>
                    <a:pt x="180" y="180"/>
                    <a:pt x="180" y="180"/>
                  </a:cubicBezTo>
                  <a:cubicBezTo>
                    <a:pt x="160" y="180"/>
                    <a:pt x="160" y="180"/>
                    <a:pt x="160" y="180"/>
                  </a:cubicBezTo>
                  <a:lnTo>
                    <a:pt x="160" y="87"/>
                  </a:lnTo>
                  <a:close/>
                  <a:moveTo>
                    <a:pt x="140" y="40"/>
                  </a:moveTo>
                  <a:cubicBezTo>
                    <a:pt x="140" y="60"/>
                    <a:pt x="140" y="60"/>
                    <a:pt x="140" y="60"/>
                  </a:cubicBezTo>
                  <a:cubicBezTo>
                    <a:pt x="120" y="60"/>
                    <a:pt x="120" y="60"/>
                    <a:pt x="120" y="60"/>
                  </a:cubicBezTo>
                  <a:cubicBezTo>
                    <a:pt x="120" y="40"/>
                    <a:pt x="120" y="40"/>
                    <a:pt x="120" y="40"/>
                  </a:cubicBezTo>
                  <a:cubicBezTo>
                    <a:pt x="100" y="40"/>
                    <a:pt x="100" y="40"/>
                    <a:pt x="100" y="40"/>
                  </a:cubicBezTo>
                  <a:cubicBezTo>
                    <a:pt x="100" y="60"/>
                    <a:pt x="100" y="60"/>
                    <a:pt x="100" y="60"/>
                  </a:cubicBezTo>
                  <a:cubicBezTo>
                    <a:pt x="80" y="60"/>
                    <a:pt x="80" y="60"/>
                    <a:pt x="80" y="60"/>
                  </a:cubicBezTo>
                  <a:cubicBezTo>
                    <a:pt x="80" y="40"/>
                    <a:pt x="80" y="40"/>
                    <a:pt x="80" y="40"/>
                  </a:cubicBezTo>
                  <a:cubicBezTo>
                    <a:pt x="60" y="40"/>
                    <a:pt x="60" y="40"/>
                    <a:pt x="60" y="40"/>
                  </a:cubicBezTo>
                  <a:cubicBezTo>
                    <a:pt x="60" y="60"/>
                    <a:pt x="60" y="60"/>
                    <a:pt x="60" y="60"/>
                  </a:cubicBezTo>
                  <a:cubicBezTo>
                    <a:pt x="40" y="60"/>
                    <a:pt x="40" y="60"/>
                    <a:pt x="40" y="60"/>
                  </a:cubicBezTo>
                  <a:cubicBezTo>
                    <a:pt x="40" y="80"/>
                    <a:pt x="40" y="80"/>
                    <a:pt x="40" y="80"/>
                  </a:cubicBezTo>
                  <a:cubicBezTo>
                    <a:pt x="60" y="80"/>
                    <a:pt x="60" y="80"/>
                    <a:pt x="60" y="80"/>
                  </a:cubicBezTo>
                  <a:cubicBezTo>
                    <a:pt x="60" y="60"/>
                    <a:pt x="60" y="60"/>
                    <a:pt x="60" y="60"/>
                  </a:cubicBezTo>
                  <a:cubicBezTo>
                    <a:pt x="80" y="60"/>
                    <a:pt x="80" y="60"/>
                    <a:pt x="80" y="60"/>
                  </a:cubicBezTo>
                  <a:cubicBezTo>
                    <a:pt x="80" y="80"/>
                    <a:pt x="80" y="80"/>
                    <a:pt x="80" y="80"/>
                  </a:cubicBezTo>
                  <a:cubicBezTo>
                    <a:pt x="100" y="80"/>
                    <a:pt x="100" y="80"/>
                    <a:pt x="100" y="80"/>
                  </a:cubicBezTo>
                  <a:cubicBezTo>
                    <a:pt x="100" y="60"/>
                    <a:pt x="100" y="60"/>
                    <a:pt x="100" y="60"/>
                  </a:cubicBezTo>
                  <a:cubicBezTo>
                    <a:pt x="120" y="60"/>
                    <a:pt x="120" y="60"/>
                    <a:pt x="120" y="60"/>
                  </a:cubicBezTo>
                  <a:cubicBezTo>
                    <a:pt x="120" y="80"/>
                    <a:pt x="120" y="80"/>
                    <a:pt x="120" y="80"/>
                  </a:cubicBezTo>
                  <a:cubicBezTo>
                    <a:pt x="140" y="80"/>
                    <a:pt x="140" y="80"/>
                    <a:pt x="140" y="80"/>
                  </a:cubicBezTo>
                  <a:cubicBezTo>
                    <a:pt x="140" y="60"/>
                    <a:pt x="140" y="60"/>
                    <a:pt x="140" y="60"/>
                  </a:cubicBezTo>
                  <a:cubicBezTo>
                    <a:pt x="160" y="60"/>
                    <a:pt x="160" y="60"/>
                    <a:pt x="160" y="60"/>
                  </a:cubicBezTo>
                  <a:cubicBezTo>
                    <a:pt x="160" y="40"/>
                    <a:pt x="160" y="40"/>
                    <a:pt x="160" y="40"/>
                  </a:cubicBezTo>
                  <a:lnTo>
                    <a:pt x="140" y="40"/>
                  </a:lnTo>
                  <a:close/>
                  <a:moveTo>
                    <a:pt x="60" y="200"/>
                  </a:moveTo>
                  <a:cubicBezTo>
                    <a:pt x="0" y="200"/>
                    <a:pt x="0" y="200"/>
                    <a:pt x="0" y="200"/>
                  </a:cubicBezTo>
                  <a:cubicBezTo>
                    <a:pt x="0" y="184"/>
                    <a:pt x="0" y="184"/>
                    <a:pt x="0" y="184"/>
                  </a:cubicBezTo>
                  <a:cubicBezTo>
                    <a:pt x="60" y="184"/>
                    <a:pt x="60" y="184"/>
                    <a:pt x="60" y="184"/>
                  </a:cubicBezTo>
                  <a:lnTo>
                    <a:pt x="60" y="20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8" name="弧形 7"/>
          <p:cNvSpPr/>
          <p:nvPr/>
        </p:nvSpPr>
        <p:spPr>
          <a:xfrm rot="15231781">
            <a:off x="4275713" y="2142426"/>
            <a:ext cx="1328675" cy="1328675"/>
          </a:xfrm>
          <a:prstGeom prst="arc">
            <a:avLst>
              <a:gd name="adj1" fmla="val 10956006"/>
              <a:gd name="adj2" fmla="val 0"/>
            </a:avLst>
          </a:prstGeom>
          <a:ln w="190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 name="弧形 35"/>
          <p:cNvSpPr/>
          <p:nvPr/>
        </p:nvSpPr>
        <p:spPr>
          <a:xfrm rot="8176387">
            <a:off x="5318376" y="3049638"/>
            <a:ext cx="1546686" cy="1546686"/>
          </a:xfrm>
          <a:prstGeom prst="arc">
            <a:avLst>
              <a:gd name="adj1" fmla="val 13244638"/>
              <a:gd name="adj2" fmla="val 56923"/>
            </a:avLst>
          </a:prstGeom>
          <a:ln w="190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椭圆 6"/>
          <p:cNvSpPr/>
          <p:nvPr/>
        </p:nvSpPr>
        <p:spPr>
          <a:xfrm>
            <a:off x="4760030" y="2009154"/>
            <a:ext cx="360040" cy="360040"/>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标题 4"/>
          <p:cNvSpPr txBox="1"/>
          <p:nvPr/>
        </p:nvSpPr>
        <p:spPr>
          <a:xfrm>
            <a:off x="4717151" y="2019856"/>
            <a:ext cx="445798"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a:solidFill>
                  <a:schemeClr val="bg1"/>
                </a:solidFill>
                <a:latin typeface="Impact MT Std" pitchFamily="34" charset="0"/>
                <a:ea typeface="微软雅黑" panose="020B0503020204020204" pitchFamily="34" charset="-122"/>
              </a:rPr>
              <a:t>01</a:t>
            </a:r>
          </a:p>
        </p:txBody>
      </p:sp>
      <p:sp>
        <p:nvSpPr>
          <p:cNvPr id="19" name="椭圆 18"/>
          <p:cNvSpPr/>
          <p:nvPr/>
        </p:nvSpPr>
        <p:spPr>
          <a:xfrm>
            <a:off x="5289793" y="3994361"/>
            <a:ext cx="360040" cy="360040"/>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标题 4"/>
          <p:cNvSpPr txBox="1"/>
          <p:nvPr/>
        </p:nvSpPr>
        <p:spPr>
          <a:xfrm>
            <a:off x="5246914" y="4005063"/>
            <a:ext cx="445798"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a:solidFill>
                  <a:schemeClr val="bg1"/>
                </a:solidFill>
                <a:latin typeface="Impact MT Std" pitchFamily="34" charset="0"/>
                <a:ea typeface="微软雅黑" panose="020B0503020204020204" pitchFamily="34" charset="-122"/>
              </a:rPr>
              <a:t>02</a:t>
            </a:r>
          </a:p>
        </p:txBody>
      </p:sp>
      <p:sp>
        <p:nvSpPr>
          <p:cNvPr id="21" name="椭圆 20"/>
          <p:cNvSpPr/>
          <p:nvPr/>
        </p:nvSpPr>
        <p:spPr>
          <a:xfrm>
            <a:off x="7378025" y="1628800"/>
            <a:ext cx="360040" cy="360040"/>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标题 4"/>
          <p:cNvSpPr txBox="1"/>
          <p:nvPr/>
        </p:nvSpPr>
        <p:spPr>
          <a:xfrm>
            <a:off x="7335146" y="1639502"/>
            <a:ext cx="445798"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a:solidFill>
                  <a:schemeClr val="bg1"/>
                </a:solidFill>
                <a:latin typeface="Impact MT Std" pitchFamily="34" charset="0"/>
                <a:ea typeface="微软雅黑" panose="020B0503020204020204" pitchFamily="34" charset="-122"/>
              </a:rPr>
              <a:t>03</a:t>
            </a:r>
          </a:p>
        </p:txBody>
      </p:sp>
      <p:sp>
        <p:nvSpPr>
          <p:cNvPr id="40" name="矩形 39"/>
          <p:cNvSpPr/>
          <p:nvPr/>
        </p:nvSpPr>
        <p:spPr>
          <a:xfrm>
            <a:off x="1633778" y="1938589"/>
            <a:ext cx="1551767" cy="369324"/>
          </a:xfrm>
          <a:prstGeom prst="rect">
            <a:avLst/>
          </a:prstGeom>
        </p:spPr>
        <p:txBody>
          <a:bodyPr wrap="squar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矩形 47"/>
          <p:cNvSpPr>
            <a:spLocks noChangeArrowheads="1"/>
          </p:cNvSpPr>
          <p:nvPr/>
        </p:nvSpPr>
        <p:spPr bwMode="auto">
          <a:xfrm>
            <a:off x="1633091" y="2239830"/>
            <a:ext cx="2304256"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在此录入上述图表的描述明，在此录入上述图表的描述说。</a:t>
            </a:r>
          </a:p>
        </p:txBody>
      </p:sp>
      <p:sp>
        <p:nvSpPr>
          <p:cNvPr id="42" name="矩形 41"/>
          <p:cNvSpPr/>
          <p:nvPr/>
        </p:nvSpPr>
        <p:spPr>
          <a:xfrm>
            <a:off x="3243407" y="4320428"/>
            <a:ext cx="1551767" cy="369324"/>
          </a:xfrm>
          <a:prstGeom prst="rect">
            <a:avLst/>
          </a:prstGeom>
        </p:spPr>
        <p:txBody>
          <a:bodyPr wrap="squar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3" name="矩形 47"/>
          <p:cNvSpPr>
            <a:spLocks noChangeArrowheads="1"/>
          </p:cNvSpPr>
          <p:nvPr/>
        </p:nvSpPr>
        <p:spPr bwMode="auto">
          <a:xfrm>
            <a:off x="3242720" y="4621669"/>
            <a:ext cx="2350811"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44" name="矩形 43"/>
          <p:cNvSpPr/>
          <p:nvPr/>
        </p:nvSpPr>
        <p:spPr>
          <a:xfrm>
            <a:off x="8429703" y="2880268"/>
            <a:ext cx="1551767" cy="369324"/>
          </a:xfrm>
          <a:prstGeom prst="rect">
            <a:avLst/>
          </a:prstGeom>
        </p:spPr>
        <p:txBody>
          <a:bodyPr wrap="squar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矩形 47"/>
          <p:cNvSpPr>
            <a:spLocks noChangeArrowheads="1"/>
          </p:cNvSpPr>
          <p:nvPr/>
        </p:nvSpPr>
        <p:spPr bwMode="auto">
          <a:xfrm>
            <a:off x="8429016" y="3181509"/>
            <a:ext cx="2277083"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37" name="矩形 85"/>
          <p:cNvSpPr>
            <a:spLocks noChangeArrowheads="1"/>
          </p:cNvSpPr>
          <p:nvPr/>
        </p:nvSpPr>
        <p:spPr bwMode="auto">
          <a:xfrm>
            <a:off x="7897787" y="4377432"/>
            <a:ext cx="3097721" cy="4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5208" tIns="57603" rIns="115208" bIns="576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hangingPunct="1">
              <a:spcBef>
                <a:spcPct val="0"/>
              </a:spcBef>
              <a:buFont typeface="Arial" panose="020B0604020202020204" pitchFamily="34" charset="0"/>
              <a:buNone/>
            </a:pPr>
            <a:r>
              <a:rPr lang="zh-CN" altLang="en-US" sz="2200" b="1" dirty="0">
                <a:solidFill>
                  <a:schemeClr val="tx1">
                    <a:lumMod val="65000"/>
                    <a:lumOff val="35000"/>
                  </a:schemeClr>
                </a:solidFill>
                <a:sym typeface="微软雅黑" panose="020B0503020204020204" pitchFamily="34" charset="-122"/>
              </a:rPr>
              <a:t>添加主要观点</a:t>
            </a:r>
            <a:endParaRPr lang="zh-CN" altLang="en-US" sz="2200" dirty="0">
              <a:solidFill>
                <a:schemeClr val="tx1">
                  <a:lumMod val="65000"/>
                  <a:lumOff val="35000"/>
                </a:schemeClr>
              </a:solidFill>
              <a:latin typeface="Arial" panose="020B0604020202020204" pitchFamily="34" charset="0"/>
              <a:ea typeface="宋体" panose="02010600030101010101" pitchFamily="2" charset="-122"/>
            </a:endParaRPr>
          </a:p>
        </p:txBody>
      </p:sp>
      <p:sp>
        <p:nvSpPr>
          <p:cNvPr id="38" name="文本框 13"/>
          <p:cNvSpPr txBox="1"/>
          <p:nvPr/>
        </p:nvSpPr>
        <p:spPr>
          <a:xfrm>
            <a:off x="7397072" y="4852326"/>
            <a:ext cx="3654168" cy="1384986"/>
          </a:xfrm>
          <a:prstGeom prst="rect">
            <a:avLst/>
          </a:prstGeom>
          <a:noFill/>
        </p:spPr>
        <p:txBody>
          <a:bodyPr wrap="square" lIns="91435" tIns="45716" rIns="91435" bIns="45716" rtlCol="0">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50" fill="hold"/>
                                        <p:tgtEl>
                                          <p:spTgt spid="3"/>
                                        </p:tgtEl>
                                        <p:attrNameLst>
                                          <p:attrName>ppt_x</p:attrName>
                                        </p:attrNameLst>
                                      </p:cBhvr>
                                      <p:tavLst>
                                        <p:tav tm="0">
                                          <p:val>
                                            <p:strVal val="0-#ppt_w/2"/>
                                          </p:val>
                                        </p:tav>
                                        <p:tav tm="100000">
                                          <p:val>
                                            <p:strVal val="#ppt_x"/>
                                          </p:val>
                                        </p:tav>
                                      </p:tavLst>
                                    </p:anim>
                                    <p:anim calcmode="lin" valueType="num">
                                      <p:cBhvr additive="base">
                                        <p:cTn id="16" dur="250" fill="hold"/>
                                        <p:tgtEl>
                                          <p:spTgt spid="3"/>
                                        </p:tgtEl>
                                        <p:attrNameLst>
                                          <p:attrName>ppt_y</p:attrName>
                                        </p:attrNameLst>
                                      </p:cBhvr>
                                      <p:tavLst>
                                        <p:tav tm="0">
                                          <p:val>
                                            <p:strVal val="#ppt_y"/>
                                          </p:val>
                                        </p:tav>
                                        <p:tav tm="100000">
                                          <p:val>
                                            <p:strVal val="#ppt_y"/>
                                          </p:val>
                                        </p:tav>
                                      </p:tavLst>
                                    </p:anim>
                                  </p:childTnLst>
                                </p:cTn>
                              </p:par>
                              <p:par>
                                <p:cTn id="17" presetID="53" presetClass="entr" presetSubtype="16" fill="hold" nodeType="withEffect">
                                  <p:stCondLst>
                                    <p:cond delay="50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nodeType="withEffect">
                                  <p:stCondLst>
                                    <p:cond delay="50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par>
                                <p:cTn id="27" presetID="53" presetClass="entr" presetSubtype="16" fill="hold" nodeType="withEffect">
                                  <p:stCondLst>
                                    <p:cond delay="5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22" presetClass="entr" presetSubtype="8" fill="hold" grpId="0" nodeType="withEffect">
                                  <p:stCondLst>
                                    <p:cond delay="100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par>
                                <p:cTn id="35" presetID="22" presetClass="entr" presetSubtype="8" fill="hold" grpId="0" nodeType="withEffect">
                                  <p:stCondLst>
                                    <p:cond delay="100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par>
                                <p:cTn id="38" presetID="53" presetClass="entr" presetSubtype="16" fill="hold" grpId="0" nodeType="withEffect">
                                  <p:stCondLst>
                                    <p:cond delay="150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par>
                                <p:cTn id="43" presetID="53" presetClass="entr" presetSubtype="16" fill="hold" grpId="0" nodeType="withEffect">
                                  <p:stCondLst>
                                    <p:cond delay="150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150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childTnLst>
                                </p:cTn>
                              </p:par>
                              <p:par>
                                <p:cTn id="53" presetID="53" presetClass="entr" presetSubtype="16" fill="hold" grpId="0" nodeType="withEffect">
                                  <p:stCondLst>
                                    <p:cond delay="150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par>
                                <p:cTn id="58" presetID="53" presetClass="entr" presetSubtype="16" fill="hold" grpId="0" nodeType="withEffect">
                                  <p:stCondLst>
                                    <p:cond delay="150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par>
                                <p:cTn id="63" presetID="53" presetClass="entr" presetSubtype="16" fill="hold" grpId="0" nodeType="withEffect">
                                  <p:stCondLst>
                                    <p:cond delay="1500"/>
                                  </p:stCondLst>
                                  <p:childTnLst>
                                    <p:set>
                                      <p:cBhvr>
                                        <p:cTn id="64" dur="1" fill="hold">
                                          <p:stCondLst>
                                            <p:cond delay="0"/>
                                          </p:stCondLst>
                                        </p:cTn>
                                        <p:tgtEl>
                                          <p:spTgt spid="22"/>
                                        </p:tgtEl>
                                        <p:attrNameLst>
                                          <p:attrName>style.visibility</p:attrName>
                                        </p:attrNameLst>
                                      </p:cBhvr>
                                      <p:to>
                                        <p:strVal val="visible"/>
                                      </p:to>
                                    </p:set>
                                    <p:anim calcmode="lin" valueType="num">
                                      <p:cBhvr>
                                        <p:cTn id="65" dur="500" fill="hold"/>
                                        <p:tgtEl>
                                          <p:spTgt spid="22"/>
                                        </p:tgtEl>
                                        <p:attrNameLst>
                                          <p:attrName>ppt_w</p:attrName>
                                        </p:attrNameLst>
                                      </p:cBhvr>
                                      <p:tavLst>
                                        <p:tav tm="0">
                                          <p:val>
                                            <p:fltVal val="0"/>
                                          </p:val>
                                        </p:tav>
                                        <p:tav tm="100000">
                                          <p:val>
                                            <p:strVal val="#ppt_w"/>
                                          </p:val>
                                        </p:tav>
                                      </p:tavLst>
                                    </p:anim>
                                    <p:anim calcmode="lin" valueType="num">
                                      <p:cBhvr>
                                        <p:cTn id="66" dur="500" fill="hold"/>
                                        <p:tgtEl>
                                          <p:spTgt spid="22"/>
                                        </p:tgtEl>
                                        <p:attrNameLst>
                                          <p:attrName>ppt_h</p:attrName>
                                        </p:attrNameLst>
                                      </p:cBhvr>
                                      <p:tavLst>
                                        <p:tav tm="0">
                                          <p:val>
                                            <p:fltVal val="0"/>
                                          </p:val>
                                        </p:tav>
                                        <p:tav tm="100000">
                                          <p:val>
                                            <p:strVal val="#ppt_h"/>
                                          </p:val>
                                        </p:tav>
                                      </p:tavLst>
                                    </p:anim>
                                    <p:animEffect transition="in" filter="fade">
                                      <p:cBhvr>
                                        <p:cTn id="67" dur="500"/>
                                        <p:tgtEl>
                                          <p:spTgt spid="22"/>
                                        </p:tgtEl>
                                      </p:cBhvr>
                                    </p:animEffect>
                                  </p:childTnLst>
                                </p:cTn>
                              </p:par>
                              <p:par>
                                <p:cTn id="68" presetID="14" presetClass="entr" presetSubtype="10" fill="hold" grpId="0" nodeType="withEffect">
                                  <p:stCondLst>
                                    <p:cond delay="2000"/>
                                  </p:stCondLst>
                                  <p:childTnLst>
                                    <p:set>
                                      <p:cBhvr>
                                        <p:cTn id="69" dur="1" fill="hold">
                                          <p:stCondLst>
                                            <p:cond delay="0"/>
                                          </p:stCondLst>
                                        </p:cTn>
                                        <p:tgtEl>
                                          <p:spTgt spid="40"/>
                                        </p:tgtEl>
                                        <p:attrNameLst>
                                          <p:attrName>style.visibility</p:attrName>
                                        </p:attrNameLst>
                                      </p:cBhvr>
                                      <p:to>
                                        <p:strVal val="visible"/>
                                      </p:to>
                                    </p:set>
                                    <p:animEffect transition="in" filter="randombar(horizontal)">
                                      <p:cBhvr>
                                        <p:cTn id="70" dur="400"/>
                                        <p:tgtEl>
                                          <p:spTgt spid="40"/>
                                        </p:tgtEl>
                                      </p:cBhvr>
                                    </p:animEffect>
                                  </p:childTnLst>
                                </p:cTn>
                              </p:par>
                              <p:par>
                                <p:cTn id="71" presetID="14" presetClass="entr" presetSubtype="10" fill="hold" grpId="0" nodeType="withEffect">
                                  <p:stCondLst>
                                    <p:cond delay="2000"/>
                                  </p:stCondLst>
                                  <p:childTnLst>
                                    <p:set>
                                      <p:cBhvr>
                                        <p:cTn id="72" dur="1" fill="hold">
                                          <p:stCondLst>
                                            <p:cond delay="0"/>
                                          </p:stCondLst>
                                        </p:cTn>
                                        <p:tgtEl>
                                          <p:spTgt spid="41"/>
                                        </p:tgtEl>
                                        <p:attrNameLst>
                                          <p:attrName>style.visibility</p:attrName>
                                        </p:attrNameLst>
                                      </p:cBhvr>
                                      <p:to>
                                        <p:strVal val="visible"/>
                                      </p:to>
                                    </p:set>
                                    <p:animEffect transition="in" filter="randombar(horizontal)">
                                      <p:cBhvr>
                                        <p:cTn id="73" dur="400"/>
                                        <p:tgtEl>
                                          <p:spTgt spid="41"/>
                                        </p:tgtEl>
                                      </p:cBhvr>
                                    </p:animEffect>
                                  </p:childTnLst>
                                </p:cTn>
                              </p:par>
                            </p:childTnLst>
                          </p:cTn>
                        </p:par>
                        <p:par>
                          <p:cTn id="74" fill="hold">
                            <p:stCondLst>
                              <p:cond delay="500"/>
                            </p:stCondLst>
                            <p:childTnLst>
                              <p:par>
                                <p:cTn id="75" presetID="22" presetClass="entr" presetSubtype="1" fill="hold" grpId="0" nodeType="after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up)">
                                      <p:cBhvr>
                                        <p:cTn id="77" dur="500"/>
                                        <p:tgtEl>
                                          <p:spTgt spid="8"/>
                                        </p:tgtEl>
                                      </p:cBhvr>
                                    </p:animEffect>
                                  </p:childTnLst>
                                </p:cTn>
                              </p:par>
                              <p:par>
                                <p:cTn id="78" presetID="14" presetClass="entr" presetSubtype="10" fill="hold" grpId="0" nodeType="withEffect">
                                  <p:stCondLst>
                                    <p:cond delay="500"/>
                                  </p:stCondLst>
                                  <p:childTnLst>
                                    <p:set>
                                      <p:cBhvr>
                                        <p:cTn id="79" dur="1" fill="hold">
                                          <p:stCondLst>
                                            <p:cond delay="0"/>
                                          </p:stCondLst>
                                        </p:cTn>
                                        <p:tgtEl>
                                          <p:spTgt spid="42"/>
                                        </p:tgtEl>
                                        <p:attrNameLst>
                                          <p:attrName>style.visibility</p:attrName>
                                        </p:attrNameLst>
                                      </p:cBhvr>
                                      <p:to>
                                        <p:strVal val="visible"/>
                                      </p:to>
                                    </p:set>
                                    <p:animEffect transition="in" filter="randombar(horizontal)">
                                      <p:cBhvr>
                                        <p:cTn id="80" dur="400"/>
                                        <p:tgtEl>
                                          <p:spTgt spid="42"/>
                                        </p:tgtEl>
                                      </p:cBhvr>
                                    </p:animEffect>
                                  </p:childTnLst>
                                </p:cTn>
                              </p:par>
                              <p:par>
                                <p:cTn id="81" presetID="14" presetClass="entr" presetSubtype="10" fill="hold" grpId="0" nodeType="withEffect">
                                  <p:stCondLst>
                                    <p:cond delay="500"/>
                                  </p:stCondLst>
                                  <p:childTnLst>
                                    <p:set>
                                      <p:cBhvr>
                                        <p:cTn id="82" dur="1" fill="hold">
                                          <p:stCondLst>
                                            <p:cond delay="0"/>
                                          </p:stCondLst>
                                        </p:cTn>
                                        <p:tgtEl>
                                          <p:spTgt spid="43"/>
                                        </p:tgtEl>
                                        <p:attrNameLst>
                                          <p:attrName>style.visibility</p:attrName>
                                        </p:attrNameLst>
                                      </p:cBhvr>
                                      <p:to>
                                        <p:strVal val="visible"/>
                                      </p:to>
                                    </p:set>
                                    <p:animEffect transition="in" filter="randombar(horizontal)">
                                      <p:cBhvr>
                                        <p:cTn id="83" dur="400"/>
                                        <p:tgtEl>
                                          <p:spTgt spid="43"/>
                                        </p:tgtEl>
                                      </p:cBhvr>
                                    </p:animEffect>
                                  </p:childTnLst>
                                </p:cTn>
                              </p:par>
                            </p:childTnLst>
                          </p:cTn>
                        </p:par>
                        <p:par>
                          <p:cTn id="84" fill="hold">
                            <p:stCondLst>
                              <p:cond delay="1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14" presetClass="entr" presetSubtype="10" fill="hold" grpId="0" nodeType="withEffect">
                                  <p:stCondLst>
                                    <p:cond delay="500"/>
                                  </p:stCondLst>
                                  <p:childTnLst>
                                    <p:set>
                                      <p:cBhvr>
                                        <p:cTn id="89" dur="1" fill="hold">
                                          <p:stCondLst>
                                            <p:cond delay="0"/>
                                          </p:stCondLst>
                                        </p:cTn>
                                        <p:tgtEl>
                                          <p:spTgt spid="44"/>
                                        </p:tgtEl>
                                        <p:attrNameLst>
                                          <p:attrName>style.visibility</p:attrName>
                                        </p:attrNameLst>
                                      </p:cBhvr>
                                      <p:to>
                                        <p:strVal val="visible"/>
                                      </p:to>
                                    </p:set>
                                    <p:animEffect transition="in" filter="randombar(horizontal)">
                                      <p:cBhvr>
                                        <p:cTn id="90" dur="400"/>
                                        <p:tgtEl>
                                          <p:spTgt spid="44"/>
                                        </p:tgtEl>
                                      </p:cBhvr>
                                    </p:animEffect>
                                  </p:childTnLst>
                                </p:cTn>
                              </p:par>
                              <p:par>
                                <p:cTn id="91" presetID="14" presetClass="entr" presetSubtype="10" fill="hold" grpId="0" nodeType="withEffect">
                                  <p:stCondLst>
                                    <p:cond delay="500"/>
                                  </p:stCondLst>
                                  <p:childTnLst>
                                    <p:set>
                                      <p:cBhvr>
                                        <p:cTn id="92" dur="1" fill="hold">
                                          <p:stCondLst>
                                            <p:cond delay="0"/>
                                          </p:stCondLst>
                                        </p:cTn>
                                        <p:tgtEl>
                                          <p:spTgt spid="45"/>
                                        </p:tgtEl>
                                        <p:attrNameLst>
                                          <p:attrName>style.visibility</p:attrName>
                                        </p:attrNameLst>
                                      </p:cBhvr>
                                      <p:to>
                                        <p:strVal val="visible"/>
                                      </p:to>
                                    </p:set>
                                    <p:animEffect transition="in" filter="randombar(horizontal)">
                                      <p:cBhvr>
                                        <p:cTn id="93" dur="400"/>
                                        <p:tgtEl>
                                          <p:spTgt spid="45"/>
                                        </p:tgtEl>
                                      </p:cBhvr>
                                    </p:animEffect>
                                  </p:childTnLst>
                                </p:cTn>
                              </p:par>
                            </p:childTnLst>
                          </p:cTn>
                        </p:par>
                        <p:par>
                          <p:cTn id="94" fill="hold">
                            <p:stCondLst>
                              <p:cond delay="1500"/>
                            </p:stCondLst>
                            <p:childTnLst>
                              <p:par>
                                <p:cTn id="95" presetID="22" presetClass="entr" presetSubtype="2"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right)">
                                      <p:cBhvr>
                                        <p:cTn id="97" dur="500"/>
                                        <p:tgtEl>
                                          <p:spTgt spid="3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wipe(right)">
                                      <p:cBhvr>
                                        <p:cTn id="100"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2" grpId="0" animBg="1"/>
      <p:bldP spid="3" grpId="0" animBg="1"/>
      <p:bldP spid="4" grpId="0"/>
      <p:bldP spid="8" grpId="0" animBg="1"/>
      <p:bldP spid="36" grpId="0" animBg="1"/>
      <p:bldP spid="7" grpId="0" animBg="1"/>
      <p:bldP spid="18" grpId="0"/>
      <p:bldP spid="19" grpId="0" animBg="1"/>
      <p:bldP spid="20" grpId="0"/>
      <p:bldP spid="21" grpId="0" animBg="1"/>
      <p:bldP spid="22" grpId="0"/>
      <p:bldP spid="40" grpId="0"/>
      <p:bldP spid="41" grpId="0"/>
      <p:bldP spid="42" grpId="0"/>
      <p:bldP spid="43" grpId="0"/>
      <p:bldP spid="44" grpId="0"/>
      <p:bldP spid="45" grpId="0"/>
      <p:bldP spid="37" grpId="0"/>
      <p:bldP spid="38"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4110</Words>
  <Application>Microsoft Office PowerPoint</Application>
  <PresentationFormat>自定义</PresentationFormat>
  <Paragraphs>580</Paragraphs>
  <Slides>40</Slides>
  <Notes>40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40</vt:i4>
      </vt:variant>
    </vt:vector>
  </HeadingPairs>
  <TitlesOfParts>
    <vt:vector size="49" baseType="lpstr">
      <vt:lpstr>DIN-BoldItalic</vt:lpstr>
      <vt:lpstr>Gulim</vt:lpstr>
      <vt:lpstr>Impact MT Std</vt:lpstr>
      <vt:lpstr>微软雅黑</vt:lpstr>
      <vt:lpstr>Arial</vt:lpstr>
      <vt:lpstr>Arial Rounded MT Bold</vt:lpstr>
      <vt:lpstr>Calibri</vt:lpstr>
      <vt:lpstr>Open Sans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344</cp:revision>
  <dcterms:created xsi:type="dcterms:W3CDTF">2015-10-29T02:12:00Z</dcterms:created>
  <dcterms:modified xsi:type="dcterms:W3CDTF">2021-01-05T22:53:34Z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