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65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0A09"/>
    <a:srgbClr val="E7E5E8"/>
    <a:srgbClr val="2E2E2E"/>
    <a:srgbClr val="D90A00"/>
    <a:srgbClr val="E93F28"/>
    <a:srgbClr val="EA5F4C"/>
    <a:srgbClr val="B91909"/>
    <a:srgbClr val="232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9" autoAdjust="0"/>
    <p:restoredTop sz="95494" autoAdjust="0"/>
  </p:normalViewPr>
  <p:slideViewPr>
    <p:cSldViewPr>
      <p:cViewPr varScale="1">
        <p:scale>
          <a:sx n="84" d="100"/>
          <a:sy n="84" d="100"/>
        </p:scale>
        <p:origin x="588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B91909"/>
            </a:solidFill>
          </c:spPr>
          <c:dPt>
            <c:idx val="0"/>
            <c:bubble3D val="0"/>
            <c:spPr>
              <a:solidFill>
                <a:srgbClr val="EA5F4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73C-47B8-9380-321C1DE89D9F}"/>
              </c:ext>
            </c:extLst>
          </c:dPt>
          <c:dPt>
            <c:idx val="1"/>
            <c:bubble3D val="0"/>
            <c:spPr>
              <a:solidFill>
                <a:srgbClr val="E93F2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73C-47B8-9380-321C1DE89D9F}"/>
              </c:ext>
            </c:extLst>
          </c:dPt>
          <c:dPt>
            <c:idx val="2"/>
            <c:bubble3D val="0"/>
            <c:spPr>
              <a:solidFill>
                <a:srgbClr val="D90A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73C-47B8-9380-321C1DE89D9F}"/>
              </c:ext>
            </c:extLst>
          </c:dPt>
          <c:dPt>
            <c:idx val="3"/>
            <c:bubble3D val="0"/>
            <c:spPr>
              <a:solidFill>
                <a:srgbClr val="B9190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73C-47B8-9380-321C1DE89D9F}"/>
              </c:ext>
            </c:extLst>
          </c:dPt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7.0000000000000007E-2</c:v>
                </c:pt>
                <c:pt idx="1">
                  <c:v>0.25</c:v>
                </c:pt>
                <c:pt idx="2">
                  <c:v>0.28999999999999998</c:v>
                </c:pt>
                <c:pt idx="3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73C-47B8-9380-321C1DE89D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2E2E2E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</c:v>
                </c:pt>
                <c:pt idx="1">
                  <c:v>21</c:v>
                </c:pt>
                <c:pt idx="2">
                  <c:v>41</c:v>
                </c:pt>
                <c:pt idx="3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B5-4F58-8166-51C6BB22C15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D90A09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17</c:v>
                </c:pt>
                <c:pt idx="1">
                  <c:v>25</c:v>
                </c:pt>
                <c:pt idx="2">
                  <c:v>47</c:v>
                </c:pt>
                <c:pt idx="3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B5-4F58-8166-51C6BB22C1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7902496"/>
        <c:axId val="597916496"/>
      </c:barChart>
      <c:catAx>
        <c:axId val="597902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1" i="0" u="none" strike="noStrike" kern="1200" baseline="0">
                <a:solidFill>
                  <a:schemeClr val="tx1"/>
                </a:solidFill>
                <a:latin typeface="造字工房悦黑体验版纤细体" pitchFamily="50" charset="-122"/>
                <a:ea typeface="造字工房悦黑体验版纤细体" pitchFamily="50" charset="-122"/>
                <a:cs typeface="+mn-cs"/>
              </a:defRPr>
            </a:pPr>
            <a:endParaRPr lang="zh-CN"/>
          </a:p>
        </c:txPr>
        <c:crossAx val="597916496"/>
        <c:crosses val="autoZero"/>
        <c:auto val="1"/>
        <c:lblAlgn val="ctr"/>
        <c:lblOffset val="100"/>
        <c:noMultiLvlLbl val="0"/>
      </c:catAx>
      <c:valAx>
        <c:axId val="597916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97902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2E2E2E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Sheet1!$A$2:$A$9</c:f>
              <c:strCache>
                <c:ptCount val="2"/>
                <c:pt idx="0">
                  <c:v>类别 1</c:v>
                </c:pt>
                <c:pt idx="1">
                  <c:v>类别 2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15</c:v>
                </c:pt>
                <c:pt idx="1">
                  <c:v>13</c:v>
                </c:pt>
                <c:pt idx="2">
                  <c:v>21</c:v>
                </c:pt>
                <c:pt idx="3">
                  <c:v>19</c:v>
                </c:pt>
                <c:pt idx="4">
                  <c:v>41</c:v>
                </c:pt>
                <c:pt idx="5">
                  <c:v>33</c:v>
                </c:pt>
                <c:pt idx="6">
                  <c:v>34</c:v>
                </c:pt>
                <c:pt idx="7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B28-4A76-A465-DD467FA8B0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sq">
              <a:solidFill>
                <a:schemeClr val="accent2"/>
              </a:solidFill>
              <a:bevel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Sheet1!$A$2:$A$9</c:f>
              <c:strCache>
                <c:ptCount val="2"/>
                <c:pt idx="0">
                  <c:v>类别 1</c:v>
                </c:pt>
                <c:pt idx="1">
                  <c:v>类别 2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7</c:v>
                </c:pt>
                <c:pt idx="1">
                  <c:v>10</c:v>
                </c:pt>
                <c:pt idx="2">
                  <c:v>25</c:v>
                </c:pt>
                <c:pt idx="3">
                  <c:v>25</c:v>
                </c:pt>
                <c:pt idx="4">
                  <c:v>47</c:v>
                </c:pt>
                <c:pt idx="5">
                  <c:v>25</c:v>
                </c:pt>
                <c:pt idx="6">
                  <c:v>36</c:v>
                </c:pt>
                <c:pt idx="7">
                  <c:v>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B28-4A76-A465-DD467FA8B0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7920416"/>
        <c:axId val="597920976"/>
      </c:lineChart>
      <c:catAx>
        <c:axId val="5979204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97920976"/>
        <c:crosses val="autoZero"/>
        <c:auto val="1"/>
        <c:lblAlgn val="ctr"/>
        <c:lblOffset val="100"/>
        <c:noMultiLvlLbl val="0"/>
      </c:catAx>
      <c:valAx>
        <c:axId val="597920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97920416"/>
        <c:crosses val="autoZero"/>
        <c:crossBetween val="between"/>
      </c:valAx>
      <c:spPr>
        <a:noFill/>
        <a:ln cap="sq">
          <a:noFill/>
          <a:beve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2C7F8-6E9E-4BC5-B34B-CFB19E70534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D2AA40-26D3-4484-9A14-6BB500B1BB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5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>
            <a:off x="6023992" y="1579439"/>
            <a:ext cx="1800000" cy="1800000"/>
          </a:xfrm>
          <a:prstGeom prst="ellipse">
            <a:avLst/>
          </a:prstGeom>
          <a:solidFill>
            <a:srgbClr val="D90A00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783632" y="3595663"/>
            <a:ext cx="6624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b="1" dirty="0">
                <a:latin typeface="造字工房悦黑体验版纤细体" pitchFamily="50" charset="-122"/>
                <a:ea typeface="造字工房悦黑体验版纤细体" pitchFamily="50" charset="-122"/>
              </a:rPr>
              <a:t>COMPANY</a:t>
            </a:r>
            <a:r>
              <a:rPr lang="en-US" altLang="zh-CN" sz="4400" dirty="0">
                <a:latin typeface="造字工房悦黑体验版纤细体" pitchFamily="50" charset="-122"/>
                <a:ea typeface="造字工房悦黑体验版纤细体" pitchFamily="50" charset="-122"/>
              </a:rPr>
              <a:t>NAME</a:t>
            </a:r>
            <a:endParaRPr lang="zh-CN" altLang="en-US" sz="4400" dirty="0"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4368008" y="1579439"/>
            <a:ext cx="1800000" cy="1800000"/>
          </a:xfrm>
          <a:prstGeom prst="ellipse">
            <a:avLst/>
          </a:prstGeom>
          <a:solidFill>
            <a:srgbClr val="2E2E2E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439866" y="2094718"/>
            <a:ext cx="33122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b="1" dirty="0">
                <a:solidFill>
                  <a:schemeClr val="bg1"/>
                </a:solidFill>
                <a:latin typeface="造字工房悦黑体验版纤细体" pitchFamily="50" charset="-122"/>
                <a:ea typeface="造字工房悦黑体验版纤细体" pitchFamily="50" charset="-122"/>
              </a:rPr>
              <a:t>Presentation</a:t>
            </a:r>
            <a:endParaRPr lang="zh-CN" altLang="en-US" sz="4400" b="1" dirty="0">
              <a:solidFill>
                <a:schemeClr val="bg1"/>
              </a:solidFill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263352" y="563488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latin typeface="造字工房悦黑体验版纤细体" pitchFamily="50" charset="-122"/>
                <a:ea typeface="造字工房悦黑体验版纤细体" pitchFamily="50" charset="-122"/>
              </a:rPr>
              <a:t>PORTFOLIO</a:t>
            </a:r>
            <a:endParaRPr lang="zh-CN" altLang="en-US" sz="6000" b="1" dirty="0"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127448" y="1620740"/>
            <a:ext cx="2771532" cy="2326715"/>
            <a:chOff x="1058544" y="1981078"/>
            <a:chExt cx="2167266" cy="4256234"/>
          </a:xfrm>
        </p:grpSpPr>
        <p:sp>
          <p:nvSpPr>
            <p:cNvPr id="3" name="等腰三角形 2"/>
            <p:cNvSpPr/>
            <p:nvPr/>
          </p:nvSpPr>
          <p:spPr>
            <a:xfrm rot="10800000" flipH="1" flipV="1">
              <a:off x="2955810" y="1981078"/>
              <a:ext cx="270000" cy="234836"/>
            </a:xfrm>
            <a:prstGeom prst="triangle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1058544" y="2263317"/>
              <a:ext cx="2157136" cy="3376359"/>
            </a:xfrm>
            <a:prstGeom prst="rect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b="1" dirty="0">
                <a:solidFill>
                  <a:schemeClr val="bg1">
                    <a:lumMod val="50000"/>
                  </a:schemeClr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1058544" y="5373216"/>
              <a:ext cx="2157136" cy="648072"/>
            </a:xfrm>
            <a:prstGeom prst="rect">
              <a:avLst/>
            </a:prstGeom>
            <a:solidFill>
              <a:srgbClr val="2323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等腰三角形 5"/>
            <p:cNvSpPr/>
            <p:nvPr/>
          </p:nvSpPr>
          <p:spPr>
            <a:xfrm rot="10800000">
              <a:off x="1059752" y="6021288"/>
              <a:ext cx="270161" cy="216024"/>
            </a:xfrm>
            <a:prstGeom prst="triangle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1058544" y="2248094"/>
              <a:ext cx="2156400" cy="0"/>
            </a:xfrm>
            <a:prstGeom prst="line">
              <a:avLst/>
            </a:prstGeom>
            <a:ln w="76200">
              <a:solidFill>
                <a:srgbClr val="23232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矩形 8"/>
            <p:cNvSpPr/>
            <p:nvPr/>
          </p:nvSpPr>
          <p:spPr>
            <a:xfrm>
              <a:off x="1076313" y="5443502"/>
              <a:ext cx="874710" cy="5392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600" b="1" dirty="0">
                  <a:solidFill>
                    <a:srgbClr val="D90A00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TEXT HERE</a:t>
              </a:r>
              <a:endParaRPr lang="zh-CN" altLang="en-US" sz="1600" b="1" dirty="0">
                <a:solidFill>
                  <a:srgbClr val="D90A00"/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127448" y="4010100"/>
            <a:ext cx="2771532" cy="2326715"/>
            <a:chOff x="1058544" y="1981078"/>
            <a:chExt cx="2167266" cy="4256234"/>
          </a:xfrm>
        </p:grpSpPr>
        <p:sp>
          <p:nvSpPr>
            <p:cNvPr id="19" name="等腰三角形 18"/>
            <p:cNvSpPr/>
            <p:nvPr/>
          </p:nvSpPr>
          <p:spPr>
            <a:xfrm rot="10800000" flipH="1" flipV="1">
              <a:off x="2955810" y="1981078"/>
              <a:ext cx="270000" cy="234836"/>
            </a:xfrm>
            <a:prstGeom prst="triangle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1058544" y="2263318"/>
              <a:ext cx="2157136" cy="3109898"/>
            </a:xfrm>
            <a:prstGeom prst="rect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b="1" dirty="0">
                <a:solidFill>
                  <a:schemeClr val="bg1">
                    <a:lumMod val="50000"/>
                  </a:schemeClr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1058544" y="5373216"/>
              <a:ext cx="2157136" cy="648072"/>
            </a:xfrm>
            <a:prstGeom prst="rect">
              <a:avLst/>
            </a:prstGeom>
            <a:solidFill>
              <a:srgbClr val="2323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等腰三角形 21"/>
            <p:cNvSpPr/>
            <p:nvPr/>
          </p:nvSpPr>
          <p:spPr>
            <a:xfrm rot="10800000">
              <a:off x="1059752" y="6021288"/>
              <a:ext cx="270161" cy="216024"/>
            </a:xfrm>
            <a:prstGeom prst="triangle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3" name="直接连接符 22"/>
            <p:cNvCxnSpPr/>
            <p:nvPr/>
          </p:nvCxnSpPr>
          <p:spPr>
            <a:xfrm>
              <a:off x="1058544" y="2248094"/>
              <a:ext cx="2156400" cy="0"/>
            </a:xfrm>
            <a:prstGeom prst="line">
              <a:avLst/>
            </a:prstGeom>
            <a:ln w="76200">
              <a:solidFill>
                <a:srgbClr val="23232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矩形 23"/>
            <p:cNvSpPr/>
            <p:nvPr/>
          </p:nvSpPr>
          <p:spPr>
            <a:xfrm>
              <a:off x="1076313" y="5443502"/>
              <a:ext cx="874710" cy="5392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600" b="1" dirty="0">
                  <a:solidFill>
                    <a:srgbClr val="D90A00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TEXT HERE</a:t>
              </a:r>
              <a:endParaRPr lang="zh-CN" altLang="en-US" sz="1600" b="1" dirty="0">
                <a:solidFill>
                  <a:srgbClr val="D90A00"/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746238" y="1620740"/>
            <a:ext cx="2771532" cy="2326715"/>
            <a:chOff x="1058544" y="1981078"/>
            <a:chExt cx="2167266" cy="4256234"/>
          </a:xfrm>
        </p:grpSpPr>
        <p:sp>
          <p:nvSpPr>
            <p:cNvPr id="26" name="等腰三角形 25"/>
            <p:cNvSpPr/>
            <p:nvPr/>
          </p:nvSpPr>
          <p:spPr>
            <a:xfrm rot="10800000" flipH="1" flipV="1">
              <a:off x="2955810" y="1981078"/>
              <a:ext cx="270000" cy="234836"/>
            </a:xfrm>
            <a:prstGeom prst="triangle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1058544" y="2263318"/>
              <a:ext cx="2157136" cy="3109898"/>
            </a:xfrm>
            <a:prstGeom prst="rect">
              <a:avLst/>
            </a:prstGeom>
            <a:blipFill dpi="0"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b="1" dirty="0">
                <a:solidFill>
                  <a:schemeClr val="bg1">
                    <a:lumMod val="50000"/>
                  </a:schemeClr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1058544" y="5373216"/>
              <a:ext cx="2157136" cy="648072"/>
            </a:xfrm>
            <a:prstGeom prst="rect">
              <a:avLst/>
            </a:prstGeom>
            <a:solidFill>
              <a:srgbClr val="2323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等腰三角形 28"/>
            <p:cNvSpPr/>
            <p:nvPr/>
          </p:nvSpPr>
          <p:spPr>
            <a:xfrm rot="10800000">
              <a:off x="1059752" y="6021288"/>
              <a:ext cx="270161" cy="216024"/>
            </a:xfrm>
            <a:prstGeom prst="triangle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0" name="直接连接符 29"/>
            <p:cNvCxnSpPr/>
            <p:nvPr/>
          </p:nvCxnSpPr>
          <p:spPr>
            <a:xfrm>
              <a:off x="1058544" y="2248094"/>
              <a:ext cx="2156400" cy="0"/>
            </a:xfrm>
            <a:prstGeom prst="line">
              <a:avLst/>
            </a:prstGeom>
            <a:ln w="76200">
              <a:solidFill>
                <a:srgbClr val="23232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矩形 30"/>
            <p:cNvSpPr/>
            <p:nvPr/>
          </p:nvSpPr>
          <p:spPr>
            <a:xfrm>
              <a:off x="1076313" y="5443502"/>
              <a:ext cx="874710" cy="5392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600" b="1" dirty="0">
                  <a:solidFill>
                    <a:srgbClr val="D90A00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TEXT HERE</a:t>
              </a:r>
              <a:endParaRPr lang="zh-CN" altLang="en-US" sz="1600" b="1" dirty="0">
                <a:solidFill>
                  <a:srgbClr val="D90A00"/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746238" y="4010100"/>
            <a:ext cx="2771532" cy="2326715"/>
            <a:chOff x="1058544" y="1981078"/>
            <a:chExt cx="2167266" cy="4256234"/>
          </a:xfrm>
        </p:grpSpPr>
        <p:sp>
          <p:nvSpPr>
            <p:cNvPr id="33" name="等腰三角形 32"/>
            <p:cNvSpPr/>
            <p:nvPr/>
          </p:nvSpPr>
          <p:spPr>
            <a:xfrm rot="10800000" flipH="1" flipV="1">
              <a:off x="2955810" y="1981078"/>
              <a:ext cx="270000" cy="234836"/>
            </a:xfrm>
            <a:prstGeom prst="triangle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矩形 33"/>
            <p:cNvSpPr/>
            <p:nvPr/>
          </p:nvSpPr>
          <p:spPr>
            <a:xfrm>
              <a:off x="1058544" y="2263318"/>
              <a:ext cx="2157136" cy="3109898"/>
            </a:xfrm>
            <a:prstGeom prst="rect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b="1" dirty="0">
                <a:solidFill>
                  <a:schemeClr val="bg1">
                    <a:lumMod val="50000"/>
                  </a:schemeClr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1058544" y="5373216"/>
              <a:ext cx="2157136" cy="648072"/>
            </a:xfrm>
            <a:prstGeom prst="rect">
              <a:avLst/>
            </a:prstGeom>
            <a:solidFill>
              <a:srgbClr val="2323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等腰三角形 35"/>
            <p:cNvSpPr/>
            <p:nvPr/>
          </p:nvSpPr>
          <p:spPr>
            <a:xfrm rot="10800000">
              <a:off x="1059752" y="6021288"/>
              <a:ext cx="270161" cy="216024"/>
            </a:xfrm>
            <a:prstGeom prst="triangle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7" name="直接连接符 36"/>
            <p:cNvCxnSpPr/>
            <p:nvPr/>
          </p:nvCxnSpPr>
          <p:spPr>
            <a:xfrm>
              <a:off x="1058544" y="2248094"/>
              <a:ext cx="2156400" cy="0"/>
            </a:xfrm>
            <a:prstGeom prst="line">
              <a:avLst/>
            </a:prstGeom>
            <a:ln w="76200">
              <a:solidFill>
                <a:srgbClr val="23232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矩形 37"/>
            <p:cNvSpPr/>
            <p:nvPr/>
          </p:nvSpPr>
          <p:spPr>
            <a:xfrm>
              <a:off x="1076313" y="5443502"/>
              <a:ext cx="874710" cy="5392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600" b="1" dirty="0">
                  <a:solidFill>
                    <a:srgbClr val="D90A00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TEXT HERE</a:t>
              </a:r>
              <a:endParaRPr lang="zh-CN" altLang="en-US" sz="1600" b="1" dirty="0">
                <a:solidFill>
                  <a:srgbClr val="D90A00"/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8365028" y="1620740"/>
            <a:ext cx="2771532" cy="2326715"/>
            <a:chOff x="1058544" y="1981078"/>
            <a:chExt cx="2167266" cy="4256234"/>
          </a:xfrm>
        </p:grpSpPr>
        <p:sp>
          <p:nvSpPr>
            <p:cNvPr id="40" name="等腰三角形 39"/>
            <p:cNvSpPr/>
            <p:nvPr/>
          </p:nvSpPr>
          <p:spPr>
            <a:xfrm rot="10800000" flipH="1" flipV="1">
              <a:off x="2955810" y="1981078"/>
              <a:ext cx="270000" cy="234836"/>
            </a:xfrm>
            <a:prstGeom prst="triangle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矩形 40"/>
            <p:cNvSpPr/>
            <p:nvPr/>
          </p:nvSpPr>
          <p:spPr>
            <a:xfrm>
              <a:off x="1058544" y="2263318"/>
              <a:ext cx="2157136" cy="3109898"/>
            </a:xfrm>
            <a:prstGeom prst="rect">
              <a:avLst/>
            </a:prstGeom>
            <a:blipFill dpi="0"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b="1" dirty="0">
                <a:solidFill>
                  <a:schemeClr val="bg1">
                    <a:lumMod val="50000"/>
                  </a:schemeClr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1058544" y="5373216"/>
              <a:ext cx="2157136" cy="648072"/>
            </a:xfrm>
            <a:prstGeom prst="rect">
              <a:avLst/>
            </a:prstGeom>
            <a:solidFill>
              <a:srgbClr val="2323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等腰三角形 42"/>
            <p:cNvSpPr/>
            <p:nvPr/>
          </p:nvSpPr>
          <p:spPr>
            <a:xfrm rot="10800000">
              <a:off x="1059752" y="6021288"/>
              <a:ext cx="270161" cy="216024"/>
            </a:xfrm>
            <a:prstGeom prst="triangle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4" name="直接连接符 43"/>
            <p:cNvCxnSpPr/>
            <p:nvPr/>
          </p:nvCxnSpPr>
          <p:spPr>
            <a:xfrm>
              <a:off x="1058544" y="2248094"/>
              <a:ext cx="2156400" cy="0"/>
            </a:xfrm>
            <a:prstGeom prst="line">
              <a:avLst/>
            </a:prstGeom>
            <a:ln w="76200">
              <a:solidFill>
                <a:srgbClr val="23232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矩形 44"/>
            <p:cNvSpPr/>
            <p:nvPr/>
          </p:nvSpPr>
          <p:spPr>
            <a:xfrm>
              <a:off x="1076313" y="5443502"/>
              <a:ext cx="874710" cy="5392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600" b="1" dirty="0">
                  <a:solidFill>
                    <a:srgbClr val="D90A00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TEXT HERE</a:t>
              </a:r>
              <a:endParaRPr lang="zh-CN" altLang="en-US" sz="1600" b="1" dirty="0">
                <a:solidFill>
                  <a:srgbClr val="D90A00"/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8365028" y="4010100"/>
            <a:ext cx="2771532" cy="2326715"/>
            <a:chOff x="1058544" y="1981078"/>
            <a:chExt cx="2167266" cy="4256234"/>
          </a:xfrm>
        </p:grpSpPr>
        <p:sp>
          <p:nvSpPr>
            <p:cNvPr id="47" name="等腰三角形 46"/>
            <p:cNvSpPr/>
            <p:nvPr/>
          </p:nvSpPr>
          <p:spPr>
            <a:xfrm rot="10800000" flipH="1" flipV="1">
              <a:off x="2955810" y="1981078"/>
              <a:ext cx="270000" cy="234836"/>
            </a:xfrm>
            <a:prstGeom prst="triangle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矩形 47"/>
            <p:cNvSpPr/>
            <p:nvPr/>
          </p:nvSpPr>
          <p:spPr>
            <a:xfrm>
              <a:off x="1058544" y="2263315"/>
              <a:ext cx="2157136" cy="3180184"/>
            </a:xfrm>
            <a:prstGeom prst="rect">
              <a:avLst/>
            </a:prstGeom>
            <a:blipFill dpi="0"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b="1" dirty="0">
                <a:solidFill>
                  <a:schemeClr val="bg1">
                    <a:lumMod val="50000"/>
                  </a:schemeClr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1058544" y="5373216"/>
              <a:ext cx="2157136" cy="648072"/>
            </a:xfrm>
            <a:prstGeom prst="rect">
              <a:avLst/>
            </a:prstGeom>
            <a:solidFill>
              <a:srgbClr val="2323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等腰三角形 49"/>
            <p:cNvSpPr/>
            <p:nvPr/>
          </p:nvSpPr>
          <p:spPr>
            <a:xfrm rot="10800000">
              <a:off x="1059752" y="6021288"/>
              <a:ext cx="270161" cy="216024"/>
            </a:xfrm>
            <a:prstGeom prst="triangle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1" name="直接连接符 50"/>
            <p:cNvCxnSpPr/>
            <p:nvPr/>
          </p:nvCxnSpPr>
          <p:spPr>
            <a:xfrm>
              <a:off x="1058544" y="2248094"/>
              <a:ext cx="2156400" cy="0"/>
            </a:xfrm>
            <a:prstGeom prst="line">
              <a:avLst/>
            </a:prstGeom>
            <a:ln w="76200">
              <a:solidFill>
                <a:srgbClr val="23232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矩形 51"/>
            <p:cNvSpPr/>
            <p:nvPr/>
          </p:nvSpPr>
          <p:spPr>
            <a:xfrm>
              <a:off x="1076313" y="5443502"/>
              <a:ext cx="874710" cy="5392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600" b="1" dirty="0">
                  <a:solidFill>
                    <a:srgbClr val="D90A00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TEXT HERE</a:t>
              </a:r>
              <a:endParaRPr lang="zh-CN" altLang="en-US" sz="1600" b="1" dirty="0">
                <a:solidFill>
                  <a:srgbClr val="D90A00"/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</p:grpSp>
      <p:sp>
        <p:nvSpPr>
          <p:cNvPr id="56" name="文本框 55"/>
          <p:cNvSpPr txBox="1"/>
          <p:nvPr/>
        </p:nvSpPr>
        <p:spPr>
          <a:xfrm>
            <a:off x="9192344" y="332656"/>
            <a:ext cx="2999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latin typeface="造字工房悦黑体验版纤细体" pitchFamily="50" charset="-122"/>
                <a:ea typeface="造字工房悦黑体验版纤细体" pitchFamily="50" charset="-122"/>
              </a:rPr>
              <a:t>COMPANY</a:t>
            </a:r>
            <a:r>
              <a:rPr lang="en-US" altLang="zh-CN" sz="2400" dirty="0">
                <a:latin typeface="造字工房悦黑体验版纤细体" pitchFamily="50" charset="-122"/>
                <a:ea typeface="造字工房悦黑体验版纤细体" pitchFamily="50" charset="-122"/>
              </a:rPr>
              <a:t>NAME</a:t>
            </a:r>
            <a:endParaRPr lang="zh-CN" altLang="en-US" sz="2400" dirty="0"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5675316"/>
            <a:ext cx="12192000" cy="1182680"/>
            <a:chOff x="1058544" y="5373216"/>
            <a:chExt cx="2157136" cy="648072"/>
          </a:xfrm>
        </p:grpSpPr>
        <p:sp>
          <p:nvSpPr>
            <p:cNvPr id="5" name="矩形 4"/>
            <p:cNvSpPr/>
            <p:nvPr/>
          </p:nvSpPr>
          <p:spPr>
            <a:xfrm>
              <a:off x="1058544" y="5373216"/>
              <a:ext cx="2157136" cy="648072"/>
            </a:xfrm>
            <a:prstGeom prst="rect">
              <a:avLst/>
            </a:prstGeom>
            <a:solidFill>
              <a:srgbClr val="2323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1117879" y="5404963"/>
              <a:ext cx="302679" cy="2529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b="1" dirty="0">
                  <a:solidFill>
                    <a:srgbClr val="D90A00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TEXT HERE</a:t>
              </a:r>
              <a:endParaRPr lang="zh-CN" altLang="en-US" sz="2400" b="1" dirty="0">
                <a:solidFill>
                  <a:srgbClr val="D90A00"/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9192344" y="332656"/>
            <a:ext cx="2999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latin typeface="造字工房悦黑体验版纤细体" pitchFamily="50" charset="-122"/>
                <a:ea typeface="造字工房悦黑体验版纤细体" pitchFamily="50" charset="-122"/>
              </a:rPr>
              <a:t>COMPANY</a:t>
            </a:r>
            <a:r>
              <a:rPr lang="en-US" altLang="zh-CN" sz="2400" dirty="0">
                <a:latin typeface="造字工房悦黑体验版纤细体" pitchFamily="50" charset="-122"/>
                <a:ea typeface="造字工房悦黑体验版纤细体" pitchFamily="50" charset="-122"/>
              </a:rPr>
              <a:t>NAME</a:t>
            </a:r>
            <a:endParaRPr lang="zh-CN" altLang="en-US" sz="2400" dirty="0"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35358" y="6093296"/>
            <a:ext cx="88569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dirty="0">
                <a:solidFill>
                  <a:schemeClr val="bg1"/>
                </a:solidFill>
                <a:latin typeface="造字工房悦黑体验版纤细体" pitchFamily="50" charset="-122"/>
                <a:ea typeface="造字工房悦黑体验版纤细体" pitchFamily="50" charset="-122"/>
              </a:rPr>
              <a:t>Hello , I want to play a game</a:t>
            </a:r>
            <a:r>
              <a:rPr lang="en-US" altLang="zh-CN" dirty="0">
                <a:solidFill>
                  <a:schemeClr val="bg1"/>
                </a:solidFill>
                <a:latin typeface="造字工房悦黑体验版纤细体" pitchFamily="50" charset="-122"/>
                <a:ea typeface="造字工房悦黑体验版纤细体" pitchFamily="50" charset="-122"/>
              </a:rPr>
              <a:t>.</a:t>
            </a:r>
            <a:r>
              <a:rPr lang="zh-CN" altLang="zh-CN" dirty="0">
                <a:solidFill>
                  <a:schemeClr val="bg1"/>
                </a:solidFill>
                <a:latin typeface="造字工房悦黑体验版纤细体" pitchFamily="50" charset="-122"/>
                <a:ea typeface="造字工房悦黑体验版纤细体" pitchFamily="50" charset="-122"/>
              </a:rPr>
              <a:t> Hello , I want to play a game</a:t>
            </a:r>
            <a:r>
              <a:rPr lang="en-US" altLang="zh-CN" dirty="0">
                <a:solidFill>
                  <a:schemeClr val="bg1"/>
                </a:solidFill>
                <a:latin typeface="造字工房悦黑体验版纤细体" pitchFamily="50" charset="-122"/>
                <a:ea typeface="造字工房悦黑体验版纤细体" pitchFamily="50" charset="-122"/>
              </a:rPr>
              <a:t>.</a:t>
            </a:r>
            <a:r>
              <a:rPr lang="zh-CN" altLang="zh-CN" dirty="0">
                <a:solidFill>
                  <a:schemeClr val="bg1"/>
                </a:solidFill>
                <a:latin typeface="造字工房悦黑体验版纤细体" pitchFamily="50" charset="-122"/>
                <a:ea typeface="造字工房悦黑体验版纤细体" pitchFamily="50" charset="-122"/>
              </a:rPr>
              <a:t> Hello , I want to play a game</a:t>
            </a:r>
            <a:r>
              <a:rPr lang="en-US" altLang="zh-CN" dirty="0">
                <a:solidFill>
                  <a:schemeClr val="bg1"/>
                </a:solidFill>
                <a:latin typeface="造字工房悦黑体验版纤细体" pitchFamily="50" charset="-122"/>
                <a:ea typeface="造字工房悦黑体验版纤细体" pitchFamily="50" charset="-122"/>
              </a:rPr>
              <a:t>.</a:t>
            </a:r>
            <a:r>
              <a:rPr lang="zh-CN" altLang="zh-CN" dirty="0">
                <a:solidFill>
                  <a:schemeClr val="bg1"/>
                </a:solidFill>
                <a:latin typeface="造字工房悦黑体验版纤细体" pitchFamily="50" charset="-122"/>
                <a:ea typeface="造字工房悦黑体验版纤细体" pitchFamily="50" charset="-122"/>
              </a:rPr>
              <a:t> Hello , I want to play a game</a:t>
            </a:r>
            <a:r>
              <a:rPr lang="en-US" altLang="zh-CN" dirty="0">
                <a:solidFill>
                  <a:schemeClr val="bg1"/>
                </a:solidFill>
                <a:latin typeface="造字工房悦黑体验版纤细体" pitchFamily="50" charset="-122"/>
                <a:ea typeface="造字工房悦黑体验版纤细体" pitchFamily="50" charset="-122"/>
              </a:rPr>
              <a:t>.</a:t>
            </a:r>
            <a:r>
              <a:rPr lang="zh-CN" altLang="zh-CN" dirty="0">
                <a:solidFill>
                  <a:schemeClr val="bg1"/>
                </a:solidFill>
                <a:latin typeface="造字工房悦黑体验版纤细体" pitchFamily="50" charset="-122"/>
                <a:ea typeface="造字工房悦黑体验版纤细体" pitchFamily="50" charset="-122"/>
              </a:rPr>
              <a:t> Hello , I want to play a game</a:t>
            </a:r>
            <a:r>
              <a:rPr lang="en-US" altLang="zh-CN" dirty="0">
                <a:solidFill>
                  <a:schemeClr val="bg1"/>
                </a:solidFill>
                <a:latin typeface="造字工房悦黑体验版纤细体" pitchFamily="50" charset="-122"/>
                <a:ea typeface="造字工房悦黑体验版纤细体" pitchFamily="50" charset="-122"/>
              </a:rPr>
              <a:t>.</a:t>
            </a:r>
            <a:r>
              <a:rPr lang="zh-CN" altLang="zh-CN" dirty="0">
                <a:solidFill>
                  <a:schemeClr val="bg1"/>
                </a:solidFill>
                <a:latin typeface="造字工房悦黑体验版纤细体" pitchFamily="50" charset="-122"/>
                <a:ea typeface="造字工房悦黑体验版纤细体" pitchFamily="50" charset="-122"/>
              </a:rPr>
              <a:t> </a:t>
            </a:r>
            <a:endParaRPr lang="zh-CN" altLang="en-US" dirty="0"/>
          </a:p>
        </p:txBody>
      </p:sp>
      <p:grpSp>
        <p:nvGrpSpPr>
          <p:cNvPr id="14" name="组合 13"/>
          <p:cNvGrpSpPr/>
          <p:nvPr/>
        </p:nvGrpSpPr>
        <p:grpSpPr>
          <a:xfrm flipH="1">
            <a:off x="11136559" y="5847817"/>
            <a:ext cx="540000" cy="540000"/>
            <a:chOff x="2027668" y="2961008"/>
            <a:chExt cx="1260000" cy="1260000"/>
          </a:xfrm>
        </p:grpSpPr>
        <p:sp>
          <p:nvSpPr>
            <p:cNvPr id="12" name="椭圆 11"/>
            <p:cNvSpPr/>
            <p:nvPr/>
          </p:nvSpPr>
          <p:spPr>
            <a:xfrm>
              <a:off x="2027668" y="2961008"/>
              <a:ext cx="1260000" cy="1260000"/>
            </a:xfrm>
            <a:prstGeom prst="ellipse">
              <a:avLst/>
            </a:prstGeom>
            <a:solidFill>
              <a:srgbClr val="D90A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  <p:sp>
          <p:nvSpPr>
            <p:cNvPr id="13" name="任意多边形 12"/>
            <p:cNvSpPr/>
            <p:nvPr/>
          </p:nvSpPr>
          <p:spPr>
            <a:xfrm rot="5400000">
              <a:off x="2459596" y="3194964"/>
              <a:ext cx="432048" cy="792088"/>
            </a:xfrm>
            <a:custGeom>
              <a:avLst/>
              <a:gdLst>
                <a:gd name="connsiteX0" fmla="*/ 0 w 576064"/>
                <a:gd name="connsiteY0" fmla="*/ 576064 h 1008112"/>
                <a:gd name="connsiteX1" fmla="*/ 282556 w 576064"/>
                <a:gd name="connsiteY1" fmla="*/ 0 h 1008112"/>
                <a:gd name="connsiteX2" fmla="*/ 565111 w 576064"/>
                <a:gd name="connsiteY2" fmla="*/ 576064 h 1008112"/>
                <a:gd name="connsiteX3" fmla="*/ 387694 w 576064"/>
                <a:gd name="connsiteY3" fmla="*/ 576064 h 1008112"/>
                <a:gd name="connsiteX4" fmla="*/ 576064 w 576064"/>
                <a:gd name="connsiteY4" fmla="*/ 1008112 h 1008112"/>
                <a:gd name="connsiteX5" fmla="*/ 10953 w 576064"/>
                <a:gd name="connsiteY5" fmla="*/ 1008112 h 1008112"/>
                <a:gd name="connsiteX6" fmla="*/ 199324 w 576064"/>
                <a:gd name="connsiteY6" fmla="*/ 576064 h 1008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6064" h="1008112">
                  <a:moveTo>
                    <a:pt x="0" y="576064"/>
                  </a:moveTo>
                  <a:lnTo>
                    <a:pt x="282556" y="0"/>
                  </a:lnTo>
                  <a:lnTo>
                    <a:pt x="565111" y="576064"/>
                  </a:lnTo>
                  <a:lnTo>
                    <a:pt x="387694" y="576064"/>
                  </a:lnTo>
                  <a:lnTo>
                    <a:pt x="576064" y="1008112"/>
                  </a:lnTo>
                  <a:lnTo>
                    <a:pt x="10953" y="1008112"/>
                  </a:lnTo>
                  <a:lnTo>
                    <a:pt x="199324" y="57606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10542463" y="6457890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latin typeface="造字工房悦黑体验版纤细体" pitchFamily="50" charset="-122"/>
                <a:ea typeface="造字工房悦黑体验版纤细体" pitchFamily="50" charset="-122"/>
              </a:rPr>
              <a:t>GOBACK</a:t>
            </a:r>
            <a:endParaRPr lang="zh-CN" altLang="en-US" sz="2000" dirty="0">
              <a:solidFill>
                <a:schemeClr val="bg1"/>
              </a:solidFill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pic>
        <p:nvPicPr>
          <p:cNvPr id="4100" name="Picture 4" descr="412-02025.jpg (1024×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31" b="25442"/>
          <a:stretch>
            <a:fillRect/>
          </a:stretch>
        </p:blipFill>
        <p:spPr bwMode="auto">
          <a:xfrm>
            <a:off x="0" y="-20355"/>
            <a:ext cx="12192000" cy="5753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63352" y="563488"/>
            <a:ext cx="55446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latin typeface="造字工房悦黑体验版纤细体" pitchFamily="50" charset="-122"/>
                <a:ea typeface="造字工房悦黑体验版纤细体" pitchFamily="50" charset="-122"/>
              </a:rPr>
              <a:t>QUESTIONTIME</a:t>
            </a:r>
            <a:endParaRPr lang="zh-CN" altLang="en-US" sz="6000" b="1" dirty="0"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279576" y="1168291"/>
            <a:ext cx="33123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0" dirty="0">
                <a:latin typeface="Berlin Sans FB Demi" panose="020E0802020502020306" pitchFamily="34" charset="0"/>
              </a:rPr>
              <a:t>Q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176120" y="1412776"/>
            <a:ext cx="28803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0" dirty="0">
                <a:latin typeface="Berlin Sans FB Demi" panose="020E0802020502020306" pitchFamily="34" charset="0"/>
              </a:rPr>
              <a:t>A</a:t>
            </a:r>
            <a:endParaRPr lang="zh-CN" altLang="en-US" sz="30000" dirty="0">
              <a:latin typeface="Berlin Sans FB Demi" panose="020E0802020502020306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159896" y="2610201"/>
            <a:ext cx="19802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0" dirty="0">
                <a:solidFill>
                  <a:srgbClr val="D90A09"/>
                </a:solidFill>
                <a:latin typeface="Berlin Sans FB Demi" panose="020E0802020502020306" pitchFamily="34" charset="0"/>
              </a:rPr>
              <a:t>&amp;</a:t>
            </a:r>
            <a:endParaRPr lang="zh-CN" altLang="en-US" sz="20000" dirty="0">
              <a:solidFill>
                <a:srgbClr val="D90A09"/>
              </a:solidFill>
              <a:latin typeface="Berlin Sans FB Demi" panose="020E0802020502020306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053452" y="1977437"/>
            <a:ext cx="6048672" cy="2387667"/>
            <a:chOff x="767408" y="1736992"/>
            <a:chExt cx="4896544" cy="1620000"/>
          </a:xfrm>
        </p:grpSpPr>
        <p:grpSp>
          <p:nvGrpSpPr>
            <p:cNvPr id="4" name="组合 3"/>
            <p:cNvGrpSpPr/>
            <p:nvPr/>
          </p:nvGrpSpPr>
          <p:grpSpPr>
            <a:xfrm>
              <a:off x="767408" y="1736992"/>
              <a:ext cx="4896544" cy="1620000"/>
              <a:chOff x="839416" y="1772816"/>
              <a:chExt cx="3744416" cy="1368152"/>
            </a:xfrm>
          </p:grpSpPr>
          <p:sp>
            <p:nvSpPr>
              <p:cNvPr id="6" name="矩形 5"/>
              <p:cNvSpPr/>
              <p:nvPr/>
            </p:nvSpPr>
            <p:spPr>
              <a:xfrm>
                <a:off x="839416" y="2060848"/>
                <a:ext cx="3744416" cy="792088"/>
              </a:xfrm>
              <a:prstGeom prst="rect">
                <a:avLst/>
              </a:prstGeom>
              <a:solidFill>
                <a:srgbClr val="2323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等腰三角形 6"/>
              <p:cNvSpPr/>
              <p:nvPr/>
            </p:nvSpPr>
            <p:spPr>
              <a:xfrm>
                <a:off x="4295800" y="1772816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等腰三角形 7"/>
              <p:cNvSpPr/>
              <p:nvPr/>
            </p:nvSpPr>
            <p:spPr>
              <a:xfrm rot="10800000">
                <a:off x="839416" y="2852936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" name="Rectangle 1"/>
            <p:cNvSpPr>
              <a:spLocks noChangeArrowheads="1"/>
            </p:cNvSpPr>
            <p:nvPr/>
          </p:nvSpPr>
          <p:spPr bwMode="auto">
            <a:xfrm>
              <a:off x="1055440" y="2145017"/>
              <a:ext cx="4515855" cy="8039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0" tIns="0" rIns="0" bIns="76176" numCol="1" anchor="ctr" anchorCtr="0" compatLnSpc="1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7200" b="1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THANK</a:t>
              </a:r>
              <a:r>
                <a:rPr lang="en-US" altLang="zh-CN" sz="7200" b="1" dirty="0">
                  <a:solidFill>
                    <a:schemeClr val="bg1">
                      <a:lumMod val="50000"/>
                    </a:schemeClr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YOU</a:t>
              </a:r>
              <a:endParaRPr lang="zh-CN" altLang="zh-CN" sz="7200" b="1" dirty="0">
                <a:solidFill>
                  <a:schemeClr val="bg1">
                    <a:lumMod val="50000"/>
                  </a:schemeClr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8994112" y="1689406"/>
            <a:ext cx="792088" cy="576064"/>
            <a:chOff x="5951984" y="4869160"/>
            <a:chExt cx="792088" cy="576064"/>
          </a:xfrm>
        </p:grpSpPr>
        <p:sp>
          <p:nvSpPr>
            <p:cNvPr id="9" name="椭圆 8"/>
            <p:cNvSpPr/>
            <p:nvPr/>
          </p:nvSpPr>
          <p:spPr>
            <a:xfrm>
              <a:off x="6059996" y="4869160"/>
              <a:ext cx="576064" cy="576064"/>
            </a:xfrm>
            <a:prstGeom prst="ellipse">
              <a:avLst/>
            </a:prstGeom>
            <a:solidFill>
              <a:srgbClr val="D90A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951984" y="5003303"/>
              <a:ext cx="7920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Jigsaw</a:t>
              </a:r>
              <a:endParaRPr lang="zh-CN" altLang="en-US" sz="1400" b="1" dirty="0">
                <a:solidFill>
                  <a:schemeClr val="bg1"/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2E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2027668" y="2961008"/>
            <a:ext cx="1260000" cy="1260000"/>
          </a:xfrm>
          <a:prstGeom prst="ellipse">
            <a:avLst/>
          </a:prstGeom>
          <a:solidFill>
            <a:srgbClr val="D90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sp>
        <p:nvSpPr>
          <p:cNvPr id="5" name="任意多边形 4"/>
          <p:cNvSpPr/>
          <p:nvPr/>
        </p:nvSpPr>
        <p:spPr>
          <a:xfrm rot="5400000">
            <a:off x="2459596" y="3194964"/>
            <a:ext cx="432048" cy="792088"/>
          </a:xfrm>
          <a:custGeom>
            <a:avLst/>
            <a:gdLst>
              <a:gd name="connsiteX0" fmla="*/ 0 w 576064"/>
              <a:gd name="connsiteY0" fmla="*/ 576064 h 1008112"/>
              <a:gd name="connsiteX1" fmla="*/ 282556 w 576064"/>
              <a:gd name="connsiteY1" fmla="*/ 0 h 1008112"/>
              <a:gd name="connsiteX2" fmla="*/ 565111 w 576064"/>
              <a:gd name="connsiteY2" fmla="*/ 576064 h 1008112"/>
              <a:gd name="connsiteX3" fmla="*/ 387694 w 576064"/>
              <a:gd name="connsiteY3" fmla="*/ 576064 h 1008112"/>
              <a:gd name="connsiteX4" fmla="*/ 576064 w 576064"/>
              <a:gd name="connsiteY4" fmla="*/ 1008112 h 1008112"/>
              <a:gd name="connsiteX5" fmla="*/ 10953 w 576064"/>
              <a:gd name="connsiteY5" fmla="*/ 1008112 h 1008112"/>
              <a:gd name="connsiteX6" fmla="*/ 199324 w 576064"/>
              <a:gd name="connsiteY6" fmla="*/ 576064 h 1008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6064" h="1008112">
                <a:moveTo>
                  <a:pt x="0" y="576064"/>
                </a:moveTo>
                <a:lnTo>
                  <a:pt x="282556" y="0"/>
                </a:lnTo>
                <a:lnTo>
                  <a:pt x="565111" y="576064"/>
                </a:lnTo>
                <a:lnTo>
                  <a:pt x="387694" y="576064"/>
                </a:lnTo>
                <a:lnTo>
                  <a:pt x="576064" y="1008112"/>
                </a:lnTo>
                <a:lnTo>
                  <a:pt x="10953" y="1008112"/>
                </a:lnTo>
                <a:lnTo>
                  <a:pt x="199324" y="5760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176120" y="567583"/>
            <a:ext cx="4536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dirty="0">
                <a:solidFill>
                  <a:srgbClr val="D90A00"/>
                </a:solidFill>
                <a:latin typeface="造字工房悦黑体验版纤细体" pitchFamily="50" charset="-122"/>
                <a:ea typeface="造字工房悦黑体验版纤细体" pitchFamily="50" charset="-122"/>
              </a:rPr>
              <a:t>SUMMARY</a:t>
            </a:r>
            <a:endParaRPr lang="zh-CN" altLang="en-US" sz="6000" dirty="0">
              <a:solidFill>
                <a:srgbClr val="D90A00"/>
              </a:solidFill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7608168" y="2127195"/>
            <a:ext cx="180000" cy="3450380"/>
            <a:chOff x="7608168" y="2620258"/>
            <a:chExt cx="180000" cy="3450380"/>
          </a:xfrm>
        </p:grpSpPr>
        <p:cxnSp>
          <p:nvCxnSpPr>
            <p:cNvPr id="15" name="直接连接符 14"/>
            <p:cNvCxnSpPr/>
            <p:nvPr/>
          </p:nvCxnSpPr>
          <p:spPr>
            <a:xfrm>
              <a:off x="7698168" y="2637304"/>
              <a:ext cx="0" cy="342000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组合 15"/>
            <p:cNvGrpSpPr/>
            <p:nvPr/>
          </p:nvGrpSpPr>
          <p:grpSpPr>
            <a:xfrm>
              <a:off x="7608168" y="2620258"/>
              <a:ext cx="180000" cy="3450380"/>
              <a:chOff x="7921352" y="2642916"/>
              <a:chExt cx="180000" cy="3450380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7921352" y="2642916"/>
                <a:ext cx="180000" cy="180000"/>
              </a:xfrm>
              <a:prstGeom prst="ellipse">
                <a:avLst/>
              </a:prstGeom>
              <a:solidFill>
                <a:srgbClr val="D90A0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造字工房悦黑体验版纤细体" pitchFamily="50" charset="-122"/>
                  <a:ea typeface="造字工房悦黑体验版纤细体" pitchFamily="50" charset="-122"/>
                </a:endParaRPr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7921352" y="3296992"/>
                <a:ext cx="180000" cy="180000"/>
              </a:xfrm>
              <a:prstGeom prst="ellipse">
                <a:avLst/>
              </a:prstGeom>
              <a:solidFill>
                <a:srgbClr val="D90A0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造字工房悦黑体验版纤细体" pitchFamily="50" charset="-122"/>
                  <a:ea typeface="造字工房悦黑体验版纤细体" pitchFamily="50" charset="-122"/>
                </a:endParaRPr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7921352" y="3951068"/>
                <a:ext cx="180000" cy="180000"/>
              </a:xfrm>
              <a:prstGeom prst="ellipse">
                <a:avLst/>
              </a:prstGeom>
              <a:solidFill>
                <a:srgbClr val="D90A0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造字工房悦黑体验版纤细体" pitchFamily="50" charset="-122"/>
                  <a:ea typeface="造字工房悦黑体验版纤细体" pitchFamily="50" charset="-122"/>
                </a:endParaRPr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7921352" y="4605144"/>
                <a:ext cx="180000" cy="180000"/>
              </a:xfrm>
              <a:prstGeom prst="ellipse">
                <a:avLst/>
              </a:prstGeom>
              <a:solidFill>
                <a:srgbClr val="D90A0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造字工房悦黑体验版纤细体" pitchFamily="50" charset="-122"/>
                  <a:ea typeface="造字工房悦黑体验版纤细体" pitchFamily="50" charset="-122"/>
                </a:endParaRPr>
              </a:p>
            </p:txBody>
          </p:sp>
          <p:sp>
            <p:nvSpPr>
              <p:cNvPr id="12" name="椭圆 11"/>
              <p:cNvSpPr/>
              <p:nvPr/>
            </p:nvSpPr>
            <p:spPr>
              <a:xfrm>
                <a:off x="7921352" y="5259220"/>
                <a:ext cx="180000" cy="180000"/>
              </a:xfrm>
              <a:prstGeom prst="ellipse">
                <a:avLst/>
              </a:prstGeom>
              <a:solidFill>
                <a:srgbClr val="D90A0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造字工房悦黑体验版纤细体" pitchFamily="50" charset="-122"/>
                  <a:ea typeface="造字工房悦黑体验版纤细体" pitchFamily="50" charset="-122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7921352" y="5913296"/>
                <a:ext cx="180000" cy="180000"/>
              </a:xfrm>
              <a:prstGeom prst="ellipse">
                <a:avLst/>
              </a:prstGeom>
              <a:solidFill>
                <a:srgbClr val="D90A00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造字工房悦黑体验版纤细体" pitchFamily="50" charset="-122"/>
                  <a:ea typeface="造字工房悦黑体验版纤细体" pitchFamily="50" charset="-122"/>
                </a:endParaRPr>
              </a:p>
            </p:txBody>
          </p:sp>
        </p:grpSp>
      </p:grpSp>
      <p:sp>
        <p:nvSpPr>
          <p:cNvPr id="19" name="文本框 18"/>
          <p:cNvSpPr txBox="1"/>
          <p:nvPr/>
        </p:nvSpPr>
        <p:spPr>
          <a:xfrm>
            <a:off x="8040216" y="206084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造字工房悦黑体验版纤细体" pitchFamily="50" charset="-122"/>
                <a:ea typeface="造字工房悦黑体验版纤细体" pitchFamily="50" charset="-122"/>
              </a:rPr>
              <a:t>ABOUTUS</a:t>
            </a:r>
            <a:endParaRPr lang="zh-CN" altLang="en-US" dirty="0">
              <a:solidFill>
                <a:schemeClr val="bg1"/>
              </a:solidFill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040216" y="270648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造字工房悦黑体验版纤细体" pitchFamily="50" charset="-122"/>
                <a:ea typeface="造字工房悦黑体验版纤细体" pitchFamily="50" charset="-122"/>
              </a:rPr>
              <a:t>MISSION</a:t>
            </a:r>
            <a:endParaRPr lang="zh-CN" altLang="en-US" dirty="0">
              <a:solidFill>
                <a:schemeClr val="bg1"/>
              </a:solidFill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040216" y="3994757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造字工房悦黑体验版纤细体" pitchFamily="50" charset="-122"/>
                <a:ea typeface="造字工房悦黑体验版纤细体" pitchFamily="50" charset="-122"/>
              </a:rPr>
              <a:t>SOLUTIONS</a:t>
            </a:r>
            <a:endParaRPr lang="zh-CN" altLang="en-US" dirty="0">
              <a:solidFill>
                <a:schemeClr val="bg1"/>
              </a:solidFill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040216" y="4648833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造字工房悦黑体验版纤细体" pitchFamily="50" charset="-122"/>
                <a:ea typeface="造字工房悦黑体验版纤细体" pitchFamily="50" charset="-122"/>
              </a:rPr>
              <a:t>PORTFOLIO</a:t>
            </a:r>
            <a:endParaRPr lang="zh-CN" altLang="en-US" dirty="0">
              <a:solidFill>
                <a:schemeClr val="bg1"/>
              </a:solidFill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040216" y="5302909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造字工房悦黑体验版纤细体" pitchFamily="50" charset="-122"/>
                <a:ea typeface="造字工房悦黑体验版纤细体" pitchFamily="50" charset="-122"/>
              </a:rPr>
              <a:t>QUESTIONTIME</a:t>
            </a:r>
            <a:endParaRPr lang="zh-CN" altLang="en-US" dirty="0">
              <a:solidFill>
                <a:schemeClr val="bg1"/>
              </a:solidFill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062007" y="3407963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造字工房悦黑体验版纤细体" pitchFamily="50" charset="-122"/>
                <a:ea typeface="造字工房悦黑体验版纤细体" pitchFamily="50" charset="-122"/>
              </a:rPr>
              <a:t>ANALYSIS</a:t>
            </a:r>
            <a:endParaRPr lang="zh-CN" altLang="en-US" dirty="0">
              <a:solidFill>
                <a:schemeClr val="bg1"/>
              </a:solidFill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455429" y="3759343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造字工房悦黑体验版纤细体" pitchFamily="50" charset="-122"/>
                <a:ea typeface="造字工房悦黑体验版纤细体" pitchFamily="50" charset="-122"/>
              </a:rPr>
              <a:t>GONEXT</a:t>
            </a:r>
            <a:endParaRPr lang="zh-CN" altLang="en-US" sz="2400" dirty="0">
              <a:solidFill>
                <a:schemeClr val="bg1"/>
              </a:solidFill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192344" y="332656"/>
            <a:ext cx="2999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latin typeface="造字工房悦黑体验版纤细体" pitchFamily="50" charset="-122"/>
                <a:ea typeface="造字工房悦黑体验版纤细体" pitchFamily="50" charset="-122"/>
              </a:rPr>
              <a:t>COMPANY</a:t>
            </a:r>
            <a:r>
              <a:rPr lang="en-US" altLang="zh-CN" sz="2400" dirty="0">
                <a:latin typeface="造字工房悦黑体验版纤细体" pitchFamily="50" charset="-122"/>
                <a:ea typeface="造字工房悦黑体验版纤细体" pitchFamily="50" charset="-122"/>
              </a:rPr>
              <a:t>NAME</a:t>
            </a:r>
            <a:endParaRPr lang="zh-CN" altLang="en-US" sz="2400" dirty="0"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63352" y="563488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latin typeface="造字工房悦黑体验版纤细体" pitchFamily="50" charset="-122"/>
                <a:ea typeface="造字工房悦黑体验版纤细体" pitchFamily="50" charset="-122"/>
              </a:rPr>
              <a:t>ABOUTUS</a:t>
            </a:r>
            <a:endParaRPr lang="zh-CN" altLang="en-US" sz="6000" b="1" dirty="0"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767408" y="2043029"/>
            <a:ext cx="4896544" cy="1624353"/>
            <a:chOff x="767408" y="1732639"/>
            <a:chExt cx="4896544" cy="1624353"/>
          </a:xfrm>
        </p:grpSpPr>
        <p:sp>
          <p:nvSpPr>
            <p:cNvPr id="20" name="文本框 19"/>
            <p:cNvSpPr txBox="1"/>
            <p:nvPr/>
          </p:nvSpPr>
          <p:spPr>
            <a:xfrm>
              <a:off x="3612559" y="1732639"/>
              <a:ext cx="1656184" cy="34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solidFill>
                    <a:srgbClr val="D90A00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TEXT HERE</a:t>
              </a:r>
              <a:endParaRPr lang="zh-CN" altLang="en-US" sz="1400" b="1" dirty="0">
                <a:solidFill>
                  <a:srgbClr val="D90A00"/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767408" y="1736992"/>
              <a:ext cx="4896544" cy="1620000"/>
              <a:chOff x="839416" y="1772816"/>
              <a:chExt cx="3744416" cy="1368152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839416" y="2060848"/>
                <a:ext cx="3744416" cy="792088"/>
              </a:xfrm>
              <a:prstGeom prst="rect">
                <a:avLst/>
              </a:prstGeom>
              <a:solidFill>
                <a:srgbClr val="2323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等腰三角形 5"/>
              <p:cNvSpPr/>
              <p:nvPr/>
            </p:nvSpPr>
            <p:spPr>
              <a:xfrm>
                <a:off x="4281613" y="1772816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等腰三角形 6"/>
              <p:cNvSpPr/>
              <p:nvPr/>
            </p:nvSpPr>
            <p:spPr>
              <a:xfrm rot="10800000">
                <a:off x="839416" y="2852936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4" name="Rectangle 1"/>
            <p:cNvSpPr>
              <a:spLocks noChangeArrowheads="1"/>
            </p:cNvSpPr>
            <p:nvPr/>
          </p:nvSpPr>
          <p:spPr bwMode="auto">
            <a:xfrm>
              <a:off x="1055440" y="2231533"/>
              <a:ext cx="4515855" cy="63091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0" tIns="0" rIns="0" bIns="76176" numCol="1" anchor="ctr" anchorCtr="0" compatLnSpc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Hello , I want to play a game. Hello , I want to play a game</a:t>
              </a:r>
              <a:r>
                <a:rPr lang="en-US" altLang="zh-CN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.</a:t>
              </a:r>
              <a:r>
                <a:rPr lang="zh-CN" altLang="zh-CN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 Hello , I want to play a game.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748856" y="3820871"/>
            <a:ext cx="4896544" cy="1624353"/>
            <a:chOff x="748856" y="3510481"/>
            <a:chExt cx="4896544" cy="1624353"/>
          </a:xfrm>
        </p:grpSpPr>
        <p:sp>
          <p:nvSpPr>
            <p:cNvPr id="21" name="文本框 20"/>
            <p:cNvSpPr txBox="1"/>
            <p:nvPr/>
          </p:nvSpPr>
          <p:spPr>
            <a:xfrm>
              <a:off x="3594007" y="3510481"/>
              <a:ext cx="1656184" cy="34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solidFill>
                    <a:srgbClr val="D90A00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TEXT HERE</a:t>
              </a:r>
              <a:endParaRPr lang="zh-CN" altLang="en-US" sz="1400" b="1" dirty="0">
                <a:solidFill>
                  <a:srgbClr val="D90A00"/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748856" y="3514834"/>
              <a:ext cx="4896544" cy="1620000"/>
              <a:chOff x="839416" y="1772816"/>
              <a:chExt cx="3744416" cy="1368152"/>
            </a:xfrm>
          </p:grpSpPr>
          <p:sp>
            <p:nvSpPr>
              <p:cNvPr id="23" name="矩形 22"/>
              <p:cNvSpPr/>
              <p:nvPr/>
            </p:nvSpPr>
            <p:spPr>
              <a:xfrm>
                <a:off x="839416" y="2060848"/>
                <a:ext cx="3744416" cy="792088"/>
              </a:xfrm>
              <a:prstGeom prst="rect">
                <a:avLst/>
              </a:prstGeom>
              <a:solidFill>
                <a:srgbClr val="2323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" name="等腰三角形 23"/>
              <p:cNvSpPr/>
              <p:nvPr/>
            </p:nvSpPr>
            <p:spPr>
              <a:xfrm>
                <a:off x="4281613" y="1772816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" name="等腰三角形 24"/>
              <p:cNvSpPr/>
              <p:nvPr/>
            </p:nvSpPr>
            <p:spPr>
              <a:xfrm rot="10800000">
                <a:off x="839416" y="2852936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6" name="Rectangle 1"/>
            <p:cNvSpPr>
              <a:spLocks noChangeArrowheads="1"/>
            </p:cNvSpPr>
            <p:nvPr/>
          </p:nvSpPr>
          <p:spPr bwMode="auto">
            <a:xfrm>
              <a:off x="1036888" y="4009375"/>
              <a:ext cx="4515855" cy="63091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0" tIns="0" rIns="0" bIns="76176" numCol="1" anchor="ctr" anchorCtr="0" compatLnSpc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Hello , I want to play a game. Hello , I want to play a game</a:t>
              </a:r>
              <a:r>
                <a:rPr lang="en-US" altLang="zh-CN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.</a:t>
              </a:r>
              <a:r>
                <a:rPr lang="zh-CN" altLang="zh-CN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 Hello , I want to play a game.</a:t>
              </a:r>
            </a:p>
          </p:txBody>
        </p:sp>
      </p:grpSp>
      <p:pic>
        <p:nvPicPr>
          <p:cNvPr id="1038" name="Picture 14" descr="商务人士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771855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 descr="商人在路边咖啡馆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807" y="2145531"/>
            <a:ext cx="2163065" cy="3162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职业女性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394" y="2148998"/>
            <a:ext cx="2153068" cy="310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9192344" y="332656"/>
            <a:ext cx="2999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latin typeface="造字工房悦黑体验版纤细体" pitchFamily="50" charset="-122"/>
                <a:ea typeface="造字工房悦黑体验版纤细体" pitchFamily="50" charset="-122"/>
              </a:rPr>
              <a:t>COMPANY</a:t>
            </a:r>
            <a:r>
              <a:rPr lang="en-US" altLang="zh-CN" sz="2400" dirty="0">
                <a:latin typeface="造字工房悦黑体验版纤细体" pitchFamily="50" charset="-122"/>
                <a:ea typeface="造字工房悦黑体验版纤细体" pitchFamily="50" charset="-122"/>
              </a:rPr>
              <a:t>NAME</a:t>
            </a:r>
            <a:endParaRPr lang="zh-CN" altLang="en-US" sz="2400" dirty="0"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63352" y="563488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latin typeface="造字工房悦黑体验版纤细体" pitchFamily="50" charset="-122"/>
                <a:ea typeface="造字工房悦黑体验版纤细体" pitchFamily="50" charset="-122"/>
              </a:rPr>
              <a:t>ABOUTUS</a:t>
            </a:r>
            <a:endParaRPr lang="zh-CN" altLang="en-US" sz="6000" b="1" dirty="0"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1058544" y="1837062"/>
            <a:ext cx="2167266" cy="4256234"/>
            <a:chOff x="1058544" y="1981078"/>
            <a:chExt cx="2167266" cy="4256234"/>
          </a:xfrm>
        </p:grpSpPr>
        <p:sp>
          <p:nvSpPr>
            <p:cNvPr id="13" name="等腰三角形 12"/>
            <p:cNvSpPr/>
            <p:nvPr/>
          </p:nvSpPr>
          <p:spPr>
            <a:xfrm rot="10800000" flipH="1" flipV="1">
              <a:off x="2955810" y="1981078"/>
              <a:ext cx="270000" cy="234836"/>
            </a:xfrm>
            <a:prstGeom prst="triangle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1058544" y="5157192"/>
              <a:ext cx="2157136" cy="864096"/>
            </a:xfrm>
            <a:prstGeom prst="rect">
              <a:avLst/>
            </a:prstGeom>
            <a:solidFill>
              <a:srgbClr val="2323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等腰三角形 8"/>
            <p:cNvSpPr/>
            <p:nvPr/>
          </p:nvSpPr>
          <p:spPr>
            <a:xfrm rot="10800000">
              <a:off x="1059752" y="6021288"/>
              <a:ext cx="270161" cy="216024"/>
            </a:xfrm>
            <a:prstGeom prst="triangle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1" name="直接连接符 10"/>
            <p:cNvCxnSpPr/>
            <p:nvPr/>
          </p:nvCxnSpPr>
          <p:spPr>
            <a:xfrm>
              <a:off x="1058544" y="2248094"/>
              <a:ext cx="2156400" cy="0"/>
            </a:xfrm>
            <a:prstGeom prst="line">
              <a:avLst/>
            </a:prstGeom>
            <a:ln w="76200">
              <a:solidFill>
                <a:srgbClr val="23232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矩形 13"/>
            <p:cNvSpPr/>
            <p:nvPr/>
          </p:nvSpPr>
          <p:spPr>
            <a:xfrm>
              <a:off x="1195569" y="5600273"/>
              <a:ext cx="202011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zh-CN" sz="12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Hello , I want to play a game. </a:t>
              </a:r>
              <a:endParaRPr lang="zh-CN" altLang="en-US" sz="1200" dirty="0"/>
            </a:p>
          </p:txBody>
        </p:sp>
        <p:sp>
          <p:nvSpPr>
            <p:cNvPr id="15" name="矩形 14"/>
            <p:cNvSpPr/>
            <p:nvPr/>
          </p:nvSpPr>
          <p:spPr>
            <a:xfrm>
              <a:off x="1754953" y="5235953"/>
              <a:ext cx="7777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b="1" dirty="0">
                  <a:solidFill>
                    <a:srgbClr val="D90A00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NAME</a:t>
              </a:r>
              <a:endParaRPr lang="zh-CN" altLang="en-US" b="1" dirty="0">
                <a:solidFill>
                  <a:srgbClr val="D90A00"/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3697803" y="1837062"/>
            <a:ext cx="2167266" cy="4256234"/>
            <a:chOff x="1058544" y="1981078"/>
            <a:chExt cx="2167266" cy="4256234"/>
          </a:xfrm>
        </p:grpSpPr>
        <p:sp>
          <p:nvSpPr>
            <p:cNvPr id="18" name="等腰三角形 17"/>
            <p:cNvSpPr/>
            <p:nvPr/>
          </p:nvSpPr>
          <p:spPr>
            <a:xfrm rot="10800000" flipH="1" flipV="1">
              <a:off x="2955810" y="1981078"/>
              <a:ext cx="270000" cy="234836"/>
            </a:xfrm>
            <a:prstGeom prst="triangle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1058544" y="5157192"/>
              <a:ext cx="2157136" cy="864096"/>
            </a:xfrm>
            <a:prstGeom prst="rect">
              <a:avLst/>
            </a:prstGeom>
            <a:solidFill>
              <a:srgbClr val="2323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等腰三角形 20"/>
            <p:cNvSpPr/>
            <p:nvPr/>
          </p:nvSpPr>
          <p:spPr>
            <a:xfrm rot="10800000">
              <a:off x="1059752" y="6021288"/>
              <a:ext cx="270161" cy="216024"/>
            </a:xfrm>
            <a:prstGeom prst="triangle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>
              <a:off x="1058544" y="2248094"/>
              <a:ext cx="2156400" cy="0"/>
            </a:xfrm>
            <a:prstGeom prst="line">
              <a:avLst/>
            </a:prstGeom>
            <a:ln w="76200">
              <a:solidFill>
                <a:srgbClr val="23232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矩形 22"/>
            <p:cNvSpPr/>
            <p:nvPr/>
          </p:nvSpPr>
          <p:spPr>
            <a:xfrm>
              <a:off x="1195569" y="5600273"/>
              <a:ext cx="202011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zh-CN" sz="12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Hello , I want to play a game. </a:t>
              </a:r>
              <a:endParaRPr lang="zh-CN" altLang="en-US" sz="1200" dirty="0"/>
            </a:p>
          </p:txBody>
        </p:sp>
        <p:sp>
          <p:nvSpPr>
            <p:cNvPr id="24" name="矩形 23"/>
            <p:cNvSpPr/>
            <p:nvPr/>
          </p:nvSpPr>
          <p:spPr>
            <a:xfrm>
              <a:off x="1754953" y="5235953"/>
              <a:ext cx="7777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b="1" dirty="0">
                  <a:solidFill>
                    <a:srgbClr val="D90A00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NAME</a:t>
              </a:r>
              <a:endParaRPr lang="zh-CN" altLang="en-US" b="1" dirty="0">
                <a:solidFill>
                  <a:srgbClr val="D90A00"/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337062" y="1837062"/>
            <a:ext cx="2167266" cy="4256234"/>
            <a:chOff x="1058544" y="1981078"/>
            <a:chExt cx="2167266" cy="4256234"/>
          </a:xfrm>
        </p:grpSpPr>
        <p:sp>
          <p:nvSpPr>
            <p:cNvPr id="26" name="等腰三角形 25"/>
            <p:cNvSpPr/>
            <p:nvPr/>
          </p:nvSpPr>
          <p:spPr>
            <a:xfrm rot="10800000" flipH="1" flipV="1">
              <a:off x="2955810" y="1981078"/>
              <a:ext cx="270000" cy="234836"/>
            </a:xfrm>
            <a:prstGeom prst="triangle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矩形 27"/>
            <p:cNvSpPr/>
            <p:nvPr/>
          </p:nvSpPr>
          <p:spPr>
            <a:xfrm>
              <a:off x="1058544" y="5157192"/>
              <a:ext cx="2157136" cy="864096"/>
            </a:xfrm>
            <a:prstGeom prst="rect">
              <a:avLst/>
            </a:prstGeom>
            <a:solidFill>
              <a:srgbClr val="2323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等腰三角形 28"/>
            <p:cNvSpPr/>
            <p:nvPr/>
          </p:nvSpPr>
          <p:spPr>
            <a:xfrm rot="10800000">
              <a:off x="1059752" y="6021288"/>
              <a:ext cx="270161" cy="216024"/>
            </a:xfrm>
            <a:prstGeom prst="triangle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0" name="直接连接符 29"/>
            <p:cNvCxnSpPr/>
            <p:nvPr/>
          </p:nvCxnSpPr>
          <p:spPr>
            <a:xfrm>
              <a:off x="1058544" y="2248094"/>
              <a:ext cx="2156400" cy="0"/>
            </a:xfrm>
            <a:prstGeom prst="line">
              <a:avLst/>
            </a:prstGeom>
            <a:ln w="76200">
              <a:solidFill>
                <a:srgbClr val="23232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矩形 30"/>
            <p:cNvSpPr/>
            <p:nvPr/>
          </p:nvSpPr>
          <p:spPr>
            <a:xfrm>
              <a:off x="1195569" y="5600273"/>
              <a:ext cx="202011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zh-CN" sz="12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Hello , I want to play a game. </a:t>
              </a:r>
              <a:endParaRPr lang="zh-CN" altLang="en-US" sz="1200" dirty="0"/>
            </a:p>
          </p:txBody>
        </p:sp>
        <p:sp>
          <p:nvSpPr>
            <p:cNvPr id="32" name="矩形 31"/>
            <p:cNvSpPr/>
            <p:nvPr/>
          </p:nvSpPr>
          <p:spPr>
            <a:xfrm>
              <a:off x="1754953" y="5235953"/>
              <a:ext cx="7777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b="1" dirty="0">
                  <a:solidFill>
                    <a:srgbClr val="D90A00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NAME</a:t>
              </a:r>
              <a:endParaRPr lang="zh-CN" altLang="en-US" b="1" dirty="0">
                <a:solidFill>
                  <a:srgbClr val="D90A00"/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8976320" y="1837062"/>
            <a:ext cx="2167266" cy="4256234"/>
            <a:chOff x="1058544" y="1981078"/>
            <a:chExt cx="2167266" cy="4256234"/>
          </a:xfrm>
        </p:grpSpPr>
        <p:sp>
          <p:nvSpPr>
            <p:cNvPr id="34" name="等腰三角形 33"/>
            <p:cNvSpPr/>
            <p:nvPr/>
          </p:nvSpPr>
          <p:spPr>
            <a:xfrm rot="10800000" flipH="1" flipV="1">
              <a:off x="2955810" y="1981078"/>
              <a:ext cx="270000" cy="234836"/>
            </a:xfrm>
            <a:prstGeom prst="triangle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1058544" y="5157192"/>
              <a:ext cx="2157136" cy="864096"/>
            </a:xfrm>
            <a:prstGeom prst="rect">
              <a:avLst/>
            </a:prstGeom>
            <a:solidFill>
              <a:srgbClr val="2323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等腰三角形 36"/>
            <p:cNvSpPr/>
            <p:nvPr/>
          </p:nvSpPr>
          <p:spPr>
            <a:xfrm rot="10800000">
              <a:off x="1059752" y="6021288"/>
              <a:ext cx="270161" cy="216024"/>
            </a:xfrm>
            <a:prstGeom prst="triangle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8" name="直接连接符 37"/>
            <p:cNvCxnSpPr/>
            <p:nvPr/>
          </p:nvCxnSpPr>
          <p:spPr>
            <a:xfrm>
              <a:off x="1058544" y="2248094"/>
              <a:ext cx="2156400" cy="0"/>
            </a:xfrm>
            <a:prstGeom prst="line">
              <a:avLst/>
            </a:prstGeom>
            <a:ln w="76200">
              <a:solidFill>
                <a:srgbClr val="23232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矩形 38"/>
            <p:cNvSpPr/>
            <p:nvPr/>
          </p:nvSpPr>
          <p:spPr>
            <a:xfrm>
              <a:off x="1195569" y="5600273"/>
              <a:ext cx="202011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zh-CN" sz="12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Hello , I want to play a game. </a:t>
              </a:r>
              <a:endParaRPr lang="zh-CN" altLang="en-US" sz="1200" dirty="0"/>
            </a:p>
          </p:txBody>
        </p:sp>
        <p:sp>
          <p:nvSpPr>
            <p:cNvPr id="40" name="矩形 39"/>
            <p:cNvSpPr/>
            <p:nvPr/>
          </p:nvSpPr>
          <p:spPr>
            <a:xfrm>
              <a:off x="1754953" y="5235953"/>
              <a:ext cx="7777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b="1" dirty="0">
                  <a:solidFill>
                    <a:srgbClr val="D90A00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NAME</a:t>
              </a:r>
              <a:endParaRPr lang="zh-CN" altLang="en-US" b="1" dirty="0">
                <a:solidFill>
                  <a:srgbClr val="D90A00"/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</p:grpSp>
      <p:pic>
        <p:nvPicPr>
          <p:cNvPr id="2054" name="Picture 6" descr="商务人士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027"/>
          <a:stretch>
            <a:fillRect/>
          </a:stretch>
        </p:blipFill>
        <p:spPr bwMode="auto">
          <a:xfrm>
            <a:off x="3699537" y="2148998"/>
            <a:ext cx="2154666" cy="2864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职业女性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95" r="2526"/>
          <a:stretch>
            <a:fillRect/>
          </a:stretch>
        </p:blipFill>
        <p:spPr bwMode="auto">
          <a:xfrm>
            <a:off x="8987186" y="2148998"/>
            <a:ext cx="215640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360040" y="332656"/>
            <a:ext cx="2999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latin typeface="造字工房悦黑体验版纤细体" pitchFamily="50" charset="-122"/>
                <a:ea typeface="造字工房悦黑体验版纤细体" pitchFamily="50" charset="-122"/>
              </a:rPr>
              <a:t>COMPANY</a:t>
            </a:r>
            <a:r>
              <a:rPr lang="en-US" altLang="zh-CN" sz="2400" dirty="0">
                <a:latin typeface="造字工房悦黑体验版纤细体" pitchFamily="50" charset="-122"/>
                <a:ea typeface="造字工房悦黑体验版纤细体" pitchFamily="50" charset="-122"/>
              </a:rPr>
              <a:t>NAME</a:t>
            </a:r>
            <a:endParaRPr lang="zh-CN" altLang="en-US" sz="2400" dirty="0"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775320" y="2996952"/>
            <a:ext cx="14401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>
                <a:latin typeface="黑体" panose="02010609060101010101" charset="-122"/>
                <a:ea typeface="黑体" panose="02010609060101010101" charset="-122"/>
              </a:rPr>
              <a:t>+</a:t>
            </a:r>
            <a:endParaRPr lang="zh-CN" altLang="en-US" sz="8000" b="1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223792" y="3055346"/>
            <a:ext cx="16561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>
                <a:latin typeface="黑体" panose="02010609060101010101" charset="-122"/>
                <a:ea typeface="黑体" panose="02010609060101010101" charset="-122"/>
              </a:rPr>
              <a:t>=</a:t>
            </a:r>
            <a:endParaRPr lang="zh-CN" altLang="en-US" sz="8000" b="1" dirty="0">
              <a:latin typeface="黑体" panose="02010609060101010101" charset="-122"/>
              <a:ea typeface="黑体" panose="02010609060101010101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839816" y="1484784"/>
            <a:ext cx="3455984" cy="1800000"/>
            <a:chOff x="839816" y="1484784"/>
            <a:chExt cx="3455984" cy="1800000"/>
          </a:xfrm>
        </p:grpSpPr>
        <p:sp>
          <p:nvSpPr>
            <p:cNvPr id="3" name="椭圆 2"/>
            <p:cNvSpPr/>
            <p:nvPr/>
          </p:nvSpPr>
          <p:spPr>
            <a:xfrm>
              <a:off x="839816" y="1484784"/>
              <a:ext cx="1800000" cy="1800000"/>
            </a:xfrm>
            <a:prstGeom prst="ellipse">
              <a:avLst/>
            </a:prstGeom>
            <a:solidFill>
              <a:srgbClr val="D90A00">
                <a:alpha val="8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  <p:sp>
          <p:nvSpPr>
            <p:cNvPr id="2" name="椭圆 1"/>
            <p:cNvSpPr/>
            <p:nvPr/>
          </p:nvSpPr>
          <p:spPr>
            <a:xfrm>
              <a:off x="2495800" y="1484784"/>
              <a:ext cx="1800000" cy="1800000"/>
            </a:xfrm>
            <a:prstGeom prst="ellipse">
              <a:avLst/>
            </a:prstGeom>
            <a:solidFill>
              <a:srgbClr val="232323">
                <a:alpha val="8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1072807" y="2200118"/>
              <a:ext cx="133401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TEXT HERE</a:t>
              </a:r>
              <a:endParaRPr lang="zh-CN" altLang="en-US" b="1" dirty="0">
                <a:solidFill>
                  <a:schemeClr val="bg1"/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2728990" y="1988840"/>
              <a:ext cx="133362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Hello , I want to play a game. 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839816" y="4149280"/>
            <a:ext cx="3455984" cy="1800000"/>
            <a:chOff x="839816" y="1484784"/>
            <a:chExt cx="3455984" cy="1800000"/>
          </a:xfrm>
        </p:grpSpPr>
        <p:sp>
          <p:nvSpPr>
            <p:cNvPr id="17" name="椭圆 16"/>
            <p:cNvSpPr/>
            <p:nvPr/>
          </p:nvSpPr>
          <p:spPr>
            <a:xfrm>
              <a:off x="839816" y="1484784"/>
              <a:ext cx="1800000" cy="1800000"/>
            </a:xfrm>
            <a:prstGeom prst="ellipse">
              <a:avLst/>
            </a:prstGeom>
            <a:solidFill>
              <a:srgbClr val="D90A00">
                <a:alpha val="8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2495800" y="1484784"/>
              <a:ext cx="1800000" cy="1800000"/>
            </a:xfrm>
            <a:prstGeom prst="ellipse">
              <a:avLst/>
            </a:prstGeom>
            <a:solidFill>
              <a:srgbClr val="232323">
                <a:alpha val="8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072807" y="2200118"/>
              <a:ext cx="133401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TEXT HERE</a:t>
              </a:r>
              <a:endParaRPr lang="zh-CN" altLang="en-US" b="1" dirty="0">
                <a:solidFill>
                  <a:schemeClr val="bg1"/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2728990" y="1988840"/>
              <a:ext cx="133362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Hello , I want to play a game. 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6083325" y="2293313"/>
            <a:ext cx="5556971" cy="2880000"/>
            <a:chOff x="6083325" y="2293313"/>
            <a:chExt cx="5556971" cy="2880000"/>
          </a:xfrm>
        </p:grpSpPr>
        <p:sp>
          <p:nvSpPr>
            <p:cNvPr id="22" name="椭圆 21"/>
            <p:cNvSpPr/>
            <p:nvPr/>
          </p:nvSpPr>
          <p:spPr>
            <a:xfrm>
              <a:off x="6083325" y="2293313"/>
              <a:ext cx="2880000" cy="2880000"/>
            </a:xfrm>
            <a:prstGeom prst="ellipse">
              <a:avLst/>
            </a:prstGeom>
            <a:solidFill>
              <a:srgbClr val="D90A00">
                <a:alpha val="8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8760296" y="2293313"/>
              <a:ext cx="2880000" cy="2880000"/>
            </a:xfrm>
            <a:prstGeom prst="ellipse">
              <a:avLst/>
            </a:prstGeom>
            <a:solidFill>
              <a:srgbClr val="232323">
                <a:alpha val="8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6281639" y="3410148"/>
              <a:ext cx="248337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TEXT HERE</a:t>
              </a:r>
              <a:endParaRPr lang="zh-CN" altLang="en-US" sz="3600" b="1" dirty="0">
                <a:solidFill>
                  <a:schemeClr val="bg1"/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8933504" y="2856150"/>
              <a:ext cx="2533584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36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Hello , I want to play a game. </a:t>
              </a: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6989271" y="541129"/>
            <a:ext cx="42098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b="1" dirty="0">
                <a:latin typeface="造字工房悦黑体验版纤细体" pitchFamily="50" charset="-122"/>
                <a:ea typeface="造字工房悦黑体验版纤细体" pitchFamily="50" charset="-122"/>
              </a:rPr>
              <a:t>OURMISSION</a:t>
            </a:r>
            <a:endParaRPr lang="zh-CN" altLang="en-US" sz="6000" b="1" dirty="0"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192344" y="332656"/>
            <a:ext cx="2999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latin typeface="造字工房悦黑体验版纤细体" pitchFamily="50" charset="-122"/>
                <a:ea typeface="造字工房悦黑体验版纤细体" pitchFamily="50" charset="-122"/>
              </a:rPr>
              <a:t>COMPANY</a:t>
            </a:r>
            <a:r>
              <a:rPr lang="en-US" altLang="zh-CN" sz="2400" dirty="0">
                <a:latin typeface="造字工房悦黑体验版纤细体" pitchFamily="50" charset="-122"/>
                <a:ea typeface="造字工房悦黑体验版纤细体" pitchFamily="50" charset="-122"/>
              </a:rPr>
              <a:t>NAME</a:t>
            </a:r>
            <a:endParaRPr lang="zh-CN" altLang="en-US" sz="2400" dirty="0"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63352" y="563488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latin typeface="造字工房悦黑体验版纤细体" pitchFamily="50" charset="-122"/>
                <a:ea typeface="造字工房悦黑体验版纤细体" pitchFamily="50" charset="-122"/>
              </a:rPr>
              <a:t>ANALYSIS</a:t>
            </a:r>
            <a:endParaRPr lang="zh-CN" altLang="en-US" sz="6000" b="1" dirty="0"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767408" y="1700808"/>
            <a:ext cx="4896544" cy="1169947"/>
            <a:chOff x="767408" y="1732639"/>
            <a:chExt cx="4896544" cy="1624353"/>
          </a:xfrm>
        </p:grpSpPr>
        <p:sp>
          <p:nvSpPr>
            <p:cNvPr id="5" name="文本框 4"/>
            <p:cNvSpPr txBox="1"/>
            <p:nvPr/>
          </p:nvSpPr>
          <p:spPr>
            <a:xfrm>
              <a:off x="3612559" y="1732639"/>
              <a:ext cx="1656184" cy="4273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solidFill>
                    <a:srgbClr val="D90A00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2010</a:t>
              </a:r>
              <a:endParaRPr lang="zh-CN" altLang="en-US" sz="1400" b="1" dirty="0">
                <a:solidFill>
                  <a:srgbClr val="D90A00"/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767408" y="1736992"/>
              <a:ext cx="4896544" cy="1620000"/>
              <a:chOff x="839416" y="1772816"/>
              <a:chExt cx="3744416" cy="1368152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839416" y="2060848"/>
                <a:ext cx="3744416" cy="792088"/>
              </a:xfrm>
              <a:prstGeom prst="rect">
                <a:avLst/>
              </a:prstGeom>
              <a:solidFill>
                <a:srgbClr val="2323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等腰三角形 8"/>
              <p:cNvSpPr/>
              <p:nvPr/>
            </p:nvSpPr>
            <p:spPr>
              <a:xfrm>
                <a:off x="4281613" y="1772816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等腰三角形 9"/>
              <p:cNvSpPr/>
              <p:nvPr/>
            </p:nvSpPr>
            <p:spPr>
              <a:xfrm rot="10800000">
                <a:off x="839416" y="2852936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7" name="Rectangle 1"/>
            <p:cNvSpPr>
              <a:spLocks noChangeArrowheads="1"/>
            </p:cNvSpPr>
            <p:nvPr/>
          </p:nvSpPr>
          <p:spPr bwMode="auto">
            <a:xfrm>
              <a:off x="1055440" y="2194472"/>
              <a:ext cx="4515855" cy="70503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0" tIns="0" rIns="0" bIns="76176" numCol="1" anchor="ctr" anchorCtr="0" compatLnSpc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Hello , I want to play a game. Hello , I want to play a game</a:t>
              </a:r>
              <a:r>
                <a:rPr lang="en-US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.</a:t>
              </a:r>
              <a:r>
                <a:rPr lang="zh-CN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 Hello , I want to play a game.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767408" y="2780928"/>
            <a:ext cx="4896544" cy="1169947"/>
            <a:chOff x="767408" y="1732639"/>
            <a:chExt cx="4896544" cy="1624353"/>
          </a:xfrm>
        </p:grpSpPr>
        <p:sp>
          <p:nvSpPr>
            <p:cNvPr id="19" name="文本框 18"/>
            <p:cNvSpPr txBox="1"/>
            <p:nvPr/>
          </p:nvSpPr>
          <p:spPr>
            <a:xfrm>
              <a:off x="3612559" y="1732639"/>
              <a:ext cx="1656184" cy="4273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solidFill>
                    <a:srgbClr val="D90A00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2011</a:t>
              </a:r>
              <a:endParaRPr lang="zh-CN" altLang="en-US" sz="1400" b="1" dirty="0">
                <a:solidFill>
                  <a:srgbClr val="D90A00"/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767408" y="1736992"/>
              <a:ext cx="4896544" cy="1620000"/>
              <a:chOff x="839416" y="1772816"/>
              <a:chExt cx="3744416" cy="1368152"/>
            </a:xfrm>
          </p:grpSpPr>
          <p:sp>
            <p:nvSpPr>
              <p:cNvPr id="22" name="矩形 21"/>
              <p:cNvSpPr/>
              <p:nvPr/>
            </p:nvSpPr>
            <p:spPr>
              <a:xfrm>
                <a:off x="839416" y="2060848"/>
                <a:ext cx="3744416" cy="792088"/>
              </a:xfrm>
              <a:prstGeom prst="rect">
                <a:avLst/>
              </a:prstGeom>
              <a:solidFill>
                <a:srgbClr val="2323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" name="等腰三角形 22"/>
              <p:cNvSpPr/>
              <p:nvPr/>
            </p:nvSpPr>
            <p:spPr>
              <a:xfrm>
                <a:off x="4281613" y="1772816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" name="等腰三角形 23"/>
              <p:cNvSpPr/>
              <p:nvPr/>
            </p:nvSpPr>
            <p:spPr>
              <a:xfrm rot="10800000">
                <a:off x="839416" y="2852936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1" name="Rectangle 1"/>
            <p:cNvSpPr>
              <a:spLocks noChangeArrowheads="1"/>
            </p:cNvSpPr>
            <p:nvPr/>
          </p:nvSpPr>
          <p:spPr bwMode="auto">
            <a:xfrm>
              <a:off x="1055440" y="2194472"/>
              <a:ext cx="4515855" cy="70503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0" tIns="0" rIns="0" bIns="76176" numCol="1" anchor="ctr" anchorCtr="0" compatLnSpc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Hello , I want to play a game. Hello , I want to play a game</a:t>
              </a:r>
              <a:r>
                <a:rPr lang="en-US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.</a:t>
              </a:r>
              <a:r>
                <a:rPr lang="zh-CN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 Hello , I want to play a game.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767408" y="3933056"/>
            <a:ext cx="4896544" cy="1169947"/>
            <a:chOff x="767408" y="1732639"/>
            <a:chExt cx="4896544" cy="1624353"/>
          </a:xfrm>
        </p:grpSpPr>
        <p:sp>
          <p:nvSpPr>
            <p:cNvPr id="26" name="文本框 25"/>
            <p:cNvSpPr txBox="1"/>
            <p:nvPr/>
          </p:nvSpPr>
          <p:spPr>
            <a:xfrm>
              <a:off x="3612559" y="1732639"/>
              <a:ext cx="1656184" cy="4273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solidFill>
                    <a:srgbClr val="D90A00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2012</a:t>
              </a:r>
              <a:endParaRPr lang="zh-CN" altLang="en-US" sz="1400" b="1" dirty="0">
                <a:solidFill>
                  <a:srgbClr val="D90A00"/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767408" y="1736992"/>
              <a:ext cx="4896544" cy="1620000"/>
              <a:chOff x="839416" y="1772816"/>
              <a:chExt cx="3744416" cy="1368152"/>
            </a:xfrm>
          </p:grpSpPr>
          <p:sp>
            <p:nvSpPr>
              <p:cNvPr id="29" name="矩形 28"/>
              <p:cNvSpPr/>
              <p:nvPr/>
            </p:nvSpPr>
            <p:spPr>
              <a:xfrm>
                <a:off x="839416" y="2060848"/>
                <a:ext cx="3744416" cy="792088"/>
              </a:xfrm>
              <a:prstGeom prst="rect">
                <a:avLst/>
              </a:prstGeom>
              <a:solidFill>
                <a:srgbClr val="2323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" name="等腰三角形 29"/>
              <p:cNvSpPr/>
              <p:nvPr/>
            </p:nvSpPr>
            <p:spPr>
              <a:xfrm>
                <a:off x="4281613" y="1772816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等腰三角形 30"/>
              <p:cNvSpPr/>
              <p:nvPr/>
            </p:nvSpPr>
            <p:spPr>
              <a:xfrm rot="10800000">
                <a:off x="839416" y="2852936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8" name="Rectangle 1"/>
            <p:cNvSpPr>
              <a:spLocks noChangeArrowheads="1"/>
            </p:cNvSpPr>
            <p:nvPr/>
          </p:nvSpPr>
          <p:spPr bwMode="auto">
            <a:xfrm>
              <a:off x="1055440" y="2194472"/>
              <a:ext cx="4515855" cy="70503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0" tIns="0" rIns="0" bIns="76176" numCol="1" anchor="ctr" anchorCtr="0" compatLnSpc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Hello , I want to play a game. Hello , I want to play a game</a:t>
              </a:r>
              <a:r>
                <a:rPr lang="en-US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.</a:t>
              </a:r>
              <a:r>
                <a:rPr lang="zh-CN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 Hello , I want to play a game.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767408" y="5013176"/>
            <a:ext cx="4896544" cy="1169947"/>
            <a:chOff x="767408" y="1732639"/>
            <a:chExt cx="4896544" cy="1624353"/>
          </a:xfrm>
        </p:grpSpPr>
        <p:sp>
          <p:nvSpPr>
            <p:cNvPr id="33" name="文本框 32"/>
            <p:cNvSpPr txBox="1"/>
            <p:nvPr/>
          </p:nvSpPr>
          <p:spPr>
            <a:xfrm>
              <a:off x="3612559" y="1732639"/>
              <a:ext cx="1656184" cy="4273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solidFill>
                    <a:srgbClr val="D90A00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2013</a:t>
              </a:r>
              <a:endParaRPr lang="zh-CN" altLang="en-US" sz="1400" b="1" dirty="0">
                <a:solidFill>
                  <a:srgbClr val="D90A00"/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  <p:grpSp>
          <p:nvGrpSpPr>
            <p:cNvPr id="34" name="组合 33"/>
            <p:cNvGrpSpPr/>
            <p:nvPr/>
          </p:nvGrpSpPr>
          <p:grpSpPr>
            <a:xfrm>
              <a:off x="767408" y="1736992"/>
              <a:ext cx="4896544" cy="1620000"/>
              <a:chOff x="839416" y="1772816"/>
              <a:chExt cx="3744416" cy="1368152"/>
            </a:xfrm>
          </p:grpSpPr>
          <p:sp>
            <p:nvSpPr>
              <p:cNvPr id="36" name="矩形 35"/>
              <p:cNvSpPr/>
              <p:nvPr/>
            </p:nvSpPr>
            <p:spPr>
              <a:xfrm>
                <a:off x="839416" y="2060848"/>
                <a:ext cx="3744416" cy="792088"/>
              </a:xfrm>
              <a:prstGeom prst="rect">
                <a:avLst/>
              </a:prstGeom>
              <a:solidFill>
                <a:srgbClr val="2323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" name="等腰三角形 36"/>
              <p:cNvSpPr/>
              <p:nvPr/>
            </p:nvSpPr>
            <p:spPr>
              <a:xfrm>
                <a:off x="4281613" y="1772816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8" name="等腰三角形 37"/>
              <p:cNvSpPr/>
              <p:nvPr/>
            </p:nvSpPr>
            <p:spPr>
              <a:xfrm rot="10800000">
                <a:off x="839416" y="2852936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1055440" y="2194472"/>
              <a:ext cx="4515855" cy="70503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0" tIns="0" rIns="0" bIns="76176" numCol="1" anchor="ctr" anchorCtr="0" compatLnSpc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Hello , I want to play a game. Hello , I want to play a game</a:t>
              </a:r>
              <a:r>
                <a:rPr lang="en-US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.</a:t>
              </a:r>
              <a:r>
                <a:rPr lang="zh-CN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 Hello , I want to play a game.</a:t>
              </a:r>
            </a:p>
          </p:txBody>
        </p:sp>
      </p:grpSp>
      <p:graphicFrame>
        <p:nvGraphicFramePr>
          <p:cNvPr id="42" name="图表 41"/>
          <p:cNvGraphicFramePr/>
          <p:nvPr/>
        </p:nvGraphicFramePr>
        <p:xfrm>
          <a:off x="5463704" y="1700808"/>
          <a:ext cx="6728296" cy="4383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3" name="文本框 42"/>
          <p:cNvSpPr txBox="1"/>
          <p:nvPr/>
        </p:nvSpPr>
        <p:spPr>
          <a:xfrm>
            <a:off x="7228296" y="3440613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7E5E8"/>
                </a:solidFill>
                <a:latin typeface="造字工房悦黑体验版纤细体" pitchFamily="50" charset="-122"/>
                <a:ea typeface="造字工房悦黑体验版纤细体" pitchFamily="50" charset="-122"/>
              </a:rPr>
              <a:t>2013</a:t>
            </a:r>
          </a:p>
          <a:p>
            <a:pPr algn="ctr"/>
            <a:r>
              <a:rPr lang="en-US" altLang="zh-CN" dirty="0">
                <a:solidFill>
                  <a:srgbClr val="E7E5E8"/>
                </a:solidFill>
                <a:latin typeface="造字工房悦黑体验版纤细体" pitchFamily="50" charset="-122"/>
                <a:ea typeface="造字工房悦黑体验版纤细体" pitchFamily="50" charset="-122"/>
              </a:rPr>
              <a:t>39%</a:t>
            </a:r>
            <a:endParaRPr lang="zh-CN" altLang="en-US" dirty="0">
              <a:solidFill>
                <a:srgbClr val="E7E5E8"/>
              </a:solidFill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8405318" y="4953362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7E5E8"/>
                </a:solidFill>
                <a:latin typeface="造字工房悦黑体验版纤细体" pitchFamily="50" charset="-122"/>
                <a:ea typeface="造字工房悦黑体验版纤细体" pitchFamily="50" charset="-122"/>
              </a:rPr>
              <a:t>2012</a:t>
            </a:r>
          </a:p>
          <a:p>
            <a:pPr algn="ctr"/>
            <a:r>
              <a:rPr lang="en-US" altLang="zh-CN" dirty="0">
                <a:solidFill>
                  <a:srgbClr val="E7E5E8"/>
                </a:solidFill>
                <a:latin typeface="造字工房悦黑体验版纤细体" pitchFamily="50" charset="-122"/>
                <a:ea typeface="造字工房悦黑体验版纤细体" pitchFamily="50" charset="-122"/>
              </a:rPr>
              <a:t>29%</a:t>
            </a:r>
            <a:endParaRPr lang="zh-CN" altLang="en-US" dirty="0">
              <a:solidFill>
                <a:srgbClr val="E7E5E8"/>
              </a:solidFill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9426493" y="3368605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7E5E8"/>
                </a:solidFill>
                <a:latin typeface="造字工房悦黑体验版纤细体" pitchFamily="50" charset="-122"/>
                <a:ea typeface="造字工房悦黑体验版纤细体" pitchFamily="50" charset="-122"/>
              </a:rPr>
              <a:t>2011</a:t>
            </a:r>
          </a:p>
          <a:p>
            <a:pPr algn="ctr"/>
            <a:r>
              <a:rPr lang="en-US" altLang="zh-CN" dirty="0">
                <a:solidFill>
                  <a:srgbClr val="E7E5E8"/>
                </a:solidFill>
                <a:latin typeface="造字工房悦黑体验版纤细体" pitchFamily="50" charset="-122"/>
                <a:ea typeface="造字工房悦黑体验版纤细体" pitchFamily="50" charset="-122"/>
              </a:rPr>
              <a:t>25%</a:t>
            </a:r>
            <a:endParaRPr lang="zh-CN" altLang="en-US" dirty="0">
              <a:solidFill>
                <a:srgbClr val="E7E5E8"/>
              </a:solidFill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8616280" y="2132856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7E5E8"/>
                </a:solidFill>
                <a:latin typeface="造字工房悦黑体验版纤细体" pitchFamily="50" charset="-122"/>
                <a:ea typeface="造字工房悦黑体验版纤细体" pitchFamily="50" charset="-122"/>
              </a:rPr>
              <a:t>2010</a:t>
            </a:r>
          </a:p>
          <a:p>
            <a:pPr algn="ctr"/>
            <a:r>
              <a:rPr lang="en-US" altLang="zh-CN" dirty="0">
                <a:solidFill>
                  <a:srgbClr val="E7E5E8"/>
                </a:solidFill>
                <a:latin typeface="造字工房悦黑体验版纤细体" pitchFamily="50" charset="-122"/>
                <a:ea typeface="造字工房悦黑体验版纤细体" pitchFamily="50" charset="-122"/>
              </a:rPr>
              <a:t>7%</a:t>
            </a:r>
            <a:endParaRPr lang="zh-CN" altLang="en-US" dirty="0">
              <a:solidFill>
                <a:srgbClr val="E7E5E8"/>
              </a:solidFill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192344" y="332656"/>
            <a:ext cx="2999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latin typeface="造字工房悦黑体验版纤细体" pitchFamily="50" charset="-122"/>
                <a:ea typeface="造字工房悦黑体验版纤细体" pitchFamily="50" charset="-122"/>
              </a:rPr>
              <a:t>COMPANY</a:t>
            </a:r>
            <a:r>
              <a:rPr lang="en-US" altLang="zh-CN" sz="2400" dirty="0">
                <a:latin typeface="造字工房悦黑体验版纤细体" pitchFamily="50" charset="-122"/>
                <a:ea typeface="造字工房悦黑体验版纤细体" pitchFamily="50" charset="-122"/>
              </a:rPr>
              <a:t>NAME</a:t>
            </a:r>
            <a:endParaRPr lang="zh-CN" altLang="en-US" sz="2400" dirty="0"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63352" y="563488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latin typeface="造字工房悦黑体验版纤细体" pitchFamily="50" charset="-122"/>
                <a:ea typeface="造字工房悦黑体验版纤细体" pitchFamily="50" charset="-122"/>
              </a:rPr>
              <a:t>ANALYSIS</a:t>
            </a:r>
            <a:endParaRPr lang="zh-CN" altLang="en-US" sz="6000" b="1" dirty="0"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767408" y="1700808"/>
            <a:ext cx="4896544" cy="1169947"/>
            <a:chOff x="767408" y="1732639"/>
            <a:chExt cx="4896544" cy="1624353"/>
          </a:xfrm>
        </p:grpSpPr>
        <p:sp>
          <p:nvSpPr>
            <p:cNvPr id="5" name="文本框 4"/>
            <p:cNvSpPr txBox="1"/>
            <p:nvPr/>
          </p:nvSpPr>
          <p:spPr>
            <a:xfrm>
              <a:off x="3612559" y="1732639"/>
              <a:ext cx="1656184" cy="4273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solidFill>
                    <a:srgbClr val="D90A00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2010</a:t>
              </a:r>
              <a:endParaRPr lang="zh-CN" altLang="en-US" sz="1400" b="1" dirty="0">
                <a:solidFill>
                  <a:srgbClr val="D90A00"/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767408" y="1736992"/>
              <a:ext cx="4896544" cy="1620000"/>
              <a:chOff x="839416" y="1772816"/>
              <a:chExt cx="3744416" cy="1368152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839416" y="2060848"/>
                <a:ext cx="3744416" cy="792088"/>
              </a:xfrm>
              <a:prstGeom prst="rect">
                <a:avLst/>
              </a:prstGeom>
              <a:solidFill>
                <a:srgbClr val="2323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等腰三角形 8"/>
              <p:cNvSpPr/>
              <p:nvPr/>
            </p:nvSpPr>
            <p:spPr>
              <a:xfrm>
                <a:off x="4281613" y="1772816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等腰三角形 9"/>
              <p:cNvSpPr/>
              <p:nvPr/>
            </p:nvSpPr>
            <p:spPr>
              <a:xfrm rot="10800000">
                <a:off x="839416" y="2852936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7" name="Rectangle 1"/>
            <p:cNvSpPr>
              <a:spLocks noChangeArrowheads="1"/>
            </p:cNvSpPr>
            <p:nvPr/>
          </p:nvSpPr>
          <p:spPr bwMode="auto">
            <a:xfrm>
              <a:off x="1055440" y="2194472"/>
              <a:ext cx="4515855" cy="70503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0" tIns="0" rIns="0" bIns="76176" numCol="1" anchor="ctr" anchorCtr="0" compatLnSpc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Hello , I want to play a game. Hello , I want to play a game</a:t>
              </a:r>
              <a:r>
                <a:rPr lang="en-US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.</a:t>
              </a:r>
              <a:r>
                <a:rPr lang="zh-CN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 Hello , I want to play a game.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767408" y="2780928"/>
            <a:ext cx="4896544" cy="1169947"/>
            <a:chOff x="767408" y="1732639"/>
            <a:chExt cx="4896544" cy="1624353"/>
          </a:xfrm>
        </p:grpSpPr>
        <p:sp>
          <p:nvSpPr>
            <p:cNvPr id="19" name="文本框 18"/>
            <p:cNvSpPr txBox="1"/>
            <p:nvPr/>
          </p:nvSpPr>
          <p:spPr>
            <a:xfrm>
              <a:off x="3612559" y="1732639"/>
              <a:ext cx="1656184" cy="4273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solidFill>
                    <a:srgbClr val="D90A00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2011</a:t>
              </a:r>
              <a:endParaRPr lang="zh-CN" altLang="en-US" sz="1400" b="1" dirty="0">
                <a:solidFill>
                  <a:srgbClr val="D90A00"/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767408" y="1736992"/>
              <a:ext cx="4896544" cy="1620000"/>
              <a:chOff x="839416" y="1772816"/>
              <a:chExt cx="3744416" cy="1368152"/>
            </a:xfrm>
          </p:grpSpPr>
          <p:sp>
            <p:nvSpPr>
              <p:cNvPr id="22" name="矩形 21"/>
              <p:cNvSpPr/>
              <p:nvPr/>
            </p:nvSpPr>
            <p:spPr>
              <a:xfrm>
                <a:off x="839416" y="2060848"/>
                <a:ext cx="3744416" cy="792088"/>
              </a:xfrm>
              <a:prstGeom prst="rect">
                <a:avLst/>
              </a:prstGeom>
              <a:solidFill>
                <a:srgbClr val="2323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" name="等腰三角形 22"/>
              <p:cNvSpPr/>
              <p:nvPr/>
            </p:nvSpPr>
            <p:spPr>
              <a:xfrm>
                <a:off x="4281613" y="1772816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" name="等腰三角形 23"/>
              <p:cNvSpPr/>
              <p:nvPr/>
            </p:nvSpPr>
            <p:spPr>
              <a:xfrm rot="10800000">
                <a:off x="839416" y="2852936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1" name="Rectangle 1"/>
            <p:cNvSpPr>
              <a:spLocks noChangeArrowheads="1"/>
            </p:cNvSpPr>
            <p:nvPr/>
          </p:nvSpPr>
          <p:spPr bwMode="auto">
            <a:xfrm>
              <a:off x="1055440" y="2194472"/>
              <a:ext cx="4515855" cy="70503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0" tIns="0" rIns="0" bIns="76176" numCol="1" anchor="ctr" anchorCtr="0" compatLnSpc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Hello , I want to play a game. Hello , I want to play a game</a:t>
              </a:r>
              <a:r>
                <a:rPr lang="en-US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.</a:t>
              </a:r>
              <a:r>
                <a:rPr lang="zh-CN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 Hello , I want to play a game.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767408" y="3933056"/>
            <a:ext cx="4896544" cy="1169947"/>
            <a:chOff x="767408" y="1732639"/>
            <a:chExt cx="4896544" cy="1624353"/>
          </a:xfrm>
        </p:grpSpPr>
        <p:sp>
          <p:nvSpPr>
            <p:cNvPr id="26" name="文本框 25"/>
            <p:cNvSpPr txBox="1"/>
            <p:nvPr/>
          </p:nvSpPr>
          <p:spPr>
            <a:xfrm>
              <a:off x="3612559" y="1732639"/>
              <a:ext cx="1656184" cy="4273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solidFill>
                    <a:srgbClr val="D90A00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2012</a:t>
              </a:r>
              <a:endParaRPr lang="zh-CN" altLang="en-US" sz="1400" b="1" dirty="0">
                <a:solidFill>
                  <a:srgbClr val="D90A00"/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767408" y="1736992"/>
              <a:ext cx="4896544" cy="1620000"/>
              <a:chOff x="839416" y="1772816"/>
              <a:chExt cx="3744416" cy="1368152"/>
            </a:xfrm>
          </p:grpSpPr>
          <p:sp>
            <p:nvSpPr>
              <p:cNvPr id="29" name="矩形 28"/>
              <p:cNvSpPr/>
              <p:nvPr/>
            </p:nvSpPr>
            <p:spPr>
              <a:xfrm>
                <a:off x="839416" y="2060848"/>
                <a:ext cx="3744416" cy="792088"/>
              </a:xfrm>
              <a:prstGeom prst="rect">
                <a:avLst/>
              </a:prstGeom>
              <a:solidFill>
                <a:srgbClr val="2323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" name="等腰三角形 29"/>
              <p:cNvSpPr/>
              <p:nvPr/>
            </p:nvSpPr>
            <p:spPr>
              <a:xfrm>
                <a:off x="4281613" y="1772816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等腰三角形 30"/>
              <p:cNvSpPr/>
              <p:nvPr/>
            </p:nvSpPr>
            <p:spPr>
              <a:xfrm rot="10800000">
                <a:off x="839416" y="2852936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8" name="Rectangle 1"/>
            <p:cNvSpPr>
              <a:spLocks noChangeArrowheads="1"/>
            </p:cNvSpPr>
            <p:nvPr/>
          </p:nvSpPr>
          <p:spPr bwMode="auto">
            <a:xfrm>
              <a:off x="1055440" y="2194472"/>
              <a:ext cx="4515855" cy="70503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0" tIns="0" rIns="0" bIns="76176" numCol="1" anchor="ctr" anchorCtr="0" compatLnSpc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Hello , I want to play a game. Hello , I want to play a game</a:t>
              </a:r>
              <a:r>
                <a:rPr lang="en-US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.</a:t>
              </a:r>
              <a:r>
                <a:rPr lang="zh-CN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 Hello , I want to play a game.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767408" y="5013176"/>
            <a:ext cx="4896544" cy="1169947"/>
            <a:chOff x="767408" y="1732639"/>
            <a:chExt cx="4896544" cy="1624353"/>
          </a:xfrm>
        </p:grpSpPr>
        <p:sp>
          <p:nvSpPr>
            <p:cNvPr id="33" name="文本框 32"/>
            <p:cNvSpPr txBox="1"/>
            <p:nvPr/>
          </p:nvSpPr>
          <p:spPr>
            <a:xfrm>
              <a:off x="3612559" y="1732639"/>
              <a:ext cx="1656184" cy="4273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solidFill>
                    <a:srgbClr val="D90A00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2013</a:t>
              </a:r>
              <a:endParaRPr lang="zh-CN" altLang="en-US" sz="1400" b="1" dirty="0">
                <a:solidFill>
                  <a:srgbClr val="D90A00"/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  <p:grpSp>
          <p:nvGrpSpPr>
            <p:cNvPr id="34" name="组合 33"/>
            <p:cNvGrpSpPr/>
            <p:nvPr/>
          </p:nvGrpSpPr>
          <p:grpSpPr>
            <a:xfrm>
              <a:off x="767408" y="1736992"/>
              <a:ext cx="4896544" cy="1620000"/>
              <a:chOff x="839416" y="1772816"/>
              <a:chExt cx="3744416" cy="1368152"/>
            </a:xfrm>
          </p:grpSpPr>
          <p:sp>
            <p:nvSpPr>
              <p:cNvPr id="36" name="矩形 35"/>
              <p:cNvSpPr/>
              <p:nvPr/>
            </p:nvSpPr>
            <p:spPr>
              <a:xfrm>
                <a:off x="839416" y="2060848"/>
                <a:ext cx="3744416" cy="792088"/>
              </a:xfrm>
              <a:prstGeom prst="rect">
                <a:avLst/>
              </a:prstGeom>
              <a:solidFill>
                <a:srgbClr val="2323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" name="等腰三角形 36"/>
              <p:cNvSpPr/>
              <p:nvPr/>
            </p:nvSpPr>
            <p:spPr>
              <a:xfrm>
                <a:off x="4281613" y="1772816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8" name="等腰三角形 37"/>
              <p:cNvSpPr/>
              <p:nvPr/>
            </p:nvSpPr>
            <p:spPr>
              <a:xfrm rot="10800000">
                <a:off x="839416" y="2852936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1055440" y="2194472"/>
              <a:ext cx="4515855" cy="70503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0" tIns="0" rIns="0" bIns="76176" numCol="1" anchor="ctr" anchorCtr="0" compatLnSpc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Hello , I want to play a game. Hello , I want to play a game</a:t>
              </a:r>
              <a:r>
                <a:rPr lang="en-US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.</a:t>
              </a:r>
              <a:r>
                <a:rPr lang="zh-CN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 Hello , I want to play a game.</a:t>
              </a:r>
            </a:p>
          </p:txBody>
        </p:sp>
      </p:grpSp>
      <p:graphicFrame>
        <p:nvGraphicFramePr>
          <p:cNvPr id="13" name="图表 12"/>
          <p:cNvGraphicFramePr/>
          <p:nvPr/>
        </p:nvGraphicFramePr>
        <p:xfrm>
          <a:off x="5879976" y="1828335"/>
          <a:ext cx="6098727" cy="4373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192344" y="332656"/>
            <a:ext cx="2999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latin typeface="造字工房悦黑体验版纤细体" pitchFamily="50" charset="-122"/>
                <a:ea typeface="造字工房悦黑体验版纤细体" pitchFamily="50" charset="-122"/>
              </a:rPr>
              <a:t>COMPANY</a:t>
            </a:r>
            <a:r>
              <a:rPr lang="en-US" altLang="zh-CN" sz="2400" dirty="0">
                <a:latin typeface="造字工房悦黑体验版纤细体" pitchFamily="50" charset="-122"/>
                <a:ea typeface="造字工房悦黑体验版纤细体" pitchFamily="50" charset="-122"/>
              </a:rPr>
              <a:t>NAME</a:t>
            </a:r>
            <a:endParaRPr lang="zh-CN" altLang="en-US" sz="2400" dirty="0"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63352" y="563488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latin typeface="造字工房悦黑体验版纤细体" pitchFamily="50" charset="-122"/>
                <a:ea typeface="造字工房悦黑体验版纤细体" pitchFamily="50" charset="-122"/>
              </a:rPr>
              <a:t>ANALYSIS</a:t>
            </a:r>
            <a:endParaRPr lang="zh-CN" altLang="en-US" sz="6000" b="1" dirty="0"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767408" y="1700808"/>
            <a:ext cx="4896544" cy="1169947"/>
            <a:chOff x="767408" y="1732639"/>
            <a:chExt cx="4896544" cy="1624353"/>
          </a:xfrm>
        </p:grpSpPr>
        <p:sp>
          <p:nvSpPr>
            <p:cNvPr id="5" name="文本框 4"/>
            <p:cNvSpPr txBox="1"/>
            <p:nvPr/>
          </p:nvSpPr>
          <p:spPr>
            <a:xfrm>
              <a:off x="3612559" y="1732639"/>
              <a:ext cx="1656184" cy="4273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solidFill>
                    <a:srgbClr val="D90A00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2010</a:t>
              </a:r>
              <a:endParaRPr lang="zh-CN" altLang="en-US" sz="1400" b="1" dirty="0">
                <a:solidFill>
                  <a:srgbClr val="D90A00"/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767408" y="1736992"/>
              <a:ext cx="4896544" cy="1620000"/>
              <a:chOff x="839416" y="1772816"/>
              <a:chExt cx="3744416" cy="1368152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839416" y="2060848"/>
                <a:ext cx="3744416" cy="792088"/>
              </a:xfrm>
              <a:prstGeom prst="rect">
                <a:avLst/>
              </a:prstGeom>
              <a:solidFill>
                <a:srgbClr val="2323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等腰三角形 8"/>
              <p:cNvSpPr/>
              <p:nvPr/>
            </p:nvSpPr>
            <p:spPr>
              <a:xfrm>
                <a:off x="4281613" y="1772816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等腰三角形 9"/>
              <p:cNvSpPr/>
              <p:nvPr/>
            </p:nvSpPr>
            <p:spPr>
              <a:xfrm rot="10800000">
                <a:off x="839416" y="2852936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7" name="Rectangle 1"/>
            <p:cNvSpPr>
              <a:spLocks noChangeArrowheads="1"/>
            </p:cNvSpPr>
            <p:nvPr/>
          </p:nvSpPr>
          <p:spPr bwMode="auto">
            <a:xfrm>
              <a:off x="1055440" y="2194472"/>
              <a:ext cx="4515855" cy="70503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0" tIns="0" rIns="0" bIns="76176" numCol="1" anchor="ctr" anchorCtr="0" compatLnSpc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Hello , I want to play a game. Hello , I want to play a game</a:t>
              </a:r>
              <a:r>
                <a:rPr lang="en-US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.</a:t>
              </a:r>
              <a:r>
                <a:rPr lang="zh-CN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 Hello , I want to play a game.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767408" y="2780928"/>
            <a:ext cx="4896544" cy="1169947"/>
            <a:chOff x="767408" y="1732639"/>
            <a:chExt cx="4896544" cy="1624353"/>
          </a:xfrm>
        </p:grpSpPr>
        <p:sp>
          <p:nvSpPr>
            <p:cNvPr id="19" name="文本框 18"/>
            <p:cNvSpPr txBox="1"/>
            <p:nvPr/>
          </p:nvSpPr>
          <p:spPr>
            <a:xfrm>
              <a:off x="3612559" y="1732639"/>
              <a:ext cx="1656184" cy="4273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solidFill>
                    <a:srgbClr val="D90A00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2011</a:t>
              </a:r>
              <a:endParaRPr lang="zh-CN" altLang="en-US" sz="1400" b="1" dirty="0">
                <a:solidFill>
                  <a:srgbClr val="D90A00"/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767408" y="1736992"/>
              <a:ext cx="4896544" cy="1620000"/>
              <a:chOff x="839416" y="1772816"/>
              <a:chExt cx="3744416" cy="1368152"/>
            </a:xfrm>
          </p:grpSpPr>
          <p:sp>
            <p:nvSpPr>
              <p:cNvPr id="22" name="矩形 21"/>
              <p:cNvSpPr/>
              <p:nvPr/>
            </p:nvSpPr>
            <p:spPr>
              <a:xfrm>
                <a:off x="839416" y="2060848"/>
                <a:ext cx="3744416" cy="792088"/>
              </a:xfrm>
              <a:prstGeom prst="rect">
                <a:avLst/>
              </a:prstGeom>
              <a:solidFill>
                <a:srgbClr val="2323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" name="等腰三角形 22"/>
              <p:cNvSpPr/>
              <p:nvPr/>
            </p:nvSpPr>
            <p:spPr>
              <a:xfrm>
                <a:off x="4281613" y="1772816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" name="等腰三角形 23"/>
              <p:cNvSpPr/>
              <p:nvPr/>
            </p:nvSpPr>
            <p:spPr>
              <a:xfrm rot="10800000">
                <a:off x="839416" y="2852936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1" name="Rectangle 1"/>
            <p:cNvSpPr>
              <a:spLocks noChangeArrowheads="1"/>
            </p:cNvSpPr>
            <p:nvPr/>
          </p:nvSpPr>
          <p:spPr bwMode="auto">
            <a:xfrm>
              <a:off x="1055440" y="2194472"/>
              <a:ext cx="4515855" cy="70503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0" tIns="0" rIns="0" bIns="76176" numCol="1" anchor="ctr" anchorCtr="0" compatLnSpc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Hello , I want to play a game. Hello , I want to play a game</a:t>
              </a:r>
              <a:r>
                <a:rPr lang="en-US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.</a:t>
              </a:r>
              <a:r>
                <a:rPr lang="zh-CN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 Hello , I want to play a game.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767408" y="3933056"/>
            <a:ext cx="4896544" cy="1169947"/>
            <a:chOff x="767408" y="1732639"/>
            <a:chExt cx="4896544" cy="1624353"/>
          </a:xfrm>
        </p:grpSpPr>
        <p:sp>
          <p:nvSpPr>
            <p:cNvPr id="26" name="文本框 25"/>
            <p:cNvSpPr txBox="1"/>
            <p:nvPr/>
          </p:nvSpPr>
          <p:spPr>
            <a:xfrm>
              <a:off x="3612559" y="1732639"/>
              <a:ext cx="1656184" cy="4273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solidFill>
                    <a:srgbClr val="D90A00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2012</a:t>
              </a:r>
              <a:endParaRPr lang="zh-CN" altLang="en-US" sz="1400" b="1" dirty="0">
                <a:solidFill>
                  <a:srgbClr val="D90A00"/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767408" y="1736992"/>
              <a:ext cx="4896544" cy="1620000"/>
              <a:chOff x="839416" y="1772816"/>
              <a:chExt cx="3744416" cy="1368152"/>
            </a:xfrm>
          </p:grpSpPr>
          <p:sp>
            <p:nvSpPr>
              <p:cNvPr id="29" name="矩形 28"/>
              <p:cNvSpPr/>
              <p:nvPr/>
            </p:nvSpPr>
            <p:spPr>
              <a:xfrm>
                <a:off x="839416" y="2060848"/>
                <a:ext cx="3744416" cy="792088"/>
              </a:xfrm>
              <a:prstGeom prst="rect">
                <a:avLst/>
              </a:prstGeom>
              <a:solidFill>
                <a:srgbClr val="2323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" name="等腰三角形 29"/>
              <p:cNvSpPr/>
              <p:nvPr/>
            </p:nvSpPr>
            <p:spPr>
              <a:xfrm>
                <a:off x="4281613" y="1772816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等腰三角形 30"/>
              <p:cNvSpPr/>
              <p:nvPr/>
            </p:nvSpPr>
            <p:spPr>
              <a:xfrm rot="10800000">
                <a:off x="839416" y="2852936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8" name="Rectangle 1"/>
            <p:cNvSpPr>
              <a:spLocks noChangeArrowheads="1"/>
            </p:cNvSpPr>
            <p:nvPr/>
          </p:nvSpPr>
          <p:spPr bwMode="auto">
            <a:xfrm>
              <a:off x="1055440" y="2194472"/>
              <a:ext cx="4515855" cy="70503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0" tIns="0" rIns="0" bIns="76176" numCol="1" anchor="ctr" anchorCtr="0" compatLnSpc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Hello , I want to play a game. Hello , I want to play a game</a:t>
              </a:r>
              <a:r>
                <a:rPr lang="en-US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.</a:t>
              </a:r>
              <a:r>
                <a:rPr lang="zh-CN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 Hello , I want to play a game.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767408" y="5013176"/>
            <a:ext cx="4896544" cy="1169947"/>
            <a:chOff x="767408" y="1732639"/>
            <a:chExt cx="4896544" cy="1624353"/>
          </a:xfrm>
        </p:grpSpPr>
        <p:sp>
          <p:nvSpPr>
            <p:cNvPr id="33" name="文本框 32"/>
            <p:cNvSpPr txBox="1"/>
            <p:nvPr/>
          </p:nvSpPr>
          <p:spPr>
            <a:xfrm>
              <a:off x="3612559" y="1732639"/>
              <a:ext cx="1656184" cy="4273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b="1" dirty="0">
                  <a:solidFill>
                    <a:srgbClr val="D90A00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2013</a:t>
              </a:r>
              <a:endParaRPr lang="zh-CN" altLang="en-US" sz="1400" b="1" dirty="0">
                <a:solidFill>
                  <a:srgbClr val="D90A00"/>
                </a:solidFill>
                <a:latin typeface="造字工房悦黑体验版纤细体" pitchFamily="50" charset="-122"/>
                <a:ea typeface="造字工房悦黑体验版纤细体" pitchFamily="50" charset="-122"/>
              </a:endParaRPr>
            </a:p>
          </p:txBody>
        </p:sp>
        <p:grpSp>
          <p:nvGrpSpPr>
            <p:cNvPr id="34" name="组合 33"/>
            <p:cNvGrpSpPr/>
            <p:nvPr/>
          </p:nvGrpSpPr>
          <p:grpSpPr>
            <a:xfrm>
              <a:off x="767408" y="1736992"/>
              <a:ext cx="4896544" cy="1620000"/>
              <a:chOff x="839416" y="1772816"/>
              <a:chExt cx="3744416" cy="1368152"/>
            </a:xfrm>
          </p:grpSpPr>
          <p:sp>
            <p:nvSpPr>
              <p:cNvPr id="36" name="矩形 35"/>
              <p:cNvSpPr/>
              <p:nvPr/>
            </p:nvSpPr>
            <p:spPr>
              <a:xfrm>
                <a:off x="839416" y="2060848"/>
                <a:ext cx="3744416" cy="792088"/>
              </a:xfrm>
              <a:prstGeom prst="rect">
                <a:avLst/>
              </a:prstGeom>
              <a:solidFill>
                <a:srgbClr val="23232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" name="等腰三角形 36"/>
              <p:cNvSpPr/>
              <p:nvPr/>
            </p:nvSpPr>
            <p:spPr>
              <a:xfrm>
                <a:off x="4281613" y="1772816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8" name="等腰三角形 37"/>
              <p:cNvSpPr/>
              <p:nvPr/>
            </p:nvSpPr>
            <p:spPr>
              <a:xfrm rot="10800000">
                <a:off x="839416" y="2852936"/>
                <a:ext cx="288032" cy="288032"/>
              </a:xfrm>
              <a:prstGeom prst="triangle">
                <a:avLst>
                  <a:gd name="adj" fmla="val 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1055440" y="2194472"/>
              <a:ext cx="4515855" cy="70503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0" tIns="0" rIns="0" bIns="76176" numCol="1" anchor="ctr" anchorCtr="0" compatLnSpc="1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Hello , I want to play a game. Hello , I want to play a game</a:t>
              </a:r>
              <a:r>
                <a:rPr lang="en-US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.</a:t>
              </a:r>
              <a:r>
                <a:rPr lang="zh-CN" altLang="zh-CN" sz="1400" dirty="0">
                  <a:solidFill>
                    <a:schemeClr val="bg1"/>
                  </a:solidFill>
                  <a:latin typeface="造字工房悦黑体验版纤细体" pitchFamily="50" charset="-122"/>
                  <a:ea typeface="造字工房悦黑体验版纤细体" pitchFamily="50" charset="-122"/>
                </a:rPr>
                <a:t> Hello , I want to play a game.</a:t>
              </a:r>
            </a:p>
          </p:txBody>
        </p:sp>
      </p:grpSp>
      <p:graphicFrame>
        <p:nvGraphicFramePr>
          <p:cNvPr id="15" name="图表 14"/>
          <p:cNvGraphicFramePr/>
          <p:nvPr/>
        </p:nvGraphicFramePr>
        <p:xfrm>
          <a:off x="5879976" y="1827936"/>
          <a:ext cx="5904656" cy="4109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63352" y="563488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latin typeface="造字工房悦黑体验版纤细体" pitchFamily="50" charset="-122"/>
                <a:ea typeface="造字工房悦黑体验版纤细体" pitchFamily="50" charset="-122"/>
              </a:rPr>
              <a:t>SOLUTIONS</a:t>
            </a:r>
            <a:endParaRPr lang="zh-CN" altLang="en-US" sz="6000" b="1" dirty="0"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1056040" y="1704389"/>
            <a:ext cx="1800000" cy="1800000"/>
          </a:xfrm>
          <a:prstGeom prst="ellipse">
            <a:avLst/>
          </a:prstGeom>
          <a:solidFill>
            <a:srgbClr val="D90A00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3768208" y="1704389"/>
            <a:ext cx="1800000" cy="1800000"/>
          </a:xfrm>
          <a:prstGeom prst="ellipse">
            <a:avLst/>
          </a:prstGeom>
          <a:solidFill>
            <a:srgbClr val="D90A00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6480376" y="1704389"/>
            <a:ext cx="1800000" cy="1800000"/>
          </a:xfrm>
          <a:prstGeom prst="ellipse">
            <a:avLst/>
          </a:prstGeom>
          <a:solidFill>
            <a:srgbClr val="D90A00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9192544" y="1704389"/>
            <a:ext cx="1800000" cy="1800000"/>
          </a:xfrm>
          <a:prstGeom prst="ellipse">
            <a:avLst/>
          </a:prstGeom>
          <a:solidFill>
            <a:srgbClr val="D90A00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592044" y="1942670"/>
            <a:ext cx="14401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>
                <a:latin typeface="黑体" panose="02010609060101010101" charset="-122"/>
                <a:ea typeface="黑体" panose="02010609060101010101" charset="-122"/>
              </a:rPr>
              <a:t>+</a:t>
            </a:r>
            <a:endParaRPr lang="zh-CN" altLang="en-US" sz="8000" b="1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016380" y="1942670"/>
            <a:ext cx="14401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>
                <a:latin typeface="黑体" panose="02010609060101010101" charset="-122"/>
                <a:ea typeface="黑体" panose="02010609060101010101" charset="-122"/>
              </a:rPr>
              <a:t>+</a:t>
            </a:r>
            <a:endParaRPr lang="zh-CN" altLang="en-US" sz="8000" b="1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304212" y="1942670"/>
            <a:ext cx="14401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>
                <a:latin typeface="黑体" panose="02010609060101010101" charset="-122"/>
                <a:ea typeface="黑体" panose="02010609060101010101" charset="-122"/>
              </a:rPr>
              <a:t>+</a:t>
            </a:r>
            <a:endParaRPr lang="zh-CN" altLang="en-US" sz="8000" b="1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289031" y="2419723"/>
            <a:ext cx="13340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造字工房悦黑体验版纤细体" pitchFamily="50" charset="-122"/>
                <a:ea typeface="造字工房悦黑体验版纤细体" pitchFamily="50" charset="-122"/>
              </a:rPr>
              <a:t>TEXT HERE</a:t>
            </a:r>
            <a:endParaRPr lang="zh-CN" altLang="en-US" b="1" dirty="0">
              <a:solidFill>
                <a:schemeClr val="bg1"/>
              </a:solidFill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001199" y="2419723"/>
            <a:ext cx="13340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造字工房悦黑体验版纤细体" pitchFamily="50" charset="-122"/>
                <a:ea typeface="造字工房悦黑体验版纤细体" pitchFamily="50" charset="-122"/>
              </a:rPr>
              <a:t>TEXT HERE</a:t>
            </a:r>
            <a:endParaRPr lang="zh-CN" altLang="en-US" b="1" dirty="0">
              <a:solidFill>
                <a:schemeClr val="bg1"/>
              </a:solidFill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713367" y="2419723"/>
            <a:ext cx="13340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造字工房悦黑体验版纤细体" pitchFamily="50" charset="-122"/>
                <a:ea typeface="造字工房悦黑体验版纤细体" pitchFamily="50" charset="-122"/>
              </a:rPr>
              <a:t>TEXT HERE</a:t>
            </a:r>
            <a:endParaRPr lang="zh-CN" altLang="en-US" b="1" dirty="0">
              <a:solidFill>
                <a:schemeClr val="bg1"/>
              </a:solidFill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425535" y="2419723"/>
            <a:ext cx="13340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造字工房悦黑体验版纤细体" pitchFamily="50" charset="-122"/>
                <a:ea typeface="造字工房悦黑体验版纤细体" pitchFamily="50" charset="-122"/>
              </a:rPr>
              <a:t>TEXT HERE</a:t>
            </a:r>
            <a:endParaRPr lang="zh-CN" altLang="en-US" b="1" dirty="0">
              <a:solidFill>
                <a:schemeClr val="bg1"/>
              </a:solidFill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sp>
        <p:nvSpPr>
          <p:cNvPr id="14" name="右箭头 13"/>
          <p:cNvSpPr/>
          <p:nvPr/>
        </p:nvSpPr>
        <p:spPr>
          <a:xfrm rot="5400000">
            <a:off x="5731920" y="3594613"/>
            <a:ext cx="648071" cy="944185"/>
          </a:xfrm>
          <a:prstGeom prst="rightArrow">
            <a:avLst/>
          </a:prstGeom>
          <a:solidFill>
            <a:srgbClr val="2E2E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5160096" y="4725144"/>
            <a:ext cx="1800000" cy="1800000"/>
          </a:xfrm>
          <a:prstGeom prst="ellipse">
            <a:avLst/>
          </a:prstGeom>
          <a:solidFill>
            <a:srgbClr val="2E2E2E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393087" y="5440478"/>
            <a:ext cx="13340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造字工房悦黑体验版纤细体" pitchFamily="50" charset="-122"/>
                <a:ea typeface="造字工房悦黑体验版纤细体" pitchFamily="50" charset="-122"/>
              </a:rPr>
              <a:t>TEXT HERE</a:t>
            </a:r>
            <a:endParaRPr lang="zh-CN" altLang="en-US" b="1" dirty="0">
              <a:solidFill>
                <a:schemeClr val="bg1"/>
              </a:solidFill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192344" y="332656"/>
            <a:ext cx="2999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latin typeface="造字工房悦黑体验版纤细体" pitchFamily="50" charset="-122"/>
                <a:ea typeface="造字工房悦黑体验版纤细体" pitchFamily="50" charset="-122"/>
              </a:rPr>
              <a:t>COMPANY</a:t>
            </a:r>
            <a:r>
              <a:rPr lang="en-US" altLang="zh-CN" sz="2400" dirty="0">
                <a:latin typeface="造字工房悦黑体验版纤细体" pitchFamily="50" charset="-122"/>
                <a:ea typeface="造字工房悦黑体验版纤细体" pitchFamily="50" charset="-122"/>
              </a:rPr>
              <a:t>NAME</a:t>
            </a:r>
            <a:endParaRPr lang="zh-CN" altLang="en-US" sz="2400" dirty="0">
              <a:latin typeface="造字工房悦黑体验版纤细体" pitchFamily="50" charset="-122"/>
              <a:ea typeface="造字工房悦黑体验版纤细体" pitchFamily="50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587</Words>
  <Application>Microsoft Office PowerPoint</Application>
  <PresentationFormat>宽屏</PresentationFormat>
  <Paragraphs>102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黑体</vt:lpstr>
      <vt:lpstr>造字工房悦黑体验版纤细体</vt:lpstr>
      <vt:lpstr>Arial</vt:lpstr>
      <vt:lpstr>Berlin Sans FB Demi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天 下</cp:lastModifiedBy>
  <cp:revision>39</cp:revision>
  <dcterms:created xsi:type="dcterms:W3CDTF">2013-10-13T07:49:00Z</dcterms:created>
  <dcterms:modified xsi:type="dcterms:W3CDTF">2021-01-05T22:42:33Z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