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pos="3840">
          <p15:clr>
            <a:srgbClr val="A4A3A4"/>
          </p15:clr>
        </p15:guide>
        <p15:guide id="3" pos="619">
          <p15:clr>
            <a:srgbClr val="A4A3A4"/>
          </p15:clr>
        </p15:guide>
        <p15:guide id="4" pos="7061">
          <p15:clr>
            <a:srgbClr val="A4A3A4"/>
          </p15:clr>
        </p15:guide>
        <p15:guide id="5" orient="horz" pos="572">
          <p15:clr>
            <a:srgbClr val="A4A3A4"/>
          </p15:clr>
        </p15:guide>
        <p15:guide id="6" orient="horz" pos="2160">
          <p15:clr>
            <a:srgbClr val="A4A3A4"/>
          </p15:clr>
        </p15:guide>
        <p15:guide id="7" orient="horz" pos="37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084"/>
    <a:srgbClr val="F7C42A"/>
    <a:srgbClr val="F7CF57"/>
    <a:srgbClr val="BD9E88"/>
    <a:srgbClr val="967B8F"/>
    <a:srgbClr val="5B9BD5"/>
    <a:srgbClr val="F2F2F2"/>
    <a:srgbClr val="D3D4AF"/>
    <a:srgbClr val="CF9B03"/>
    <a:srgbClr val="F80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90" y="84"/>
      </p:cViewPr>
      <p:guideLst>
        <p:guide orient="horz" pos="913"/>
        <p:guide pos="3840"/>
        <p:guide pos="619"/>
        <p:guide pos="7061"/>
        <p:guide orient="horz" pos="572"/>
        <p:guide orient="horz" pos="2160"/>
        <p:guide orient="horz"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D8195-B670-4A1D-90E0-2FCF875F10C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A2DEE-E3A3-4C72-AEC1-B3B12833079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B8715E-318C-461D-916D-B77CEE72866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D73EC1-908C-4947-9C5D-109CEE50E1F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8715E-318C-461D-916D-B77CEE72866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73EC1-908C-4947-9C5D-109CEE50E1F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1910139" y="0"/>
          <a:ext cx="10281860" cy="6858000"/>
        </p:xfrm>
        <a:graphic>
          <a:graphicData uri="http://schemas.openxmlformats.org/drawingml/2006/table">
            <a:tbl>
              <a:tblPr firstRow="1" bandRow="1">
                <a:tableStyleId>{5C22544A-7EE6-4342-B048-85BDC9FD1C3A}</a:tableStyleId>
              </a:tblPr>
              <a:tblGrid>
                <a:gridCol w="2056372">
                  <a:extLst>
                    <a:ext uri="{9D8B030D-6E8A-4147-A177-3AD203B41FA5}">
                      <a16:colId xmlns:a16="http://schemas.microsoft.com/office/drawing/2014/main" val="20000"/>
                    </a:ext>
                  </a:extLst>
                </a:gridCol>
                <a:gridCol w="2056372">
                  <a:extLst>
                    <a:ext uri="{9D8B030D-6E8A-4147-A177-3AD203B41FA5}">
                      <a16:colId xmlns:a16="http://schemas.microsoft.com/office/drawing/2014/main" val="20001"/>
                    </a:ext>
                  </a:extLst>
                </a:gridCol>
                <a:gridCol w="2056372">
                  <a:extLst>
                    <a:ext uri="{9D8B030D-6E8A-4147-A177-3AD203B41FA5}">
                      <a16:colId xmlns:a16="http://schemas.microsoft.com/office/drawing/2014/main" val="20002"/>
                    </a:ext>
                  </a:extLst>
                </a:gridCol>
                <a:gridCol w="2056372">
                  <a:extLst>
                    <a:ext uri="{9D8B030D-6E8A-4147-A177-3AD203B41FA5}">
                      <a16:colId xmlns:a16="http://schemas.microsoft.com/office/drawing/2014/main" val="20003"/>
                    </a:ext>
                  </a:extLst>
                </a:gridCol>
                <a:gridCol w="2056372">
                  <a:extLst>
                    <a:ext uri="{9D8B030D-6E8A-4147-A177-3AD203B41FA5}">
                      <a16:colId xmlns:a16="http://schemas.microsoft.com/office/drawing/2014/main" val="20004"/>
                    </a:ext>
                  </a:extLst>
                </a:gridCol>
              </a:tblGrid>
              <a:tr h="1714500">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extLst>
                  <a:ext uri="{0D108BD9-81ED-4DB2-BD59-A6C34878D82A}">
                    <a16:rowId xmlns:a16="http://schemas.microsoft.com/office/drawing/2014/main" val="10000"/>
                  </a:ext>
                </a:extLst>
              </a:tr>
              <a:tr h="1714500">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extLst>
                  <a:ext uri="{0D108BD9-81ED-4DB2-BD59-A6C34878D82A}">
                    <a16:rowId xmlns:a16="http://schemas.microsoft.com/office/drawing/2014/main" val="10001"/>
                  </a:ext>
                </a:extLst>
              </a:tr>
              <a:tr h="1714500">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extLst>
                  <a:ext uri="{0D108BD9-81ED-4DB2-BD59-A6C34878D82A}">
                    <a16:rowId xmlns:a16="http://schemas.microsoft.com/office/drawing/2014/main" val="10002"/>
                  </a:ext>
                </a:extLst>
              </a:tr>
              <a:tr h="1714500">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dpi="0" rotWithShape="1">
                      <a:blip r:embed="rId2">
                        <a:alphaModFix amt="93000"/>
                      </a:blip>
                      <a:srcRect/>
                      <a:tile tx="0" ty="0" sx="100000" sy="100000" flip="none" algn="tl"/>
                    </a:blipFill>
                  </a:tcPr>
                </a:tc>
                <a:extLst>
                  <a:ext uri="{0D108BD9-81ED-4DB2-BD59-A6C34878D82A}">
                    <a16:rowId xmlns:a16="http://schemas.microsoft.com/office/drawing/2014/main" val="10003"/>
                  </a:ext>
                </a:extLst>
              </a:tr>
            </a:tbl>
          </a:graphicData>
        </a:graphic>
      </p:graphicFrame>
      <p:sp>
        <p:nvSpPr>
          <p:cNvPr id="12" name="任意多边形 11"/>
          <p:cNvSpPr/>
          <p:nvPr/>
        </p:nvSpPr>
        <p:spPr>
          <a:xfrm rot="5400000">
            <a:off x="-996416" y="972342"/>
            <a:ext cx="6858000" cy="4913317"/>
          </a:xfrm>
          <a:custGeom>
            <a:avLst/>
            <a:gdLst>
              <a:gd name="connsiteX0" fmla="*/ 0 w 6858000"/>
              <a:gd name="connsiteY0" fmla="*/ 4913317 h 4913317"/>
              <a:gd name="connsiteX1" fmla="*/ 0 w 6858000"/>
              <a:gd name="connsiteY1" fmla="*/ 2935876 h 4913317"/>
              <a:gd name="connsiteX2" fmla="*/ 3380134 w 6858000"/>
              <a:gd name="connsiteY2" fmla="*/ 0 h 4913317"/>
              <a:gd name="connsiteX3" fmla="*/ 6858000 w 6858000"/>
              <a:gd name="connsiteY3" fmla="*/ 2961775 h 4913317"/>
              <a:gd name="connsiteX4" fmla="*/ 6858000 w 6858000"/>
              <a:gd name="connsiteY4" fmla="*/ 4913317 h 491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913317">
                <a:moveTo>
                  <a:pt x="0" y="4913317"/>
                </a:moveTo>
                <a:lnTo>
                  <a:pt x="0" y="2935876"/>
                </a:lnTo>
                <a:lnTo>
                  <a:pt x="3380134" y="0"/>
                </a:lnTo>
                <a:lnTo>
                  <a:pt x="6858000" y="2961775"/>
                </a:lnTo>
                <a:lnTo>
                  <a:pt x="6858000" y="4913317"/>
                </a:lnTo>
                <a:close/>
              </a:path>
            </a:pathLst>
          </a:cu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4399" y="2621600"/>
            <a:ext cx="3302001" cy="1692771"/>
          </a:xfrm>
          <a:prstGeom prst="rect">
            <a:avLst/>
          </a:prstGeom>
          <a:noFill/>
        </p:spPr>
        <p:txBody>
          <a:bodyPr wrap="square" rtlCol="0">
            <a:spAutoFit/>
          </a:bodyPr>
          <a:lstStyle/>
          <a:p>
            <a:pPr algn="dist">
              <a:lnSpc>
                <a:spcPct val="130000"/>
              </a:lnSpc>
            </a:pPr>
            <a:r>
              <a:rPr lang="zh-CN" altLang="en-US" sz="4000" dirty="0">
                <a:solidFill>
                  <a:schemeClr val="bg1"/>
                </a:solidFill>
                <a:latin typeface="方正正黑简体" panose="02000000000000000000" pitchFamily="2" charset="-122"/>
                <a:ea typeface="方正正黑简体" panose="02000000000000000000" pitchFamily="2" charset="-122"/>
              </a:rPr>
              <a:t>健身俱乐部</a:t>
            </a:r>
            <a:endParaRPr lang="en-US" altLang="zh-CN" sz="4000" dirty="0">
              <a:solidFill>
                <a:schemeClr val="bg1"/>
              </a:solidFill>
              <a:latin typeface="方正正黑简体" panose="02000000000000000000" pitchFamily="2" charset="-122"/>
              <a:ea typeface="方正正黑简体" panose="02000000000000000000" pitchFamily="2" charset="-122"/>
            </a:endParaRPr>
          </a:p>
          <a:p>
            <a:pPr algn="dist">
              <a:lnSpc>
                <a:spcPct val="130000"/>
              </a:lnSpc>
            </a:pPr>
            <a:r>
              <a:rPr lang="zh-CN" altLang="en-US" sz="4000" dirty="0">
                <a:solidFill>
                  <a:schemeClr val="bg1"/>
                </a:solidFill>
                <a:latin typeface="方正正黑简体" panose="02000000000000000000" pitchFamily="2" charset="-122"/>
                <a:ea typeface="方正正黑简体" panose="02000000000000000000" pitchFamily="2" charset="-122"/>
              </a:rPr>
              <a:t>产品宣传模版</a:t>
            </a:r>
          </a:p>
        </p:txBody>
      </p:sp>
      <p:sp>
        <p:nvSpPr>
          <p:cNvPr id="21" name="直角三角形 20"/>
          <p:cNvSpPr/>
          <p:nvPr/>
        </p:nvSpPr>
        <p:spPr>
          <a:xfrm rot="16200000">
            <a:off x="11049000" y="5721350"/>
            <a:ext cx="1136650" cy="1136650"/>
          </a:xfrm>
          <a:prstGeom prst="rtTriangle">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5" name="任意多边形 1024"/>
          <p:cNvSpPr/>
          <p:nvPr/>
        </p:nvSpPr>
        <p:spPr>
          <a:xfrm>
            <a:off x="987405"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rgbClr val="967B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302" tIns="57341" rIns="609621" bIns="57341" numCol="1" spcCol="1270" anchor="ctr" anchorCtr="0">
            <a:noAutofit/>
          </a:bodyPr>
          <a:lstStyle/>
          <a:p>
            <a:pPr lvl="0" algn="ctr" defTabSz="1911350">
              <a:lnSpc>
                <a:spcPct val="90000"/>
              </a:lnSpc>
              <a:spcBef>
                <a:spcPct val="0"/>
              </a:spcBef>
              <a:spcAft>
                <a:spcPct val="35000"/>
              </a:spcAft>
            </a:pPr>
            <a:endParaRPr lang="zh-CN" altLang="en-US" sz="4300" kern="1200"/>
          </a:p>
        </p:txBody>
      </p:sp>
      <p:sp>
        <p:nvSpPr>
          <p:cNvPr id="1026" name="任意多边形 1025"/>
          <p:cNvSpPr/>
          <p:nvPr/>
        </p:nvSpPr>
        <p:spPr>
          <a:xfrm>
            <a:off x="3472667"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rgbClr val="BD9E8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302" tIns="58674" rIns="610954" bIns="58674" numCol="1" spcCol="1270" anchor="ctr" anchorCtr="0">
            <a:noAutofit/>
          </a:bodyPr>
          <a:lstStyle/>
          <a:p>
            <a:pPr lvl="0" algn="ctr" defTabSz="1955800">
              <a:lnSpc>
                <a:spcPct val="90000"/>
              </a:lnSpc>
              <a:spcBef>
                <a:spcPct val="0"/>
              </a:spcBef>
              <a:spcAft>
                <a:spcPct val="35000"/>
              </a:spcAft>
            </a:pPr>
            <a:endParaRPr lang="zh-CN" altLang="en-US" sz="4400" kern="1200" dirty="0"/>
          </a:p>
        </p:txBody>
      </p:sp>
      <p:sp>
        <p:nvSpPr>
          <p:cNvPr id="1027" name="任意多边形 1026"/>
          <p:cNvSpPr/>
          <p:nvPr/>
        </p:nvSpPr>
        <p:spPr>
          <a:xfrm>
            <a:off x="5957929"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rgbClr val="F7CF5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304" tIns="62675" rIns="614955" bIns="62675"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28" name="任意多边形 1027"/>
          <p:cNvSpPr/>
          <p:nvPr/>
        </p:nvSpPr>
        <p:spPr>
          <a:xfrm>
            <a:off x="8443191"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rgbClr val="F7C42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2313" tIns="86678" rIns="638958" bIns="86678"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1" name="Freeform 9"/>
          <p:cNvSpPr>
            <a:spLocks noEditPoints="1"/>
          </p:cNvSpPr>
          <p:nvPr/>
        </p:nvSpPr>
        <p:spPr bwMode="auto">
          <a:xfrm>
            <a:off x="1931118" y="1866677"/>
            <a:ext cx="1195203" cy="576929"/>
          </a:xfrm>
          <a:custGeom>
            <a:avLst/>
            <a:gdLst>
              <a:gd name="T0" fmla="*/ 1384 w 1588"/>
              <a:gd name="T1" fmla="*/ 209 h 765"/>
              <a:gd name="T2" fmla="*/ 1384 w 1588"/>
              <a:gd name="T3" fmla="*/ 557 h 765"/>
              <a:gd name="T4" fmla="*/ 1293 w 1588"/>
              <a:gd name="T5" fmla="*/ 647 h 765"/>
              <a:gd name="T6" fmla="*/ 1202 w 1588"/>
              <a:gd name="T7" fmla="*/ 557 h 765"/>
              <a:gd name="T8" fmla="*/ 1202 w 1588"/>
              <a:gd name="T9" fmla="*/ 209 h 765"/>
              <a:gd name="T10" fmla="*/ 1293 w 1588"/>
              <a:gd name="T11" fmla="*/ 118 h 765"/>
              <a:gd name="T12" fmla="*/ 1384 w 1588"/>
              <a:gd name="T13" fmla="*/ 209 h 765"/>
              <a:gd name="T14" fmla="*/ 295 w 1588"/>
              <a:gd name="T15" fmla="*/ 118 h 765"/>
              <a:gd name="T16" fmla="*/ 204 w 1588"/>
              <a:gd name="T17" fmla="*/ 209 h 765"/>
              <a:gd name="T18" fmla="*/ 204 w 1588"/>
              <a:gd name="T19" fmla="*/ 557 h 765"/>
              <a:gd name="T20" fmla="*/ 295 w 1588"/>
              <a:gd name="T21" fmla="*/ 647 h 765"/>
              <a:gd name="T22" fmla="*/ 386 w 1588"/>
              <a:gd name="T23" fmla="*/ 557 h 765"/>
              <a:gd name="T24" fmla="*/ 386 w 1588"/>
              <a:gd name="T25" fmla="*/ 209 h 765"/>
              <a:gd name="T26" fmla="*/ 295 w 1588"/>
              <a:gd name="T27" fmla="*/ 118 h 765"/>
              <a:gd name="T28" fmla="*/ 1497 w 1588"/>
              <a:gd name="T29" fmla="*/ 244 h 765"/>
              <a:gd name="T30" fmla="*/ 1407 w 1588"/>
              <a:gd name="T31" fmla="*/ 335 h 765"/>
              <a:gd name="T32" fmla="*/ 1407 w 1588"/>
              <a:gd name="T33" fmla="*/ 430 h 765"/>
              <a:gd name="T34" fmla="*/ 1497 w 1588"/>
              <a:gd name="T35" fmla="*/ 521 h 765"/>
              <a:gd name="T36" fmla="*/ 1588 w 1588"/>
              <a:gd name="T37" fmla="*/ 430 h 765"/>
              <a:gd name="T38" fmla="*/ 1588 w 1588"/>
              <a:gd name="T39" fmla="*/ 335 h 765"/>
              <a:gd name="T40" fmla="*/ 1497 w 1588"/>
              <a:gd name="T41" fmla="*/ 244 h 765"/>
              <a:gd name="T42" fmla="*/ 91 w 1588"/>
              <a:gd name="T43" fmla="*/ 244 h 765"/>
              <a:gd name="T44" fmla="*/ 0 w 1588"/>
              <a:gd name="T45" fmla="*/ 335 h 765"/>
              <a:gd name="T46" fmla="*/ 0 w 1588"/>
              <a:gd name="T47" fmla="*/ 430 h 765"/>
              <a:gd name="T48" fmla="*/ 91 w 1588"/>
              <a:gd name="T49" fmla="*/ 521 h 765"/>
              <a:gd name="T50" fmla="*/ 181 w 1588"/>
              <a:gd name="T51" fmla="*/ 430 h 765"/>
              <a:gd name="T52" fmla="*/ 181 w 1588"/>
              <a:gd name="T53" fmla="*/ 335 h 765"/>
              <a:gd name="T54" fmla="*/ 91 w 1588"/>
              <a:gd name="T55" fmla="*/ 244 h 765"/>
              <a:gd name="T56" fmla="*/ 1081 w 1588"/>
              <a:gd name="T57" fmla="*/ 0 h 765"/>
              <a:gd name="T58" fmla="*/ 990 w 1588"/>
              <a:gd name="T59" fmla="*/ 91 h 765"/>
              <a:gd name="T60" fmla="*/ 990 w 1588"/>
              <a:gd name="T61" fmla="*/ 292 h 765"/>
              <a:gd name="T62" fmla="*/ 598 w 1588"/>
              <a:gd name="T63" fmla="*/ 292 h 765"/>
              <a:gd name="T64" fmla="*/ 598 w 1588"/>
              <a:gd name="T65" fmla="*/ 91 h 765"/>
              <a:gd name="T66" fmla="*/ 507 w 1588"/>
              <a:gd name="T67" fmla="*/ 0 h 765"/>
              <a:gd name="T68" fmla="*/ 416 w 1588"/>
              <a:gd name="T69" fmla="*/ 91 h 765"/>
              <a:gd name="T70" fmla="*/ 416 w 1588"/>
              <a:gd name="T71" fmla="*/ 674 h 765"/>
              <a:gd name="T72" fmla="*/ 507 w 1588"/>
              <a:gd name="T73" fmla="*/ 765 h 765"/>
              <a:gd name="T74" fmla="*/ 598 w 1588"/>
              <a:gd name="T75" fmla="*/ 674 h 765"/>
              <a:gd name="T76" fmla="*/ 598 w 1588"/>
              <a:gd name="T77" fmla="*/ 473 h 765"/>
              <a:gd name="T78" fmla="*/ 990 w 1588"/>
              <a:gd name="T79" fmla="*/ 473 h 765"/>
              <a:gd name="T80" fmla="*/ 990 w 1588"/>
              <a:gd name="T81" fmla="*/ 674 h 765"/>
              <a:gd name="T82" fmla="*/ 1081 w 1588"/>
              <a:gd name="T83" fmla="*/ 765 h 765"/>
              <a:gd name="T84" fmla="*/ 1172 w 1588"/>
              <a:gd name="T85" fmla="*/ 674 h 765"/>
              <a:gd name="T86" fmla="*/ 1172 w 1588"/>
              <a:gd name="T87" fmla="*/ 91 h 765"/>
              <a:gd name="T88" fmla="*/ 1081 w 1588"/>
              <a:gd name="T89"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765">
                <a:moveTo>
                  <a:pt x="1384" y="209"/>
                </a:moveTo>
                <a:cubicBezTo>
                  <a:pt x="1384" y="557"/>
                  <a:pt x="1384" y="557"/>
                  <a:pt x="1384" y="557"/>
                </a:cubicBezTo>
                <a:cubicBezTo>
                  <a:pt x="1384" y="607"/>
                  <a:pt x="1343" y="647"/>
                  <a:pt x="1293" y="647"/>
                </a:cubicBezTo>
                <a:cubicBezTo>
                  <a:pt x="1243" y="647"/>
                  <a:pt x="1202" y="607"/>
                  <a:pt x="1202" y="557"/>
                </a:cubicBezTo>
                <a:cubicBezTo>
                  <a:pt x="1202" y="209"/>
                  <a:pt x="1202" y="209"/>
                  <a:pt x="1202" y="209"/>
                </a:cubicBezTo>
                <a:cubicBezTo>
                  <a:pt x="1202" y="159"/>
                  <a:pt x="1243" y="118"/>
                  <a:pt x="1293" y="118"/>
                </a:cubicBezTo>
                <a:cubicBezTo>
                  <a:pt x="1343" y="118"/>
                  <a:pt x="1384" y="159"/>
                  <a:pt x="1384" y="209"/>
                </a:cubicBezTo>
                <a:close/>
                <a:moveTo>
                  <a:pt x="295" y="118"/>
                </a:moveTo>
                <a:cubicBezTo>
                  <a:pt x="245" y="118"/>
                  <a:pt x="204" y="159"/>
                  <a:pt x="204" y="209"/>
                </a:cubicBezTo>
                <a:cubicBezTo>
                  <a:pt x="204" y="557"/>
                  <a:pt x="204" y="557"/>
                  <a:pt x="204" y="557"/>
                </a:cubicBezTo>
                <a:cubicBezTo>
                  <a:pt x="204" y="607"/>
                  <a:pt x="245" y="647"/>
                  <a:pt x="295" y="647"/>
                </a:cubicBezTo>
                <a:cubicBezTo>
                  <a:pt x="345" y="647"/>
                  <a:pt x="386" y="607"/>
                  <a:pt x="386" y="557"/>
                </a:cubicBezTo>
                <a:cubicBezTo>
                  <a:pt x="386" y="209"/>
                  <a:pt x="386" y="209"/>
                  <a:pt x="386" y="209"/>
                </a:cubicBezTo>
                <a:cubicBezTo>
                  <a:pt x="386" y="159"/>
                  <a:pt x="345" y="118"/>
                  <a:pt x="295" y="118"/>
                </a:cubicBezTo>
                <a:close/>
                <a:moveTo>
                  <a:pt x="1497" y="244"/>
                </a:moveTo>
                <a:cubicBezTo>
                  <a:pt x="1447" y="244"/>
                  <a:pt x="1407" y="285"/>
                  <a:pt x="1407" y="335"/>
                </a:cubicBezTo>
                <a:cubicBezTo>
                  <a:pt x="1407" y="430"/>
                  <a:pt x="1407" y="430"/>
                  <a:pt x="1407" y="430"/>
                </a:cubicBezTo>
                <a:cubicBezTo>
                  <a:pt x="1407" y="481"/>
                  <a:pt x="1447" y="521"/>
                  <a:pt x="1497" y="521"/>
                </a:cubicBezTo>
                <a:cubicBezTo>
                  <a:pt x="1547" y="521"/>
                  <a:pt x="1588" y="481"/>
                  <a:pt x="1588" y="430"/>
                </a:cubicBezTo>
                <a:cubicBezTo>
                  <a:pt x="1588" y="335"/>
                  <a:pt x="1588" y="335"/>
                  <a:pt x="1588" y="335"/>
                </a:cubicBezTo>
                <a:cubicBezTo>
                  <a:pt x="1588" y="285"/>
                  <a:pt x="1547" y="244"/>
                  <a:pt x="1497" y="244"/>
                </a:cubicBezTo>
                <a:close/>
                <a:moveTo>
                  <a:pt x="91" y="244"/>
                </a:moveTo>
                <a:cubicBezTo>
                  <a:pt x="41" y="244"/>
                  <a:pt x="0" y="285"/>
                  <a:pt x="0" y="335"/>
                </a:cubicBezTo>
                <a:cubicBezTo>
                  <a:pt x="0" y="430"/>
                  <a:pt x="0" y="430"/>
                  <a:pt x="0" y="430"/>
                </a:cubicBezTo>
                <a:cubicBezTo>
                  <a:pt x="0" y="481"/>
                  <a:pt x="41" y="521"/>
                  <a:pt x="91" y="521"/>
                </a:cubicBezTo>
                <a:cubicBezTo>
                  <a:pt x="141" y="521"/>
                  <a:pt x="181" y="481"/>
                  <a:pt x="181" y="430"/>
                </a:cubicBezTo>
                <a:cubicBezTo>
                  <a:pt x="181" y="335"/>
                  <a:pt x="181" y="335"/>
                  <a:pt x="181" y="335"/>
                </a:cubicBezTo>
                <a:cubicBezTo>
                  <a:pt x="181" y="285"/>
                  <a:pt x="141" y="244"/>
                  <a:pt x="91" y="244"/>
                </a:cubicBezTo>
                <a:close/>
                <a:moveTo>
                  <a:pt x="1081" y="0"/>
                </a:moveTo>
                <a:cubicBezTo>
                  <a:pt x="1031" y="0"/>
                  <a:pt x="990" y="41"/>
                  <a:pt x="990" y="91"/>
                </a:cubicBezTo>
                <a:cubicBezTo>
                  <a:pt x="990" y="292"/>
                  <a:pt x="990" y="292"/>
                  <a:pt x="990" y="292"/>
                </a:cubicBezTo>
                <a:cubicBezTo>
                  <a:pt x="598" y="292"/>
                  <a:pt x="598" y="292"/>
                  <a:pt x="598" y="292"/>
                </a:cubicBezTo>
                <a:cubicBezTo>
                  <a:pt x="598" y="91"/>
                  <a:pt x="598" y="91"/>
                  <a:pt x="598" y="91"/>
                </a:cubicBezTo>
                <a:cubicBezTo>
                  <a:pt x="598" y="41"/>
                  <a:pt x="557" y="0"/>
                  <a:pt x="507" y="0"/>
                </a:cubicBezTo>
                <a:cubicBezTo>
                  <a:pt x="457" y="0"/>
                  <a:pt x="416" y="41"/>
                  <a:pt x="416" y="91"/>
                </a:cubicBezTo>
                <a:cubicBezTo>
                  <a:pt x="416" y="674"/>
                  <a:pt x="416" y="674"/>
                  <a:pt x="416" y="674"/>
                </a:cubicBezTo>
                <a:cubicBezTo>
                  <a:pt x="416" y="724"/>
                  <a:pt x="457" y="765"/>
                  <a:pt x="507" y="765"/>
                </a:cubicBezTo>
                <a:cubicBezTo>
                  <a:pt x="557" y="765"/>
                  <a:pt x="598" y="724"/>
                  <a:pt x="598" y="674"/>
                </a:cubicBezTo>
                <a:cubicBezTo>
                  <a:pt x="598" y="473"/>
                  <a:pt x="598" y="473"/>
                  <a:pt x="598" y="473"/>
                </a:cubicBezTo>
                <a:cubicBezTo>
                  <a:pt x="990" y="473"/>
                  <a:pt x="990" y="473"/>
                  <a:pt x="990" y="473"/>
                </a:cubicBezTo>
                <a:cubicBezTo>
                  <a:pt x="990" y="674"/>
                  <a:pt x="990" y="674"/>
                  <a:pt x="990" y="674"/>
                </a:cubicBezTo>
                <a:cubicBezTo>
                  <a:pt x="990" y="725"/>
                  <a:pt x="1031" y="765"/>
                  <a:pt x="1081" y="765"/>
                </a:cubicBezTo>
                <a:cubicBezTo>
                  <a:pt x="1131" y="765"/>
                  <a:pt x="1172" y="725"/>
                  <a:pt x="1172" y="674"/>
                </a:cubicBezTo>
                <a:cubicBezTo>
                  <a:pt x="1172" y="91"/>
                  <a:pt x="1172" y="91"/>
                  <a:pt x="1172" y="91"/>
                </a:cubicBezTo>
                <a:cubicBezTo>
                  <a:pt x="1172" y="41"/>
                  <a:pt x="1131" y="0"/>
                  <a:pt x="108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4248530" y="1824489"/>
            <a:ext cx="1212214" cy="661304"/>
            <a:chOff x="5597526" y="1354138"/>
            <a:chExt cx="9117013" cy="4973637"/>
          </a:xfrm>
        </p:grpSpPr>
        <p:sp>
          <p:nvSpPr>
            <p:cNvPr id="16" name="AutoShape 11"/>
            <p:cNvSpPr>
              <a:spLocks noChangeAspect="1" noChangeArrowheads="1" noTextEdit="1"/>
            </p:cNvSpPr>
            <p:nvPr/>
          </p:nvSpPr>
          <p:spPr bwMode="auto">
            <a:xfrm>
              <a:off x="5688013" y="1444625"/>
              <a:ext cx="89439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5597526" y="1354138"/>
              <a:ext cx="9117013" cy="4970463"/>
            </a:xfrm>
            <a:custGeom>
              <a:avLst/>
              <a:gdLst>
                <a:gd name="T0" fmla="*/ 2388 w 2428"/>
                <a:gd name="T1" fmla="*/ 630 h 1322"/>
                <a:gd name="T2" fmla="*/ 2161 w 2428"/>
                <a:gd name="T3" fmla="*/ 549 h 1322"/>
                <a:gd name="T4" fmla="*/ 2064 w 2428"/>
                <a:gd name="T5" fmla="*/ 708 h 1322"/>
                <a:gd name="T6" fmla="*/ 2033 w 2428"/>
                <a:gd name="T7" fmla="*/ 716 h 1322"/>
                <a:gd name="T8" fmla="*/ 1950 w 2428"/>
                <a:gd name="T9" fmla="*/ 326 h 1322"/>
                <a:gd name="T10" fmla="*/ 2002 w 2428"/>
                <a:gd name="T11" fmla="*/ 252 h 1322"/>
                <a:gd name="T12" fmla="*/ 1996 w 2428"/>
                <a:gd name="T13" fmla="*/ 121 h 1322"/>
                <a:gd name="T14" fmla="*/ 1769 w 2428"/>
                <a:gd name="T15" fmla="*/ 40 h 1322"/>
                <a:gd name="T16" fmla="*/ 1673 w 2428"/>
                <a:gd name="T17" fmla="*/ 221 h 1322"/>
                <a:gd name="T18" fmla="*/ 316 w 2428"/>
                <a:gd name="T19" fmla="*/ 1032 h 1322"/>
                <a:gd name="T20" fmla="*/ 251 w 2428"/>
                <a:gd name="T21" fmla="*/ 991 h 1322"/>
                <a:gd name="T22" fmla="*/ 121 w 2428"/>
                <a:gd name="T23" fmla="*/ 998 h 1322"/>
                <a:gd name="T24" fmla="*/ 40 w 2428"/>
                <a:gd name="T25" fmla="*/ 1224 h 1322"/>
                <a:gd name="T26" fmla="*/ 136 w 2428"/>
                <a:gd name="T27" fmla="*/ 1312 h 1322"/>
                <a:gd name="T28" fmla="*/ 194 w 2428"/>
                <a:gd name="T29" fmla="*/ 1322 h 1322"/>
                <a:gd name="T30" fmla="*/ 267 w 2428"/>
                <a:gd name="T31" fmla="*/ 1306 h 1322"/>
                <a:gd name="T32" fmla="*/ 362 w 2428"/>
                <a:gd name="T33" fmla="*/ 1124 h 1322"/>
                <a:gd name="T34" fmla="*/ 1719 w 2428"/>
                <a:gd name="T35" fmla="*/ 313 h 1322"/>
                <a:gd name="T36" fmla="*/ 1784 w 2428"/>
                <a:gd name="T37" fmla="*/ 355 h 1322"/>
                <a:gd name="T38" fmla="*/ 1842 w 2428"/>
                <a:gd name="T39" fmla="*/ 365 h 1322"/>
                <a:gd name="T40" fmla="*/ 1854 w 2428"/>
                <a:gd name="T41" fmla="*/ 364 h 1322"/>
                <a:gd name="T42" fmla="*/ 1992 w 2428"/>
                <a:gd name="T43" fmla="*/ 1013 h 1322"/>
                <a:gd name="T44" fmla="*/ 1931 w 2428"/>
                <a:gd name="T45" fmla="*/ 1094 h 1322"/>
                <a:gd name="T46" fmla="*/ 1938 w 2428"/>
                <a:gd name="T47" fmla="*/ 1224 h 1322"/>
                <a:gd name="T48" fmla="*/ 2034 w 2428"/>
                <a:gd name="T49" fmla="*/ 1312 h 1322"/>
                <a:gd name="T50" fmla="*/ 2092 w 2428"/>
                <a:gd name="T51" fmla="*/ 1322 h 1322"/>
                <a:gd name="T52" fmla="*/ 2165 w 2428"/>
                <a:gd name="T53" fmla="*/ 1306 h 1322"/>
                <a:gd name="T54" fmla="*/ 2246 w 2428"/>
                <a:gd name="T55" fmla="*/ 1079 h 1322"/>
                <a:gd name="T56" fmla="*/ 2090 w 2428"/>
                <a:gd name="T57" fmla="*/ 981 h 1322"/>
                <a:gd name="T58" fmla="*/ 2055 w 2428"/>
                <a:gd name="T59" fmla="*/ 816 h 1322"/>
                <a:gd name="T60" fmla="*/ 2098 w 2428"/>
                <a:gd name="T61" fmla="*/ 806 h 1322"/>
                <a:gd name="T62" fmla="*/ 2234 w 2428"/>
                <a:gd name="T63" fmla="*/ 873 h 1322"/>
                <a:gd name="T64" fmla="*/ 2307 w 2428"/>
                <a:gd name="T65" fmla="*/ 857 h 1322"/>
                <a:gd name="T66" fmla="*/ 2388 w 2428"/>
                <a:gd name="T67" fmla="*/ 630 h 1322"/>
                <a:gd name="T68" fmla="*/ 223 w 2428"/>
                <a:gd name="T69" fmla="*/ 1213 h 1322"/>
                <a:gd name="T70" fmla="*/ 132 w 2428"/>
                <a:gd name="T71" fmla="*/ 1181 h 1322"/>
                <a:gd name="T72" fmla="*/ 165 w 2428"/>
                <a:gd name="T73" fmla="*/ 1090 h 1322"/>
                <a:gd name="T74" fmla="*/ 194 w 2428"/>
                <a:gd name="T75" fmla="*/ 1084 h 1322"/>
                <a:gd name="T76" fmla="*/ 217 w 2428"/>
                <a:gd name="T77" fmla="*/ 1088 h 1322"/>
                <a:gd name="T78" fmla="*/ 255 w 2428"/>
                <a:gd name="T79" fmla="*/ 1123 h 1322"/>
                <a:gd name="T80" fmla="*/ 223 w 2428"/>
                <a:gd name="T81" fmla="*/ 1213 h 1322"/>
                <a:gd name="T82" fmla="*/ 1819 w 2428"/>
                <a:gd name="T83" fmla="*/ 258 h 1322"/>
                <a:gd name="T84" fmla="*/ 1780 w 2428"/>
                <a:gd name="T85" fmla="*/ 223 h 1322"/>
                <a:gd name="T86" fmla="*/ 1778 w 2428"/>
                <a:gd name="T87" fmla="*/ 171 h 1322"/>
                <a:gd name="T88" fmla="*/ 1813 w 2428"/>
                <a:gd name="T89" fmla="*/ 133 h 1322"/>
                <a:gd name="T90" fmla="*/ 1842 w 2428"/>
                <a:gd name="T91" fmla="*/ 126 h 1322"/>
                <a:gd name="T92" fmla="*/ 1903 w 2428"/>
                <a:gd name="T93" fmla="*/ 165 h 1322"/>
                <a:gd name="T94" fmla="*/ 1906 w 2428"/>
                <a:gd name="T95" fmla="*/ 217 h 1322"/>
                <a:gd name="T96" fmla="*/ 1871 w 2428"/>
                <a:gd name="T97" fmla="*/ 256 h 1322"/>
                <a:gd name="T98" fmla="*/ 1819 w 2428"/>
                <a:gd name="T99" fmla="*/ 258 h 1322"/>
                <a:gd name="T100" fmla="*/ 2153 w 2428"/>
                <a:gd name="T101" fmla="*/ 1123 h 1322"/>
                <a:gd name="T102" fmla="*/ 2121 w 2428"/>
                <a:gd name="T103" fmla="*/ 1213 h 1322"/>
                <a:gd name="T104" fmla="*/ 2030 w 2428"/>
                <a:gd name="T105" fmla="*/ 1181 h 1322"/>
                <a:gd name="T106" fmla="*/ 2028 w 2428"/>
                <a:gd name="T107" fmla="*/ 1129 h 1322"/>
                <a:gd name="T108" fmla="*/ 2063 w 2428"/>
                <a:gd name="T109" fmla="*/ 1090 h 1322"/>
                <a:gd name="T110" fmla="*/ 2092 w 2428"/>
                <a:gd name="T111" fmla="*/ 1084 h 1322"/>
                <a:gd name="T112" fmla="*/ 2153 w 2428"/>
                <a:gd name="T113" fmla="*/ 1123 h 1322"/>
                <a:gd name="T114" fmla="*/ 2263 w 2428"/>
                <a:gd name="T115" fmla="*/ 764 h 1322"/>
                <a:gd name="T116" fmla="*/ 2173 w 2428"/>
                <a:gd name="T117" fmla="*/ 732 h 1322"/>
                <a:gd name="T118" fmla="*/ 2205 w 2428"/>
                <a:gd name="T119" fmla="*/ 641 h 1322"/>
                <a:gd name="T120" fmla="*/ 2234 w 2428"/>
                <a:gd name="T121" fmla="*/ 635 h 1322"/>
                <a:gd name="T122" fmla="*/ 2296 w 2428"/>
                <a:gd name="T123" fmla="*/ 674 h 1322"/>
                <a:gd name="T124" fmla="*/ 2263 w 2428"/>
                <a:gd name="T125" fmla="*/ 76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8" h="1322">
                  <a:moveTo>
                    <a:pt x="2388" y="630"/>
                  </a:moveTo>
                  <a:cubicBezTo>
                    <a:pt x="2348" y="545"/>
                    <a:pt x="2246" y="509"/>
                    <a:pt x="2161" y="549"/>
                  </a:cubicBezTo>
                  <a:cubicBezTo>
                    <a:pt x="2098" y="579"/>
                    <a:pt x="2062" y="643"/>
                    <a:pt x="2064" y="708"/>
                  </a:cubicBezTo>
                  <a:cubicBezTo>
                    <a:pt x="2033" y="716"/>
                    <a:pt x="2033" y="716"/>
                    <a:pt x="2033" y="716"/>
                  </a:cubicBezTo>
                  <a:cubicBezTo>
                    <a:pt x="1950" y="326"/>
                    <a:pt x="1950" y="326"/>
                    <a:pt x="1950" y="326"/>
                  </a:cubicBezTo>
                  <a:cubicBezTo>
                    <a:pt x="1974" y="307"/>
                    <a:pt x="1992" y="281"/>
                    <a:pt x="2002" y="252"/>
                  </a:cubicBezTo>
                  <a:cubicBezTo>
                    <a:pt x="2018" y="209"/>
                    <a:pt x="2015" y="163"/>
                    <a:pt x="1996" y="121"/>
                  </a:cubicBezTo>
                  <a:cubicBezTo>
                    <a:pt x="1956" y="37"/>
                    <a:pt x="1854" y="0"/>
                    <a:pt x="1769" y="40"/>
                  </a:cubicBezTo>
                  <a:cubicBezTo>
                    <a:pt x="1699" y="73"/>
                    <a:pt x="1662" y="148"/>
                    <a:pt x="1673" y="221"/>
                  </a:cubicBezTo>
                  <a:cubicBezTo>
                    <a:pt x="316" y="1032"/>
                    <a:pt x="316" y="1032"/>
                    <a:pt x="316" y="1032"/>
                  </a:cubicBezTo>
                  <a:cubicBezTo>
                    <a:pt x="298" y="1014"/>
                    <a:pt x="276" y="1000"/>
                    <a:pt x="251" y="991"/>
                  </a:cubicBezTo>
                  <a:cubicBezTo>
                    <a:pt x="208" y="976"/>
                    <a:pt x="162" y="978"/>
                    <a:pt x="121" y="998"/>
                  </a:cubicBezTo>
                  <a:cubicBezTo>
                    <a:pt x="36" y="1038"/>
                    <a:pt x="0" y="1139"/>
                    <a:pt x="40" y="1224"/>
                  </a:cubicBezTo>
                  <a:cubicBezTo>
                    <a:pt x="59" y="1266"/>
                    <a:pt x="94" y="1297"/>
                    <a:pt x="136" y="1312"/>
                  </a:cubicBezTo>
                  <a:cubicBezTo>
                    <a:pt x="155" y="1319"/>
                    <a:pt x="175" y="1322"/>
                    <a:pt x="194" y="1322"/>
                  </a:cubicBezTo>
                  <a:cubicBezTo>
                    <a:pt x="219" y="1322"/>
                    <a:pt x="244" y="1317"/>
                    <a:pt x="267" y="1306"/>
                  </a:cubicBezTo>
                  <a:cubicBezTo>
                    <a:pt x="337" y="1272"/>
                    <a:pt x="374" y="1197"/>
                    <a:pt x="362" y="1124"/>
                  </a:cubicBezTo>
                  <a:cubicBezTo>
                    <a:pt x="1719" y="313"/>
                    <a:pt x="1719" y="313"/>
                    <a:pt x="1719" y="313"/>
                  </a:cubicBezTo>
                  <a:cubicBezTo>
                    <a:pt x="1737" y="331"/>
                    <a:pt x="1759" y="346"/>
                    <a:pt x="1784" y="355"/>
                  </a:cubicBezTo>
                  <a:cubicBezTo>
                    <a:pt x="1803" y="361"/>
                    <a:pt x="1823" y="365"/>
                    <a:pt x="1842" y="365"/>
                  </a:cubicBezTo>
                  <a:cubicBezTo>
                    <a:pt x="1846" y="365"/>
                    <a:pt x="1850" y="365"/>
                    <a:pt x="1854" y="364"/>
                  </a:cubicBezTo>
                  <a:cubicBezTo>
                    <a:pt x="1992" y="1013"/>
                    <a:pt x="1992" y="1013"/>
                    <a:pt x="1992" y="1013"/>
                  </a:cubicBezTo>
                  <a:cubicBezTo>
                    <a:pt x="1964" y="1033"/>
                    <a:pt x="1943" y="1061"/>
                    <a:pt x="1931" y="1094"/>
                  </a:cubicBezTo>
                  <a:cubicBezTo>
                    <a:pt x="1916" y="1137"/>
                    <a:pt x="1918" y="1183"/>
                    <a:pt x="1938" y="1224"/>
                  </a:cubicBezTo>
                  <a:cubicBezTo>
                    <a:pt x="1957" y="1266"/>
                    <a:pt x="1991" y="1297"/>
                    <a:pt x="2034" y="1312"/>
                  </a:cubicBezTo>
                  <a:cubicBezTo>
                    <a:pt x="2053" y="1319"/>
                    <a:pt x="2072" y="1322"/>
                    <a:pt x="2092" y="1322"/>
                  </a:cubicBezTo>
                  <a:cubicBezTo>
                    <a:pt x="2117" y="1322"/>
                    <a:pt x="2141" y="1317"/>
                    <a:pt x="2165" y="1306"/>
                  </a:cubicBezTo>
                  <a:cubicBezTo>
                    <a:pt x="2249" y="1265"/>
                    <a:pt x="2286" y="1164"/>
                    <a:pt x="2246" y="1079"/>
                  </a:cubicBezTo>
                  <a:cubicBezTo>
                    <a:pt x="2216" y="1017"/>
                    <a:pt x="2155" y="981"/>
                    <a:pt x="2090" y="981"/>
                  </a:cubicBezTo>
                  <a:cubicBezTo>
                    <a:pt x="2055" y="816"/>
                    <a:pt x="2055" y="816"/>
                    <a:pt x="2055" y="816"/>
                  </a:cubicBezTo>
                  <a:cubicBezTo>
                    <a:pt x="2098" y="806"/>
                    <a:pt x="2098" y="806"/>
                    <a:pt x="2098" y="806"/>
                  </a:cubicBezTo>
                  <a:cubicBezTo>
                    <a:pt x="2131" y="849"/>
                    <a:pt x="2182" y="873"/>
                    <a:pt x="2234" y="873"/>
                  </a:cubicBezTo>
                  <a:cubicBezTo>
                    <a:pt x="2259" y="873"/>
                    <a:pt x="2284" y="868"/>
                    <a:pt x="2307" y="857"/>
                  </a:cubicBezTo>
                  <a:cubicBezTo>
                    <a:pt x="2392" y="817"/>
                    <a:pt x="2428" y="715"/>
                    <a:pt x="2388" y="630"/>
                  </a:cubicBezTo>
                  <a:close/>
                  <a:moveTo>
                    <a:pt x="223" y="1213"/>
                  </a:moveTo>
                  <a:cubicBezTo>
                    <a:pt x="189" y="1229"/>
                    <a:pt x="148" y="1214"/>
                    <a:pt x="132" y="1181"/>
                  </a:cubicBezTo>
                  <a:cubicBezTo>
                    <a:pt x="116" y="1147"/>
                    <a:pt x="131" y="1106"/>
                    <a:pt x="165" y="1090"/>
                  </a:cubicBezTo>
                  <a:cubicBezTo>
                    <a:pt x="174" y="1086"/>
                    <a:pt x="184" y="1084"/>
                    <a:pt x="194" y="1084"/>
                  </a:cubicBezTo>
                  <a:cubicBezTo>
                    <a:pt x="201" y="1084"/>
                    <a:pt x="209" y="1085"/>
                    <a:pt x="217" y="1088"/>
                  </a:cubicBezTo>
                  <a:cubicBezTo>
                    <a:pt x="234" y="1094"/>
                    <a:pt x="247" y="1106"/>
                    <a:pt x="255" y="1123"/>
                  </a:cubicBezTo>
                  <a:cubicBezTo>
                    <a:pt x="271" y="1156"/>
                    <a:pt x="257" y="1197"/>
                    <a:pt x="223" y="1213"/>
                  </a:cubicBezTo>
                  <a:close/>
                  <a:moveTo>
                    <a:pt x="1819" y="258"/>
                  </a:moveTo>
                  <a:cubicBezTo>
                    <a:pt x="1802" y="252"/>
                    <a:pt x="1788" y="240"/>
                    <a:pt x="1780" y="223"/>
                  </a:cubicBezTo>
                  <a:cubicBezTo>
                    <a:pt x="1773" y="207"/>
                    <a:pt x="1772" y="189"/>
                    <a:pt x="1778" y="171"/>
                  </a:cubicBezTo>
                  <a:cubicBezTo>
                    <a:pt x="1784" y="154"/>
                    <a:pt x="1796" y="141"/>
                    <a:pt x="1813" y="133"/>
                  </a:cubicBezTo>
                  <a:cubicBezTo>
                    <a:pt x="1822" y="129"/>
                    <a:pt x="1832" y="126"/>
                    <a:pt x="1842" y="126"/>
                  </a:cubicBezTo>
                  <a:cubicBezTo>
                    <a:pt x="1867" y="126"/>
                    <a:pt x="1892" y="141"/>
                    <a:pt x="1903" y="165"/>
                  </a:cubicBezTo>
                  <a:cubicBezTo>
                    <a:pt x="1911" y="182"/>
                    <a:pt x="1912" y="200"/>
                    <a:pt x="1906" y="217"/>
                  </a:cubicBezTo>
                  <a:cubicBezTo>
                    <a:pt x="1900" y="234"/>
                    <a:pt x="1887" y="248"/>
                    <a:pt x="1871" y="256"/>
                  </a:cubicBezTo>
                  <a:cubicBezTo>
                    <a:pt x="1854" y="263"/>
                    <a:pt x="1836" y="264"/>
                    <a:pt x="1819" y="258"/>
                  </a:cubicBezTo>
                  <a:close/>
                  <a:moveTo>
                    <a:pt x="2153" y="1123"/>
                  </a:moveTo>
                  <a:cubicBezTo>
                    <a:pt x="2169" y="1156"/>
                    <a:pt x="2155" y="1197"/>
                    <a:pt x="2121" y="1213"/>
                  </a:cubicBezTo>
                  <a:cubicBezTo>
                    <a:pt x="2087" y="1229"/>
                    <a:pt x="2046" y="1214"/>
                    <a:pt x="2030" y="1181"/>
                  </a:cubicBezTo>
                  <a:cubicBezTo>
                    <a:pt x="2023" y="1164"/>
                    <a:pt x="2022" y="1146"/>
                    <a:pt x="2028" y="1129"/>
                  </a:cubicBezTo>
                  <a:cubicBezTo>
                    <a:pt x="2034" y="1112"/>
                    <a:pt x="2046" y="1098"/>
                    <a:pt x="2063" y="1090"/>
                  </a:cubicBezTo>
                  <a:cubicBezTo>
                    <a:pt x="2072" y="1086"/>
                    <a:pt x="2082" y="1084"/>
                    <a:pt x="2092" y="1084"/>
                  </a:cubicBezTo>
                  <a:cubicBezTo>
                    <a:pt x="2117" y="1084"/>
                    <a:pt x="2141" y="1098"/>
                    <a:pt x="2153" y="1123"/>
                  </a:cubicBezTo>
                  <a:close/>
                  <a:moveTo>
                    <a:pt x="2263" y="764"/>
                  </a:moveTo>
                  <a:cubicBezTo>
                    <a:pt x="2229" y="780"/>
                    <a:pt x="2189" y="766"/>
                    <a:pt x="2173" y="732"/>
                  </a:cubicBezTo>
                  <a:cubicBezTo>
                    <a:pt x="2157" y="698"/>
                    <a:pt x="2171" y="657"/>
                    <a:pt x="2205" y="641"/>
                  </a:cubicBezTo>
                  <a:cubicBezTo>
                    <a:pt x="2214" y="637"/>
                    <a:pt x="2224" y="635"/>
                    <a:pt x="2234" y="635"/>
                  </a:cubicBezTo>
                  <a:cubicBezTo>
                    <a:pt x="2260" y="635"/>
                    <a:pt x="2284" y="649"/>
                    <a:pt x="2296" y="674"/>
                  </a:cubicBezTo>
                  <a:cubicBezTo>
                    <a:pt x="2312" y="708"/>
                    <a:pt x="2297" y="748"/>
                    <a:pt x="2263" y="7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6807201" y="1828800"/>
              <a:ext cx="4876800" cy="3067050"/>
            </a:xfrm>
            <a:custGeom>
              <a:avLst/>
              <a:gdLst>
                <a:gd name="T0" fmla="*/ 59 w 1299"/>
                <a:gd name="T1" fmla="*/ 816 h 816"/>
                <a:gd name="T2" fmla="*/ 85 w 1299"/>
                <a:gd name="T3" fmla="*/ 809 h 816"/>
                <a:gd name="T4" fmla="*/ 1266 w 1299"/>
                <a:gd name="T5" fmla="*/ 102 h 816"/>
                <a:gd name="T6" fmla="*/ 1284 w 1299"/>
                <a:gd name="T7" fmla="*/ 32 h 816"/>
                <a:gd name="T8" fmla="*/ 1214 w 1299"/>
                <a:gd name="T9" fmla="*/ 14 h 816"/>
                <a:gd name="T10" fmla="*/ 32 w 1299"/>
                <a:gd name="T11" fmla="*/ 721 h 816"/>
                <a:gd name="T12" fmla="*/ 15 w 1299"/>
                <a:gd name="T13" fmla="*/ 791 h 816"/>
                <a:gd name="T14" fmla="*/ 59 w 1299"/>
                <a:gd name="T15" fmla="*/ 816 h 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9" h="816">
                  <a:moveTo>
                    <a:pt x="59" y="816"/>
                  </a:moveTo>
                  <a:cubicBezTo>
                    <a:pt x="68" y="816"/>
                    <a:pt x="77" y="814"/>
                    <a:pt x="85" y="809"/>
                  </a:cubicBezTo>
                  <a:cubicBezTo>
                    <a:pt x="1266" y="102"/>
                    <a:pt x="1266" y="102"/>
                    <a:pt x="1266" y="102"/>
                  </a:cubicBezTo>
                  <a:cubicBezTo>
                    <a:pt x="1291" y="88"/>
                    <a:pt x="1299" y="56"/>
                    <a:pt x="1284" y="32"/>
                  </a:cubicBezTo>
                  <a:cubicBezTo>
                    <a:pt x="1270" y="8"/>
                    <a:pt x="1238" y="0"/>
                    <a:pt x="1214" y="14"/>
                  </a:cubicBezTo>
                  <a:cubicBezTo>
                    <a:pt x="32" y="721"/>
                    <a:pt x="32" y="721"/>
                    <a:pt x="32" y="721"/>
                  </a:cubicBezTo>
                  <a:cubicBezTo>
                    <a:pt x="8" y="735"/>
                    <a:pt x="0" y="767"/>
                    <a:pt x="15" y="791"/>
                  </a:cubicBezTo>
                  <a:cubicBezTo>
                    <a:pt x="24" y="807"/>
                    <a:pt x="41" y="816"/>
                    <a:pt x="59" y="8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3" name="Freeform 18"/>
          <p:cNvSpPr>
            <a:spLocks noEditPoints="1"/>
          </p:cNvSpPr>
          <p:nvPr/>
        </p:nvSpPr>
        <p:spPr bwMode="auto">
          <a:xfrm>
            <a:off x="6917822" y="1699648"/>
            <a:ext cx="1044145" cy="840978"/>
          </a:xfrm>
          <a:custGeom>
            <a:avLst/>
            <a:gdLst>
              <a:gd name="T0" fmla="*/ 2379 w 2386"/>
              <a:gd name="T1" fmla="*/ 1759 h 1921"/>
              <a:gd name="T2" fmla="*/ 1874 w 2386"/>
              <a:gd name="T3" fmla="*/ 685 h 1921"/>
              <a:gd name="T4" fmla="*/ 2009 w 2386"/>
              <a:gd name="T5" fmla="*/ 228 h 1921"/>
              <a:gd name="T6" fmla="*/ 1921 w 2386"/>
              <a:gd name="T7" fmla="*/ 13 h 1921"/>
              <a:gd name="T8" fmla="*/ 1853 w 2386"/>
              <a:gd name="T9" fmla="*/ 30 h 1921"/>
              <a:gd name="T10" fmla="*/ 1648 w 2386"/>
              <a:gd name="T11" fmla="*/ 334 h 1921"/>
              <a:gd name="T12" fmla="*/ 869 w 2386"/>
              <a:gd name="T13" fmla="*/ 334 h 1921"/>
              <a:gd name="T14" fmla="*/ 746 w 2386"/>
              <a:gd name="T15" fmla="*/ 457 h 1921"/>
              <a:gd name="T16" fmla="*/ 869 w 2386"/>
              <a:gd name="T17" fmla="*/ 579 h 1921"/>
              <a:gd name="T18" fmla="*/ 1510 w 2386"/>
              <a:gd name="T19" fmla="*/ 579 h 1921"/>
              <a:gd name="T20" fmla="*/ 1934 w 2386"/>
              <a:gd name="T21" fmla="*/ 1480 h 1921"/>
              <a:gd name="T22" fmla="*/ 54 w 2386"/>
              <a:gd name="T23" fmla="*/ 1480 h 1921"/>
              <a:gd name="T24" fmla="*/ 12 w 2386"/>
              <a:gd name="T25" fmla="*/ 1502 h 1921"/>
              <a:gd name="T26" fmla="*/ 5 w 2386"/>
              <a:gd name="T27" fmla="*/ 1549 h 1921"/>
              <a:gd name="T28" fmla="*/ 91 w 2386"/>
              <a:gd name="T29" fmla="*/ 1798 h 1921"/>
              <a:gd name="T30" fmla="*/ 140 w 2386"/>
              <a:gd name="T31" fmla="*/ 1834 h 1921"/>
              <a:gd name="T32" fmla="*/ 182 w 2386"/>
              <a:gd name="T33" fmla="*/ 1834 h 1921"/>
              <a:gd name="T34" fmla="*/ 182 w 2386"/>
              <a:gd name="T35" fmla="*/ 1869 h 1921"/>
              <a:gd name="T36" fmla="*/ 234 w 2386"/>
              <a:gd name="T37" fmla="*/ 1921 h 1921"/>
              <a:gd name="T38" fmla="*/ 286 w 2386"/>
              <a:gd name="T39" fmla="*/ 1869 h 1921"/>
              <a:gd name="T40" fmla="*/ 286 w 2386"/>
              <a:gd name="T41" fmla="*/ 1834 h 1921"/>
              <a:gd name="T42" fmla="*/ 2135 w 2386"/>
              <a:gd name="T43" fmla="*/ 1834 h 1921"/>
              <a:gd name="T44" fmla="*/ 2135 w 2386"/>
              <a:gd name="T45" fmla="*/ 1869 h 1921"/>
              <a:gd name="T46" fmla="*/ 2187 w 2386"/>
              <a:gd name="T47" fmla="*/ 1921 h 1921"/>
              <a:gd name="T48" fmla="*/ 2239 w 2386"/>
              <a:gd name="T49" fmla="*/ 1869 h 1921"/>
              <a:gd name="T50" fmla="*/ 2239 w 2386"/>
              <a:gd name="T51" fmla="*/ 1834 h 1921"/>
              <a:gd name="T52" fmla="*/ 2332 w 2386"/>
              <a:gd name="T53" fmla="*/ 1834 h 1921"/>
              <a:gd name="T54" fmla="*/ 2375 w 2386"/>
              <a:gd name="T55" fmla="*/ 1809 h 1921"/>
              <a:gd name="T56" fmla="*/ 2379 w 2386"/>
              <a:gd name="T57" fmla="*/ 1759 h 1921"/>
              <a:gd name="T58" fmla="*/ 1905 w 2386"/>
              <a:gd name="T59" fmla="*/ 139 h 1921"/>
              <a:gd name="T60" fmla="*/ 1909 w 2386"/>
              <a:gd name="T61" fmla="*/ 199 h 1921"/>
              <a:gd name="T62" fmla="*/ 1807 w 2386"/>
              <a:gd name="T63" fmla="*/ 544 h 1921"/>
              <a:gd name="T64" fmla="*/ 1735 w 2386"/>
              <a:gd name="T65" fmla="*/ 391 h 1921"/>
              <a:gd name="T66" fmla="*/ 1905 w 2386"/>
              <a:gd name="T67" fmla="*/ 139 h 1921"/>
              <a:gd name="T68" fmla="*/ 869 w 2386"/>
              <a:gd name="T69" fmla="*/ 475 h 1921"/>
              <a:gd name="T70" fmla="*/ 850 w 2386"/>
              <a:gd name="T71" fmla="*/ 457 h 1921"/>
              <a:gd name="T72" fmla="*/ 869 w 2386"/>
              <a:gd name="T73" fmla="*/ 439 h 1921"/>
              <a:gd name="T74" fmla="*/ 1444 w 2386"/>
              <a:gd name="T75" fmla="*/ 439 h 1921"/>
              <a:gd name="T76" fmla="*/ 1461 w 2386"/>
              <a:gd name="T77" fmla="*/ 475 h 1921"/>
              <a:gd name="T78" fmla="*/ 869 w 2386"/>
              <a:gd name="T79" fmla="*/ 475 h 1921"/>
              <a:gd name="T80" fmla="*/ 177 w 2386"/>
              <a:gd name="T81" fmla="*/ 1730 h 1921"/>
              <a:gd name="T82" fmla="*/ 127 w 2386"/>
              <a:gd name="T83" fmla="*/ 1584 h 1921"/>
              <a:gd name="T84" fmla="*/ 1983 w 2386"/>
              <a:gd name="T85" fmla="*/ 1584 h 1921"/>
              <a:gd name="T86" fmla="*/ 2051 w 2386"/>
              <a:gd name="T87" fmla="*/ 1730 h 1921"/>
              <a:gd name="T88" fmla="*/ 177 w 2386"/>
              <a:gd name="T89" fmla="*/ 1730 h 1921"/>
              <a:gd name="T90" fmla="*/ 2166 w 2386"/>
              <a:gd name="T91" fmla="*/ 1730 h 1921"/>
              <a:gd name="T92" fmla="*/ 1559 w 2386"/>
              <a:gd name="T93" fmla="*/ 439 h 1921"/>
              <a:gd name="T94" fmla="*/ 1643 w 2386"/>
              <a:gd name="T95" fmla="*/ 439 h 1921"/>
              <a:gd name="T96" fmla="*/ 2250 w 2386"/>
              <a:gd name="T97" fmla="*/ 1730 h 1921"/>
              <a:gd name="T98" fmla="*/ 2166 w 2386"/>
              <a:gd name="T99" fmla="*/ 173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6" h="1921">
                <a:moveTo>
                  <a:pt x="2379" y="1759"/>
                </a:moveTo>
                <a:cubicBezTo>
                  <a:pt x="1874" y="685"/>
                  <a:pt x="1874" y="685"/>
                  <a:pt x="1874" y="685"/>
                </a:cubicBezTo>
                <a:cubicBezTo>
                  <a:pt x="2009" y="228"/>
                  <a:pt x="2009" y="228"/>
                  <a:pt x="2009" y="228"/>
                </a:cubicBezTo>
                <a:cubicBezTo>
                  <a:pt x="2034" y="144"/>
                  <a:pt x="1998" y="56"/>
                  <a:pt x="1921" y="13"/>
                </a:cubicBezTo>
                <a:cubicBezTo>
                  <a:pt x="1898" y="0"/>
                  <a:pt x="1868" y="7"/>
                  <a:pt x="1853" y="30"/>
                </a:cubicBezTo>
                <a:cubicBezTo>
                  <a:pt x="1648" y="334"/>
                  <a:pt x="1648" y="334"/>
                  <a:pt x="1648" y="334"/>
                </a:cubicBezTo>
                <a:cubicBezTo>
                  <a:pt x="869" y="334"/>
                  <a:pt x="869" y="334"/>
                  <a:pt x="869" y="334"/>
                </a:cubicBezTo>
                <a:cubicBezTo>
                  <a:pt x="801" y="334"/>
                  <a:pt x="746" y="389"/>
                  <a:pt x="746" y="457"/>
                </a:cubicBezTo>
                <a:cubicBezTo>
                  <a:pt x="746" y="524"/>
                  <a:pt x="801" y="579"/>
                  <a:pt x="869" y="579"/>
                </a:cubicBezTo>
                <a:cubicBezTo>
                  <a:pt x="1510" y="579"/>
                  <a:pt x="1510" y="579"/>
                  <a:pt x="1510" y="579"/>
                </a:cubicBezTo>
                <a:cubicBezTo>
                  <a:pt x="1934" y="1480"/>
                  <a:pt x="1934" y="1480"/>
                  <a:pt x="1934" y="1480"/>
                </a:cubicBezTo>
                <a:cubicBezTo>
                  <a:pt x="54" y="1480"/>
                  <a:pt x="54" y="1480"/>
                  <a:pt x="54" y="1480"/>
                </a:cubicBezTo>
                <a:cubicBezTo>
                  <a:pt x="38" y="1480"/>
                  <a:pt x="22" y="1488"/>
                  <a:pt x="12" y="1502"/>
                </a:cubicBezTo>
                <a:cubicBezTo>
                  <a:pt x="2" y="1515"/>
                  <a:pt x="0" y="1533"/>
                  <a:pt x="5" y="1549"/>
                </a:cubicBezTo>
                <a:cubicBezTo>
                  <a:pt x="91" y="1798"/>
                  <a:pt x="91" y="1798"/>
                  <a:pt x="91" y="1798"/>
                </a:cubicBezTo>
                <a:cubicBezTo>
                  <a:pt x="98" y="1819"/>
                  <a:pt x="118" y="1834"/>
                  <a:pt x="140" y="1834"/>
                </a:cubicBezTo>
                <a:cubicBezTo>
                  <a:pt x="182" y="1834"/>
                  <a:pt x="182" y="1834"/>
                  <a:pt x="182" y="1834"/>
                </a:cubicBezTo>
                <a:cubicBezTo>
                  <a:pt x="182" y="1869"/>
                  <a:pt x="182" y="1869"/>
                  <a:pt x="182" y="1869"/>
                </a:cubicBezTo>
                <a:cubicBezTo>
                  <a:pt x="182" y="1898"/>
                  <a:pt x="205" y="1921"/>
                  <a:pt x="234" y="1921"/>
                </a:cubicBezTo>
                <a:cubicBezTo>
                  <a:pt x="262" y="1921"/>
                  <a:pt x="286" y="1898"/>
                  <a:pt x="286" y="1869"/>
                </a:cubicBezTo>
                <a:cubicBezTo>
                  <a:pt x="286" y="1834"/>
                  <a:pt x="286" y="1834"/>
                  <a:pt x="286" y="1834"/>
                </a:cubicBezTo>
                <a:cubicBezTo>
                  <a:pt x="2135" y="1834"/>
                  <a:pt x="2135" y="1834"/>
                  <a:pt x="2135" y="1834"/>
                </a:cubicBezTo>
                <a:cubicBezTo>
                  <a:pt x="2135" y="1869"/>
                  <a:pt x="2135" y="1869"/>
                  <a:pt x="2135" y="1869"/>
                </a:cubicBezTo>
                <a:cubicBezTo>
                  <a:pt x="2135" y="1898"/>
                  <a:pt x="2159" y="1921"/>
                  <a:pt x="2187" y="1921"/>
                </a:cubicBezTo>
                <a:cubicBezTo>
                  <a:pt x="2216" y="1921"/>
                  <a:pt x="2239" y="1898"/>
                  <a:pt x="2239" y="1869"/>
                </a:cubicBezTo>
                <a:cubicBezTo>
                  <a:pt x="2239" y="1834"/>
                  <a:pt x="2239" y="1834"/>
                  <a:pt x="2239" y="1834"/>
                </a:cubicBezTo>
                <a:cubicBezTo>
                  <a:pt x="2332" y="1834"/>
                  <a:pt x="2332" y="1834"/>
                  <a:pt x="2332" y="1834"/>
                </a:cubicBezTo>
                <a:cubicBezTo>
                  <a:pt x="2349" y="1834"/>
                  <a:pt x="2366" y="1824"/>
                  <a:pt x="2375" y="1809"/>
                </a:cubicBezTo>
                <a:cubicBezTo>
                  <a:pt x="2385" y="1794"/>
                  <a:pt x="2386" y="1776"/>
                  <a:pt x="2379" y="1759"/>
                </a:cubicBezTo>
                <a:close/>
                <a:moveTo>
                  <a:pt x="1905" y="139"/>
                </a:moveTo>
                <a:cubicBezTo>
                  <a:pt x="1913" y="157"/>
                  <a:pt x="1915" y="178"/>
                  <a:pt x="1909" y="199"/>
                </a:cubicBezTo>
                <a:cubicBezTo>
                  <a:pt x="1807" y="544"/>
                  <a:pt x="1807" y="544"/>
                  <a:pt x="1807" y="544"/>
                </a:cubicBezTo>
                <a:cubicBezTo>
                  <a:pt x="1735" y="391"/>
                  <a:pt x="1735" y="391"/>
                  <a:pt x="1735" y="391"/>
                </a:cubicBezTo>
                <a:lnTo>
                  <a:pt x="1905" y="139"/>
                </a:lnTo>
                <a:close/>
                <a:moveTo>
                  <a:pt x="869" y="475"/>
                </a:moveTo>
                <a:cubicBezTo>
                  <a:pt x="859" y="475"/>
                  <a:pt x="850" y="467"/>
                  <a:pt x="850" y="457"/>
                </a:cubicBezTo>
                <a:cubicBezTo>
                  <a:pt x="850" y="447"/>
                  <a:pt x="859" y="439"/>
                  <a:pt x="869" y="439"/>
                </a:cubicBezTo>
                <a:cubicBezTo>
                  <a:pt x="1444" y="439"/>
                  <a:pt x="1444" y="439"/>
                  <a:pt x="1444" y="439"/>
                </a:cubicBezTo>
                <a:cubicBezTo>
                  <a:pt x="1461" y="475"/>
                  <a:pt x="1461" y="475"/>
                  <a:pt x="1461" y="475"/>
                </a:cubicBezTo>
                <a:lnTo>
                  <a:pt x="869" y="475"/>
                </a:lnTo>
                <a:close/>
                <a:moveTo>
                  <a:pt x="177" y="1730"/>
                </a:moveTo>
                <a:cubicBezTo>
                  <a:pt x="127" y="1584"/>
                  <a:pt x="127" y="1584"/>
                  <a:pt x="127" y="1584"/>
                </a:cubicBezTo>
                <a:cubicBezTo>
                  <a:pt x="1983" y="1584"/>
                  <a:pt x="1983" y="1584"/>
                  <a:pt x="1983" y="1584"/>
                </a:cubicBezTo>
                <a:cubicBezTo>
                  <a:pt x="2051" y="1730"/>
                  <a:pt x="2051" y="1730"/>
                  <a:pt x="2051" y="1730"/>
                </a:cubicBezTo>
                <a:lnTo>
                  <a:pt x="177" y="1730"/>
                </a:lnTo>
                <a:close/>
                <a:moveTo>
                  <a:pt x="2166" y="1730"/>
                </a:moveTo>
                <a:cubicBezTo>
                  <a:pt x="1559" y="439"/>
                  <a:pt x="1559" y="439"/>
                  <a:pt x="1559" y="439"/>
                </a:cubicBezTo>
                <a:cubicBezTo>
                  <a:pt x="1643" y="439"/>
                  <a:pt x="1643" y="439"/>
                  <a:pt x="1643" y="439"/>
                </a:cubicBezTo>
                <a:cubicBezTo>
                  <a:pt x="2250" y="1730"/>
                  <a:pt x="2250" y="1730"/>
                  <a:pt x="2250" y="1730"/>
                </a:cubicBezTo>
                <a:lnTo>
                  <a:pt x="2166" y="17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29" name="图片 28"/>
          <p:cNvPicPr>
            <a:picLocks noChangeAspect="1"/>
          </p:cNvPicPr>
          <p:nvPr/>
        </p:nvPicPr>
        <p:blipFill>
          <a:blip r:embed="rId2"/>
          <a:stretch>
            <a:fillRect/>
          </a:stretch>
        </p:blipFill>
        <p:spPr>
          <a:xfrm>
            <a:off x="2686908" y="-1310483"/>
            <a:ext cx="6248400" cy="714375"/>
          </a:xfrm>
          <a:prstGeom prst="rect">
            <a:avLst/>
          </a:prstGeom>
        </p:spPr>
      </p:pic>
      <p:grpSp>
        <p:nvGrpSpPr>
          <p:cNvPr id="1037" name="组合 1036"/>
          <p:cNvGrpSpPr/>
          <p:nvPr/>
        </p:nvGrpSpPr>
        <p:grpSpPr>
          <a:xfrm>
            <a:off x="9409512" y="1770093"/>
            <a:ext cx="915588" cy="770097"/>
            <a:chOff x="3746501" y="3278188"/>
            <a:chExt cx="3476625" cy="2924175"/>
          </a:xfrm>
        </p:grpSpPr>
        <p:sp>
          <p:nvSpPr>
            <p:cNvPr id="1033" name="Freeform 27"/>
            <p:cNvSpPr>
              <a:spLocks noEditPoints="1"/>
            </p:cNvSpPr>
            <p:nvPr/>
          </p:nvSpPr>
          <p:spPr bwMode="auto">
            <a:xfrm>
              <a:off x="3746501" y="3278188"/>
              <a:ext cx="3476625" cy="2924175"/>
            </a:xfrm>
            <a:custGeom>
              <a:avLst/>
              <a:gdLst>
                <a:gd name="T0" fmla="*/ 1920 w 2382"/>
                <a:gd name="T1" fmla="*/ 601 h 2004"/>
                <a:gd name="T2" fmla="*/ 1567 w 2382"/>
                <a:gd name="T3" fmla="*/ 174 h 2004"/>
                <a:gd name="T4" fmla="*/ 1002 w 2382"/>
                <a:gd name="T5" fmla="*/ 0 h 2004"/>
                <a:gd name="T6" fmla="*/ 0 w 2382"/>
                <a:gd name="T7" fmla="*/ 1002 h 2004"/>
                <a:gd name="T8" fmla="*/ 1002 w 2382"/>
                <a:gd name="T9" fmla="*/ 2004 h 2004"/>
                <a:gd name="T10" fmla="*/ 1356 w 2382"/>
                <a:gd name="T11" fmla="*/ 1939 h 2004"/>
                <a:gd name="T12" fmla="*/ 1655 w 2382"/>
                <a:gd name="T13" fmla="*/ 2004 h 2004"/>
                <a:gd name="T14" fmla="*/ 2382 w 2382"/>
                <a:gd name="T15" fmla="*/ 1277 h 2004"/>
                <a:gd name="T16" fmla="*/ 1920 w 2382"/>
                <a:gd name="T17" fmla="*/ 601 h 2004"/>
                <a:gd name="T18" fmla="*/ 1002 w 2382"/>
                <a:gd name="T19" fmla="*/ 1900 h 2004"/>
                <a:gd name="T20" fmla="*/ 104 w 2382"/>
                <a:gd name="T21" fmla="*/ 1002 h 2004"/>
                <a:gd name="T22" fmla="*/ 1002 w 2382"/>
                <a:gd name="T23" fmla="*/ 104 h 2004"/>
                <a:gd name="T24" fmla="*/ 1508 w 2382"/>
                <a:gd name="T25" fmla="*/ 260 h 2004"/>
                <a:gd name="T26" fmla="*/ 1785 w 2382"/>
                <a:gd name="T27" fmla="*/ 563 h 2004"/>
                <a:gd name="T28" fmla="*/ 1655 w 2382"/>
                <a:gd name="T29" fmla="*/ 551 h 2004"/>
                <a:gd name="T30" fmla="*/ 1602 w 2382"/>
                <a:gd name="T31" fmla="*/ 553 h 2004"/>
                <a:gd name="T32" fmla="*/ 1002 w 2382"/>
                <a:gd name="T33" fmla="*/ 252 h 2004"/>
                <a:gd name="T34" fmla="*/ 253 w 2382"/>
                <a:gd name="T35" fmla="*/ 1002 h 2004"/>
                <a:gd name="T36" fmla="*/ 1002 w 2382"/>
                <a:gd name="T37" fmla="*/ 1752 h 2004"/>
                <a:gd name="T38" fmla="*/ 1100 w 2382"/>
                <a:gd name="T39" fmla="*/ 1745 h 2004"/>
                <a:gd name="T40" fmla="*/ 1235 w 2382"/>
                <a:gd name="T41" fmla="*/ 1869 h 2004"/>
                <a:gd name="T42" fmla="*/ 1002 w 2382"/>
                <a:gd name="T43" fmla="*/ 1900 h 2004"/>
                <a:gd name="T44" fmla="*/ 965 w 2382"/>
                <a:gd name="T45" fmla="*/ 1053 h 2004"/>
                <a:gd name="T46" fmla="*/ 938 w 2382"/>
                <a:gd name="T47" fmla="*/ 1002 h 2004"/>
                <a:gd name="T48" fmla="*/ 1002 w 2382"/>
                <a:gd name="T49" fmla="*/ 938 h 2004"/>
                <a:gd name="T50" fmla="*/ 1013 w 2382"/>
                <a:gd name="T51" fmla="*/ 939 h 2004"/>
                <a:gd name="T52" fmla="*/ 965 w 2382"/>
                <a:gd name="T53" fmla="*/ 1053 h 2004"/>
                <a:gd name="T54" fmla="*/ 1070 w 2382"/>
                <a:gd name="T55" fmla="*/ 849 h 2004"/>
                <a:gd name="T56" fmla="*/ 1002 w 2382"/>
                <a:gd name="T57" fmla="*/ 835 h 2004"/>
                <a:gd name="T58" fmla="*/ 835 w 2382"/>
                <a:gd name="T59" fmla="*/ 1002 h 2004"/>
                <a:gd name="T60" fmla="*/ 939 w 2382"/>
                <a:gd name="T61" fmla="*/ 1157 h 2004"/>
                <a:gd name="T62" fmla="*/ 929 w 2382"/>
                <a:gd name="T63" fmla="*/ 1277 h 2004"/>
                <a:gd name="T64" fmla="*/ 1031 w 2382"/>
                <a:gd name="T65" fmla="*/ 1647 h 2004"/>
                <a:gd name="T66" fmla="*/ 1002 w 2382"/>
                <a:gd name="T67" fmla="*/ 1648 h 2004"/>
                <a:gd name="T68" fmla="*/ 356 w 2382"/>
                <a:gd name="T69" fmla="*/ 1002 h 2004"/>
                <a:gd name="T70" fmla="*/ 1002 w 2382"/>
                <a:gd name="T71" fmla="*/ 356 h 2004"/>
                <a:gd name="T72" fmla="*/ 1484 w 2382"/>
                <a:gd name="T73" fmla="*/ 572 h 2004"/>
                <a:gd name="T74" fmla="*/ 1070 w 2382"/>
                <a:gd name="T75" fmla="*/ 849 h 2004"/>
                <a:gd name="T76" fmla="*/ 1655 w 2382"/>
                <a:gd name="T77" fmla="*/ 1900 h 2004"/>
                <a:gd name="T78" fmla="*/ 1033 w 2382"/>
                <a:gd name="T79" fmla="*/ 1277 h 2004"/>
                <a:gd name="T80" fmla="*/ 1655 w 2382"/>
                <a:gd name="T81" fmla="*/ 655 h 2004"/>
                <a:gd name="T82" fmla="*/ 2278 w 2382"/>
                <a:gd name="T83" fmla="*/ 1277 h 2004"/>
                <a:gd name="T84" fmla="*/ 1655 w 2382"/>
                <a:gd name="T85" fmla="*/ 1900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2" h="2004">
                  <a:moveTo>
                    <a:pt x="1920" y="601"/>
                  </a:moveTo>
                  <a:cubicBezTo>
                    <a:pt x="1845" y="429"/>
                    <a:pt x="1723" y="281"/>
                    <a:pt x="1567" y="174"/>
                  </a:cubicBezTo>
                  <a:cubicBezTo>
                    <a:pt x="1400" y="61"/>
                    <a:pt x="1205" y="0"/>
                    <a:pt x="1002" y="0"/>
                  </a:cubicBezTo>
                  <a:cubicBezTo>
                    <a:pt x="450" y="0"/>
                    <a:pt x="0" y="450"/>
                    <a:pt x="0" y="1002"/>
                  </a:cubicBezTo>
                  <a:cubicBezTo>
                    <a:pt x="0" y="1554"/>
                    <a:pt x="450" y="2004"/>
                    <a:pt x="1002" y="2004"/>
                  </a:cubicBezTo>
                  <a:cubicBezTo>
                    <a:pt x="1124" y="2004"/>
                    <a:pt x="1243" y="1982"/>
                    <a:pt x="1356" y="1939"/>
                  </a:cubicBezTo>
                  <a:cubicBezTo>
                    <a:pt x="1448" y="1981"/>
                    <a:pt x="1549" y="2004"/>
                    <a:pt x="1655" y="2004"/>
                  </a:cubicBezTo>
                  <a:cubicBezTo>
                    <a:pt x="2056" y="2004"/>
                    <a:pt x="2382" y="1678"/>
                    <a:pt x="2382" y="1277"/>
                  </a:cubicBezTo>
                  <a:cubicBezTo>
                    <a:pt x="2382" y="970"/>
                    <a:pt x="2190" y="707"/>
                    <a:pt x="1920" y="601"/>
                  </a:cubicBezTo>
                  <a:close/>
                  <a:moveTo>
                    <a:pt x="1002" y="1900"/>
                  </a:moveTo>
                  <a:cubicBezTo>
                    <a:pt x="507" y="1900"/>
                    <a:pt x="104" y="1497"/>
                    <a:pt x="104" y="1002"/>
                  </a:cubicBezTo>
                  <a:cubicBezTo>
                    <a:pt x="104" y="507"/>
                    <a:pt x="507" y="104"/>
                    <a:pt x="1002" y="104"/>
                  </a:cubicBezTo>
                  <a:cubicBezTo>
                    <a:pt x="1184" y="104"/>
                    <a:pt x="1359" y="158"/>
                    <a:pt x="1508" y="260"/>
                  </a:cubicBezTo>
                  <a:cubicBezTo>
                    <a:pt x="1623" y="339"/>
                    <a:pt x="1718" y="442"/>
                    <a:pt x="1785" y="563"/>
                  </a:cubicBezTo>
                  <a:cubicBezTo>
                    <a:pt x="1743" y="555"/>
                    <a:pt x="1700" y="551"/>
                    <a:pt x="1655" y="551"/>
                  </a:cubicBezTo>
                  <a:cubicBezTo>
                    <a:pt x="1638" y="551"/>
                    <a:pt x="1620" y="552"/>
                    <a:pt x="1602" y="553"/>
                  </a:cubicBezTo>
                  <a:cubicBezTo>
                    <a:pt x="1461" y="364"/>
                    <a:pt x="1239" y="252"/>
                    <a:pt x="1002" y="252"/>
                  </a:cubicBezTo>
                  <a:cubicBezTo>
                    <a:pt x="589" y="252"/>
                    <a:pt x="253" y="589"/>
                    <a:pt x="253" y="1002"/>
                  </a:cubicBezTo>
                  <a:cubicBezTo>
                    <a:pt x="253" y="1415"/>
                    <a:pt x="589" y="1752"/>
                    <a:pt x="1002" y="1752"/>
                  </a:cubicBezTo>
                  <a:cubicBezTo>
                    <a:pt x="1035" y="1752"/>
                    <a:pt x="1068" y="1749"/>
                    <a:pt x="1100" y="1745"/>
                  </a:cubicBezTo>
                  <a:cubicBezTo>
                    <a:pt x="1140" y="1792"/>
                    <a:pt x="1185" y="1834"/>
                    <a:pt x="1235" y="1869"/>
                  </a:cubicBezTo>
                  <a:cubicBezTo>
                    <a:pt x="1160" y="1890"/>
                    <a:pt x="1082" y="1900"/>
                    <a:pt x="1002" y="1900"/>
                  </a:cubicBezTo>
                  <a:close/>
                  <a:moveTo>
                    <a:pt x="965" y="1053"/>
                  </a:moveTo>
                  <a:cubicBezTo>
                    <a:pt x="949" y="1042"/>
                    <a:pt x="938" y="1023"/>
                    <a:pt x="938" y="1002"/>
                  </a:cubicBezTo>
                  <a:cubicBezTo>
                    <a:pt x="938" y="967"/>
                    <a:pt x="967" y="938"/>
                    <a:pt x="1002" y="938"/>
                  </a:cubicBezTo>
                  <a:cubicBezTo>
                    <a:pt x="1006" y="938"/>
                    <a:pt x="1009" y="939"/>
                    <a:pt x="1013" y="939"/>
                  </a:cubicBezTo>
                  <a:cubicBezTo>
                    <a:pt x="994" y="976"/>
                    <a:pt x="978" y="1014"/>
                    <a:pt x="965" y="1053"/>
                  </a:cubicBezTo>
                  <a:close/>
                  <a:moveTo>
                    <a:pt x="1070" y="849"/>
                  </a:moveTo>
                  <a:cubicBezTo>
                    <a:pt x="1049" y="840"/>
                    <a:pt x="1026" y="835"/>
                    <a:pt x="1002" y="835"/>
                  </a:cubicBezTo>
                  <a:cubicBezTo>
                    <a:pt x="910" y="835"/>
                    <a:pt x="835" y="910"/>
                    <a:pt x="835" y="1002"/>
                  </a:cubicBezTo>
                  <a:cubicBezTo>
                    <a:pt x="835" y="1072"/>
                    <a:pt x="878" y="1132"/>
                    <a:pt x="939" y="1157"/>
                  </a:cubicBezTo>
                  <a:cubicBezTo>
                    <a:pt x="933" y="1196"/>
                    <a:pt x="929" y="1236"/>
                    <a:pt x="929" y="1277"/>
                  </a:cubicBezTo>
                  <a:cubicBezTo>
                    <a:pt x="929" y="1412"/>
                    <a:pt x="966" y="1539"/>
                    <a:pt x="1031" y="1647"/>
                  </a:cubicBezTo>
                  <a:cubicBezTo>
                    <a:pt x="1021" y="1648"/>
                    <a:pt x="1012" y="1648"/>
                    <a:pt x="1002" y="1648"/>
                  </a:cubicBezTo>
                  <a:cubicBezTo>
                    <a:pt x="646" y="1648"/>
                    <a:pt x="356" y="1358"/>
                    <a:pt x="356" y="1002"/>
                  </a:cubicBezTo>
                  <a:cubicBezTo>
                    <a:pt x="356" y="646"/>
                    <a:pt x="646" y="356"/>
                    <a:pt x="1002" y="356"/>
                  </a:cubicBezTo>
                  <a:cubicBezTo>
                    <a:pt x="1187" y="356"/>
                    <a:pt x="1362" y="436"/>
                    <a:pt x="1484" y="572"/>
                  </a:cubicBezTo>
                  <a:cubicBezTo>
                    <a:pt x="1315" y="613"/>
                    <a:pt x="1169" y="713"/>
                    <a:pt x="1070" y="849"/>
                  </a:cubicBezTo>
                  <a:close/>
                  <a:moveTo>
                    <a:pt x="1655" y="1900"/>
                  </a:moveTo>
                  <a:cubicBezTo>
                    <a:pt x="1312" y="1900"/>
                    <a:pt x="1033" y="1621"/>
                    <a:pt x="1033" y="1277"/>
                  </a:cubicBezTo>
                  <a:cubicBezTo>
                    <a:pt x="1033" y="934"/>
                    <a:pt x="1312" y="655"/>
                    <a:pt x="1655" y="655"/>
                  </a:cubicBezTo>
                  <a:cubicBezTo>
                    <a:pt x="1999" y="655"/>
                    <a:pt x="2278" y="934"/>
                    <a:pt x="2278" y="1277"/>
                  </a:cubicBezTo>
                  <a:cubicBezTo>
                    <a:pt x="2278" y="1621"/>
                    <a:pt x="1999" y="1900"/>
                    <a:pt x="1655" y="19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34" name="Freeform 28"/>
            <p:cNvSpPr>
              <a:spLocks noEditPoints="1"/>
            </p:cNvSpPr>
            <p:nvPr/>
          </p:nvSpPr>
          <p:spPr bwMode="auto">
            <a:xfrm>
              <a:off x="5421313" y="4400550"/>
              <a:ext cx="1484313" cy="1484313"/>
            </a:xfrm>
            <a:custGeom>
              <a:avLst/>
              <a:gdLst>
                <a:gd name="T0" fmla="*/ 508 w 1017"/>
                <a:gd name="T1" fmla="*/ 0 h 1017"/>
                <a:gd name="T2" fmla="*/ 0 w 1017"/>
                <a:gd name="T3" fmla="*/ 508 h 1017"/>
                <a:gd name="T4" fmla="*/ 508 w 1017"/>
                <a:gd name="T5" fmla="*/ 1017 h 1017"/>
                <a:gd name="T6" fmla="*/ 1017 w 1017"/>
                <a:gd name="T7" fmla="*/ 508 h 1017"/>
                <a:gd name="T8" fmla="*/ 508 w 1017"/>
                <a:gd name="T9" fmla="*/ 0 h 1017"/>
                <a:gd name="T10" fmla="*/ 508 w 1017"/>
                <a:gd name="T11" fmla="*/ 913 h 1017"/>
                <a:gd name="T12" fmla="*/ 104 w 1017"/>
                <a:gd name="T13" fmla="*/ 508 h 1017"/>
                <a:gd name="T14" fmla="*/ 508 w 1017"/>
                <a:gd name="T15" fmla="*/ 104 h 1017"/>
                <a:gd name="T16" fmla="*/ 913 w 1017"/>
                <a:gd name="T17" fmla="*/ 508 h 1017"/>
                <a:gd name="T18" fmla="*/ 508 w 1017"/>
                <a:gd name="T19" fmla="*/ 91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7" h="1017">
                  <a:moveTo>
                    <a:pt x="508" y="0"/>
                  </a:moveTo>
                  <a:cubicBezTo>
                    <a:pt x="228" y="0"/>
                    <a:pt x="0" y="228"/>
                    <a:pt x="0" y="508"/>
                  </a:cubicBezTo>
                  <a:cubicBezTo>
                    <a:pt x="0" y="789"/>
                    <a:pt x="228" y="1017"/>
                    <a:pt x="508" y="1017"/>
                  </a:cubicBezTo>
                  <a:cubicBezTo>
                    <a:pt x="789" y="1017"/>
                    <a:pt x="1017" y="789"/>
                    <a:pt x="1017" y="508"/>
                  </a:cubicBezTo>
                  <a:cubicBezTo>
                    <a:pt x="1017" y="228"/>
                    <a:pt x="789" y="0"/>
                    <a:pt x="508" y="0"/>
                  </a:cubicBezTo>
                  <a:close/>
                  <a:moveTo>
                    <a:pt x="508" y="913"/>
                  </a:moveTo>
                  <a:cubicBezTo>
                    <a:pt x="285" y="913"/>
                    <a:pt x="104" y="732"/>
                    <a:pt x="104" y="508"/>
                  </a:cubicBezTo>
                  <a:cubicBezTo>
                    <a:pt x="104" y="285"/>
                    <a:pt x="285" y="104"/>
                    <a:pt x="508" y="104"/>
                  </a:cubicBezTo>
                  <a:cubicBezTo>
                    <a:pt x="731" y="104"/>
                    <a:pt x="913" y="285"/>
                    <a:pt x="913" y="508"/>
                  </a:cubicBezTo>
                  <a:cubicBezTo>
                    <a:pt x="913" y="732"/>
                    <a:pt x="731" y="913"/>
                    <a:pt x="508" y="9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35" name="Freeform 29"/>
            <p:cNvSpPr>
              <a:spLocks noEditPoints="1"/>
            </p:cNvSpPr>
            <p:nvPr/>
          </p:nvSpPr>
          <p:spPr bwMode="auto">
            <a:xfrm>
              <a:off x="5921376" y="4900613"/>
              <a:ext cx="481013" cy="481013"/>
            </a:xfrm>
            <a:custGeom>
              <a:avLst/>
              <a:gdLst>
                <a:gd name="T0" fmla="*/ 165 w 330"/>
                <a:gd name="T1" fmla="*/ 0 h 330"/>
                <a:gd name="T2" fmla="*/ 0 w 330"/>
                <a:gd name="T3" fmla="*/ 165 h 330"/>
                <a:gd name="T4" fmla="*/ 165 w 330"/>
                <a:gd name="T5" fmla="*/ 330 h 330"/>
                <a:gd name="T6" fmla="*/ 330 w 330"/>
                <a:gd name="T7" fmla="*/ 165 h 330"/>
                <a:gd name="T8" fmla="*/ 165 w 330"/>
                <a:gd name="T9" fmla="*/ 0 h 330"/>
                <a:gd name="T10" fmla="*/ 165 w 330"/>
                <a:gd name="T11" fmla="*/ 227 h 330"/>
                <a:gd name="T12" fmla="*/ 104 w 330"/>
                <a:gd name="T13" fmla="*/ 165 h 330"/>
                <a:gd name="T14" fmla="*/ 165 w 330"/>
                <a:gd name="T15" fmla="*/ 104 h 330"/>
                <a:gd name="T16" fmla="*/ 227 w 330"/>
                <a:gd name="T17" fmla="*/ 165 h 330"/>
                <a:gd name="T18" fmla="*/ 165 w 330"/>
                <a:gd name="T19" fmla="*/ 2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330">
                  <a:moveTo>
                    <a:pt x="165" y="0"/>
                  </a:moveTo>
                  <a:cubicBezTo>
                    <a:pt x="74" y="0"/>
                    <a:pt x="0" y="74"/>
                    <a:pt x="0" y="165"/>
                  </a:cubicBezTo>
                  <a:cubicBezTo>
                    <a:pt x="0" y="256"/>
                    <a:pt x="74" y="330"/>
                    <a:pt x="165" y="330"/>
                  </a:cubicBezTo>
                  <a:cubicBezTo>
                    <a:pt x="256" y="330"/>
                    <a:pt x="330" y="256"/>
                    <a:pt x="330" y="165"/>
                  </a:cubicBezTo>
                  <a:cubicBezTo>
                    <a:pt x="330" y="74"/>
                    <a:pt x="256" y="0"/>
                    <a:pt x="165" y="0"/>
                  </a:cubicBezTo>
                  <a:close/>
                  <a:moveTo>
                    <a:pt x="165" y="227"/>
                  </a:moveTo>
                  <a:cubicBezTo>
                    <a:pt x="132" y="227"/>
                    <a:pt x="104" y="199"/>
                    <a:pt x="104" y="165"/>
                  </a:cubicBezTo>
                  <a:cubicBezTo>
                    <a:pt x="104" y="132"/>
                    <a:pt x="132" y="104"/>
                    <a:pt x="165" y="104"/>
                  </a:cubicBezTo>
                  <a:cubicBezTo>
                    <a:pt x="199" y="104"/>
                    <a:pt x="227" y="132"/>
                    <a:pt x="227" y="165"/>
                  </a:cubicBezTo>
                  <a:cubicBezTo>
                    <a:pt x="227" y="199"/>
                    <a:pt x="199" y="227"/>
                    <a:pt x="165" y="2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cxnSp>
        <p:nvCxnSpPr>
          <p:cNvPr id="1039" name="直接连接符 1038"/>
          <p:cNvCxnSpPr/>
          <p:nvPr/>
        </p:nvCxnSpPr>
        <p:spPr>
          <a:xfrm>
            <a:off x="987405" y="3543300"/>
            <a:ext cx="2138916" cy="0"/>
          </a:xfrm>
          <a:prstGeom prst="line">
            <a:avLst/>
          </a:prstGeom>
          <a:ln w="31750">
            <a:solidFill>
              <a:srgbClr val="967B8F"/>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472667" y="3543300"/>
            <a:ext cx="2138916" cy="0"/>
          </a:xfrm>
          <a:prstGeom prst="line">
            <a:avLst/>
          </a:prstGeom>
          <a:ln w="31750">
            <a:solidFill>
              <a:srgbClr val="BD9E88"/>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957929" y="3543300"/>
            <a:ext cx="2138916" cy="0"/>
          </a:xfrm>
          <a:prstGeom prst="line">
            <a:avLst/>
          </a:prstGeom>
          <a:ln w="31750">
            <a:solidFill>
              <a:srgbClr val="F7CF57"/>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506012" y="3543300"/>
            <a:ext cx="2138916" cy="0"/>
          </a:xfrm>
          <a:prstGeom prst="line">
            <a:avLst/>
          </a:prstGeom>
          <a:ln w="31750">
            <a:solidFill>
              <a:srgbClr val="F7C42A"/>
            </a:solidFill>
          </a:ln>
        </p:spPr>
        <p:style>
          <a:lnRef idx="1">
            <a:schemeClr val="accent1"/>
          </a:lnRef>
          <a:fillRef idx="0">
            <a:schemeClr val="accent1"/>
          </a:fillRef>
          <a:effectRef idx="0">
            <a:schemeClr val="accent1"/>
          </a:effectRef>
          <a:fontRef idx="minor">
            <a:schemeClr val="tx1"/>
          </a:fontRef>
        </p:style>
      </p:cxnSp>
      <p:sp>
        <p:nvSpPr>
          <p:cNvPr id="1040" name="文本框 1039"/>
          <p:cNvSpPr txBox="1"/>
          <p:nvPr/>
        </p:nvSpPr>
        <p:spPr>
          <a:xfrm>
            <a:off x="1435100" y="3835400"/>
            <a:ext cx="9525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概况</a:t>
            </a:r>
          </a:p>
        </p:txBody>
      </p:sp>
      <p:sp>
        <p:nvSpPr>
          <p:cNvPr id="52" name="文本框 51"/>
          <p:cNvSpPr txBox="1"/>
          <p:nvPr/>
        </p:nvSpPr>
        <p:spPr>
          <a:xfrm>
            <a:off x="4065875" y="3835400"/>
            <a:ext cx="9525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教练</a:t>
            </a:r>
          </a:p>
        </p:txBody>
      </p:sp>
      <p:sp>
        <p:nvSpPr>
          <p:cNvPr id="53" name="文本框 52"/>
          <p:cNvSpPr txBox="1"/>
          <p:nvPr/>
        </p:nvSpPr>
        <p:spPr>
          <a:xfrm>
            <a:off x="6551137" y="3835400"/>
            <a:ext cx="9525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设备</a:t>
            </a:r>
          </a:p>
        </p:txBody>
      </p:sp>
      <p:sp>
        <p:nvSpPr>
          <p:cNvPr id="54" name="文本框 53"/>
          <p:cNvSpPr txBox="1"/>
          <p:nvPr/>
        </p:nvSpPr>
        <p:spPr>
          <a:xfrm>
            <a:off x="9205283" y="3835400"/>
            <a:ext cx="9525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项目</a:t>
            </a:r>
          </a:p>
        </p:txBody>
      </p:sp>
      <p:sp>
        <p:nvSpPr>
          <p:cNvPr id="1042" name="文本框 1041"/>
          <p:cNvSpPr txBox="1"/>
          <p:nvPr/>
        </p:nvSpPr>
        <p:spPr>
          <a:xfrm>
            <a:off x="923905" y="4521200"/>
            <a:ext cx="2202416" cy="1532727"/>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57" name="文本框 56"/>
          <p:cNvSpPr txBox="1"/>
          <p:nvPr/>
        </p:nvSpPr>
        <p:spPr>
          <a:xfrm>
            <a:off x="3472667" y="4521200"/>
            <a:ext cx="2202416" cy="1532727"/>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58" name="文本框 57"/>
          <p:cNvSpPr txBox="1"/>
          <p:nvPr/>
        </p:nvSpPr>
        <p:spPr>
          <a:xfrm>
            <a:off x="5957929" y="4521200"/>
            <a:ext cx="2202416" cy="1532727"/>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59" name="文本框 58"/>
          <p:cNvSpPr txBox="1"/>
          <p:nvPr/>
        </p:nvSpPr>
        <p:spPr>
          <a:xfrm>
            <a:off x="8442512" y="4521200"/>
            <a:ext cx="2202416" cy="1532727"/>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1043" name="矩形 1042"/>
          <p:cNvSpPr/>
          <p:nvPr/>
        </p:nvSpPr>
        <p:spPr>
          <a:xfrm>
            <a:off x="987405" y="495300"/>
            <a:ext cx="676295" cy="41275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1828354" y="419100"/>
            <a:ext cx="135934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目录</a:t>
            </a:r>
          </a:p>
        </p:txBody>
      </p:sp>
      <p:sp>
        <p:nvSpPr>
          <p:cNvPr id="62" name="直角三角形 61"/>
          <p:cNvSpPr/>
          <p:nvPr/>
        </p:nvSpPr>
        <p:spPr>
          <a:xfrm rot="16200000">
            <a:off x="11209338" y="5881688"/>
            <a:ext cx="976312" cy="976312"/>
          </a:xfrm>
          <a:prstGeom prst="rtTriangle">
            <a:avLst/>
          </a:prstGeom>
          <a:solidFill>
            <a:srgbClr val="9160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文本框 1043"/>
          <p:cNvSpPr txBox="1"/>
          <p:nvPr/>
        </p:nvSpPr>
        <p:spPr>
          <a:xfrm>
            <a:off x="11664950" y="6369843"/>
            <a:ext cx="520700"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5" name="任意多边形 1024"/>
          <p:cNvSpPr/>
          <p:nvPr/>
        </p:nvSpPr>
        <p:spPr>
          <a:xfrm>
            <a:off x="987405"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rgbClr val="967B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302" tIns="57341" rIns="609621" bIns="57341" numCol="1" spcCol="1270" anchor="ctr" anchorCtr="0">
            <a:noAutofit/>
          </a:bodyPr>
          <a:lstStyle/>
          <a:p>
            <a:pPr lvl="0" algn="ctr" defTabSz="1911350">
              <a:lnSpc>
                <a:spcPct val="90000"/>
              </a:lnSpc>
              <a:spcBef>
                <a:spcPct val="0"/>
              </a:spcBef>
              <a:spcAft>
                <a:spcPct val="35000"/>
              </a:spcAft>
            </a:pPr>
            <a:endParaRPr lang="zh-CN" altLang="en-US" sz="4300" kern="1200"/>
          </a:p>
        </p:txBody>
      </p:sp>
      <p:sp>
        <p:nvSpPr>
          <p:cNvPr id="1026" name="任意多边形 1025"/>
          <p:cNvSpPr/>
          <p:nvPr/>
        </p:nvSpPr>
        <p:spPr>
          <a:xfrm>
            <a:off x="3472667"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302" tIns="58674" rIns="610954" bIns="58674" numCol="1" spcCol="1270" anchor="ctr" anchorCtr="0">
            <a:noAutofit/>
          </a:bodyPr>
          <a:lstStyle/>
          <a:p>
            <a:pPr lvl="0" algn="ctr" defTabSz="1955800">
              <a:lnSpc>
                <a:spcPct val="90000"/>
              </a:lnSpc>
              <a:spcBef>
                <a:spcPct val="0"/>
              </a:spcBef>
              <a:spcAft>
                <a:spcPct val="35000"/>
              </a:spcAft>
            </a:pPr>
            <a:endParaRPr lang="zh-CN" altLang="en-US" sz="4400" kern="1200" dirty="0"/>
          </a:p>
        </p:txBody>
      </p:sp>
      <p:sp>
        <p:nvSpPr>
          <p:cNvPr id="1027" name="任意多边形 1026"/>
          <p:cNvSpPr/>
          <p:nvPr/>
        </p:nvSpPr>
        <p:spPr>
          <a:xfrm>
            <a:off x="5957929"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304" tIns="62675" rIns="614955" bIns="62675"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28" name="任意多边形 1027"/>
          <p:cNvSpPr/>
          <p:nvPr/>
        </p:nvSpPr>
        <p:spPr>
          <a:xfrm>
            <a:off x="8443191" y="1602861"/>
            <a:ext cx="2761401" cy="1104560"/>
          </a:xfrm>
          <a:custGeom>
            <a:avLst/>
            <a:gdLst>
              <a:gd name="connsiteX0" fmla="*/ 0 w 2761401"/>
              <a:gd name="connsiteY0" fmla="*/ 0 h 1104560"/>
              <a:gd name="connsiteX1" fmla="*/ 2209121 w 2761401"/>
              <a:gd name="connsiteY1" fmla="*/ 0 h 1104560"/>
              <a:gd name="connsiteX2" fmla="*/ 2761401 w 2761401"/>
              <a:gd name="connsiteY2" fmla="*/ 552280 h 1104560"/>
              <a:gd name="connsiteX3" fmla="*/ 2209121 w 2761401"/>
              <a:gd name="connsiteY3" fmla="*/ 1104560 h 1104560"/>
              <a:gd name="connsiteX4" fmla="*/ 0 w 2761401"/>
              <a:gd name="connsiteY4" fmla="*/ 1104560 h 1104560"/>
              <a:gd name="connsiteX5" fmla="*/ 552280 w 2761401"/>
              <a:gd name="connsiteY5" fmla="*/ 552280 h 1104560"/>
              <a:gd name="connsiteX6" fmla="*/ 0 w 2761401"/>
              <a:gd name="connsiteY6" fmla="*/ 0 h 11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401" h="1104560">
                <a:moveTo>
                  <a:pt x="0" y="0"/>
                </a:moveTo>
                <a:lnTo>
                  <a:pt x="2209121" y="0"/>
                </a:lnTo>
                <a:lnTo>
                  <a:pt x="2761401" y="552280"/>
                </a:lnTo>
                <a:lnTo>
                  <a:pt x="2209121" y="1104560"/>
                </a:lnTo>
                <a:lnTo>
                  <a:pt x="0" y="1104560"/>
                </a:lnTo>
                <a:lnTo>
                  <a:pt x="552280" y="552280"/>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2313" tIns="86678" rIns="638958" bIns="86678"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1" name="Freeform 9"/>
          <p:cNvSpPr>
            <a:spLocks noEditPoints="1"/>
          </p:cNvSpPr>
          <p:nvPr/>
        </p:nvSpPr>
        <p:spPr bwMode="auto">
          <a:xfrm>
            <a:off x="1931118" y="1866677"/>
            <a:ext cx="1195203" cy="576929"/>
          </a:xfrm>
          <a:custGeom>
            <a:avLst/>
            <a:gdLst>
              <a:gd name="T0" fmla="*/ 1384 w 1588"/>
              <a:gd name="T1" fmla="*/ 209 h 765"/>
              <a:gd name="T2" fmla="*/ 1384 w 1588"/>
              <a:gd name="T3" fmla="*/ 557 h 765"/>
              <a:gd name="T4" fmla="*/ 1293 w 1588"/>
              <a:gd name="T5" fmla="*/ 647 h 765"/>
              <a:gd name="T6" fmla="*/ 1202 w 1588"/>
              <a:gd name="T7" fmla="*/ 557 h 765"/>
              <a:gd name="T8" fmla="*/ 1202 w 1588"/>
              <a:gd name="T9" fmla="*/ 209 h 765"/>
              <a:gd name="T10" fmla="*/ 1293 w 1588"/>
              <a:gd name="T11" fmla="*/ 118 h 765"/>
              <a:gd name="T12" fmla="*/ 1384 w 1588"/>
              <a:gd name="T13" fmla="*/ 209 h 765"/>
              <a:gd name="T14" fmla="*/ 295 w 1588"/>
              <a:gd name="T15" fmla="*/ 118 h 765"/>
              <a:gd name="T16" fmla="*/ 204 w 1588"/>
              <a:gd name="T17" fmla="*/ 209 h 765"/>
              <a:gd name="T18" fmla="*/ 204 w 1588"/>
              <a:gd name="T19" fmla="*/ 557 h 765"/>
              <a:gd name="T20" fmla="*/ 295 w 1588"/>
              <a:gd name="T21" fmla="*/ 647 h 765"/>
              <a:gd name="T22" fmla="*/ 386 w 1588"/>
              <a:gd name="T23" fmla="*/ 557 h 765"/>
              <a:gd name="T24" fmla="*/ 386 w 1588"/>
              <a:gd name="T25" fmla="*/ 209 h 765"/>
              <a:gd name="T26" fmla="*/ 295 w 1588"/>
              <a:gd name="T27" fmla="*/ 118 h 765"/>
              <a:gd name="T28" fmla="*/ 1497 w 1588"/>
              <a:gd name="T29" fmla="*/ 244 h 765"/>
              <a:gd name="T30" fmla="*/ 1407 w 1588"/>
              <a:gd name="T31" fmla="*/ 335 h 765"/>
              <a:gd name="T32" fmla="*/ 1407 w 1588"/>
              <a:gd name="T33" fmla="*/ 430 h 765"/>
              <a:gd name="T34" fmla="*/ 1497 w 1588"/>
              <a:gd name="T35" fmla="*/ 521 h 765"/>
              <a:gd name="T36" fmla="*/ 1588 w 1588"/>
              <a:gd name="T37" fmla="*/ 430 h 765"/>
              <a:gd name="T38" fmla="*/ 1588 w 1588"/>
              <a:gd name="T39" fmla="*/ 335 h 765"/>
              <a:gd name="T40" fmla="*/ 1497 w 1588"/>
              <a:gd name="T41" fmla="*/ 244 h 765"/>
              <a:gd name="T42" fmla="*/ 91 w 1588"/>
              <a:gd name="T43" fmla="*/ 244 h 765"/>
              <a:gd name="T44" fmla="*/ 0 w 1588"/>
              <a:gd name="T45" fmla="*/ 335 h 765"/>
              <a:gd name="T46" fmla="*/ 0 w 1588"/>
              <a:gd name="T47" fmla="*/ 430 h 765"/>
              <a:gd name="T48" fmla="*/ 91 w 1588"/>
              <a:gd name="T49" fmla="*/ 521 h 765"/>
              <a:gd name="T50" fmla="*/ 181 w 1588"/>
              <a:gd name="T51" fmla="*/ 430 h 765"/>
              <a:gd name="T52" fmla="*/ 181 w 1588"/>
              <a:gd name="T53" fmla="*/ 335 h 765"/>
              <a:gd name="T54" fmla="*/ 91 w 1588"/>
              <a:gd name="T55" fmla="*/ 244 h 765"/>
              <a:gd name="T56" fmla="*/ 1081 w 1588"/>
              <a:gd name="T57" fmla="*/ 0 h 765"/>
              <a:gd name="T58" fmla="*/ 990 w 1588"/>
              <a:gd name="T59" fmla="*/ 91 h 765"/>
              <a:gd name="T60" fmla="*/ 990 w 1588"/>
              <a:gd name="T61" fmla="*/ 292 h 765"/>
              <a:gd name="T62" fmla="*/ 598 w 1588"/>
              <a:gd name="T63" fmla="*/ 292 h 765"/>
              <a:gd name="T64" fmla="*/ 598 w 1588"/>
              <a:gd name="T65" fmla="*/ 91 h 765"/>
              <a:gd name="T66" fmla="*/ 507 w 1588"/>
              <a:gd name="T67" fmla="*/ 0 h 765"/>
              <a:gd name="T68" fmla="*/ 416 w 1588"/>
              <a:gd name="T69" fmla="*/ 91 h 765"/>
              <a:gd name="T70" fmla="*/ 416 w 1588"/>
              <a:gd name="T71" fmla="*/ 674 h 765"/>
              <a:gd name="T72" fmla="*/ 507 w 1588"/>
              <a:gd name="T73" fmla="*/ 765 h 765"/>
              <a:gd name="T74" fmla="*/ 598 w 1588"/>
              <a:gd name="T75" fmla="*/ 674 h 765"/>
              <a:gd name="T76" fmla="*/ 598 w 1588"/>
              <a:gd name="T77" fmla="*/ 473 h 765"/>
              <a:gd name="T78" fmla="*/ 990 w 1588"/>
              <a:gd name="T79" fmla="*/ 473 h 765"/>
              <a:gd name="T80" fmla="*/ 990 w 1588"/>
              <a:gd name="T81" fmla="*/ 674 h 765"/>
              <a:gd name="T82" fmla="*/ 1081 w 1588"/>
              <a:gd name="T83" fmla="*/ 765 h 765"/>
              <a:gd name="T84" fmla="*/ 1172 w 1588"/>
              <a:gd name="T85" fmla="*/ 674 h 765"/>
              <a:gd name="T86" fmla="*/ 1172 w 1588"/>
              <a:gd name="T87" fmla="*/ 91 h 765"/>
              <a:gd name="T88" fmla="*/ 1081 w 1588"/>
              <a:gd name="T89"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765">
                <a:moveTo>
                  <a:pt x="1384" y="209"/>
                </a:moveTo>
                <a:cubicBezTo>
                  <a:pt x="1384" y="557"/>
                  <a:pt x="1384" y="557"/>
                  <a:pt x="1384" y="557"/>
                </a:cubicBezTo>
                <a:cubicBezTo>
                  <a:pt x="1384" y="607"/>
                  <a:pt x="1343" y="647"/>
                  <a:pt x="1293" y="647"/>
                </a:cubicBezTo>
                <a:cubicBezTo>
                  <a:pt x="1243" y="647"/>
                  <a:pt x="1202" y="607"/>
                  <a:pt x="1202" y="557"/>
                </a:cubicBezTo>
                <a:cubicBezTo>
                  <a:pt x="1202" y="209"/>
                  <a:pt x="1202" y="209"/>
                  <a:pt x="1202" y="209"/>
                </a:cubicBezTo>
                <a:cubicBezTo>
                  <a:pt x="1202" y="159"/>
                  <a:pt x="1243" y="118"/>
                  <a:pt x="1293" y="118"/>
                </a:cubicBezTo>
                <a:cubicBezTo>
                  <a:pt x="1343" y="118"/>
                  <a:pt x="1384" y="159"/>
                  <a:pt x="1384" y="209"/>
                </a:cubicBezTo>
                <a:close/>
                <a:moveTo>
                  <a:pt x="295" y="118"/>
                </a:moveTo>
                <a:cubicBezTo>
                  <a:pt x="245" y="118"/>
                  <a:pt x="204" y="159"/>
                  <a:pt x="204" y="209"/>
                </a:cubicBezTo>
                <a:cubicBezTo>
                  <a:pt x="204" y="557"/>
                  <a:pt x="204" y="557"/>
                  <a:pt x="204" y="557"/>
                </a:cubicBezTo>
                <a:cubicBezTo>
                  <a:pt x="204" y="607"/>
                  <a:pt x="245" y="647"/>
                  <a:pt x="295" y="647"/>
                </a:cubicBezTo>
                <a:cubicBezTo>
                  <a:pt x="345" y="647"/>
                  <a:pt x="386" y="607"/>
                  <a:pt x="386" y="557"/>
                </a:cubicBezTo>
                <a:cubicBezTo>
                  <a:pt x="386" y="209"/>
                  <a:pt x="386" y="209"/>
                  <a:pt x="386" y="209"/>
                </a:cubicBezTo>
                <a:cubicBezTo>
                  <a:pt x="386" y="159"/>
                  <a:pt x="345" y="118"/>
                  <a:pt x="295" y="118"/>
                </a:cubicBezTo>
                <a:close/>
                <a:moveTo>
                  <a:pt x="1497" y="244"/>
                </a:moveTo>
                <a:cubicBezTo>
                  <a:pt x="1447" y="244"/>
                  <a:pt x="1407" y="285"/>
                  <a:pt x="1407" y="335"/>
                </a:cubicBezTo>
                <a:cubicBezTo>
                  <a:pt x="1407" y="430"/>
                  <a:pt x="1407" y="430"/>
                  <a:pt x="1407" y="430"/>
                </a:cubicBezTo>
                <a:cubicBezTo>
                  <a:pt x="1407" y="481"/>
                  <a:pt x="1447" y="521"/>
                  <a:pt x="1497" y="521"/>
                </a:cubicBezTo>
                <a:cubicBezTo>
                  <a:pt x="1547" y="521"/>
                  <a:pt x="1588" y="481"/>
                  <a:pt x="1588" y="430"/>
                </a:cubicBezTo>
                <a:cubicBezTo>
                  <a:pt x="1588" y="335"/>
                  <a:pt x="1588" y="335"/>
                  <a:pt x="1588" y="335"/>
                </a:cubicBezTo>
                <a:cubicBezTo>
                  <a:pt x="1588" y="285"/>
                  <a:pt x="1547" y="244"/>
                  <a:pt x="1497" y="244"/>
                </a:cubicBezTo>
                <a:close/>
                <a:moveTo>
                  <a:pt x="91" y="244"/>
                </a:moveTo>
                <a:cubicBezTo>
                  <a:pt x="41" y="244"/>
                  <a:pt x="0" y="285"/>
                  <a:pt x="0" y="335"/>
                </a:cubicBezTo>
                <a:cubicBezTo>
                  <a:pt x="0" y="430"/>
                  <a:pt x="0" y="430"/>
                  <a:pt x="0" y="430"/>
                </a:cubicBezTo>
                <a:cubicBezTo>
                  <a:pt x="0" y="481"/>
                  <a:pt x="41" y="521"/>
                  <a:pt x="91" y="521"/>
                </a:cubicBezTo>
                <a:cubicBezTo>
                  <a:pt x="141" y="521"/>
                  <a:pt x="181" y="481"/>
                  <a:pt x="181" y="430"/>
                </a:cubicBezTo>
                <a:cubicBezTo>
                  <a:pt x="181" y="335"/>
                  <a:pt x="181" y="335"/>
                  <a:pt x="181" y="335"/>
                </a:cubicBezTo>
                <a:cubicBezTo>
                  <a:pt x="181" y="285"/>
                  <a:pt x="141" y="244"/>
                  <a:pt x="91" y="244"/>
                </a:cubicBezTo>
                <a:close/>
                <a:moveTo>
                  <a:pt x="1081" y="0"/>
                </a:moveTo>
                <a:cubicBezTo>
                  <a:pt x="1031" y="0"/>
                  <a:pt x="990" y="41"/>
                  <a:pt x="990" y="91"/>
                </a:cubicBezTo>
                <a:cubicBezTo>
                  <a:pt x="990" y="292"/>
                  <a:pt x="990" y="292"/>
                  <a:pt x="990" y="292"/>
                </a:cubicBezTo>
                <a:cubicBezTo>
                  <a:pt x="598" y="292"/>
                  <a:pt x="598" y="292"/>
                  <a:pt x="598" y="292"/>
                </a:cubicBezTo>
                <a:cubicBezTo>
                  <a:pt x="598" y="91"/>
                  <a:pt x="598" y="91"/>
                  <a:pt x="598" y="91"/>
                </a:cubicBezTo>
                <a:cubicBezTo>
                  <a:pt x="598" y="41"/>
                  <a:pt x="557" y="0"/>
                  <a:pt x="507" y="0"/>
                </a:cubicBezTo>
                <a:cubicBezTo>
                  <a:pt x="457" y="0"/>
                  <a:pt x="416" y="41"/>
                  <a:pt x="416" y="91"/>
                </a:cubicBezTo>
                <a:cubicBezTo>
                  <a:pt x="416" y="674"/>
                  <a:pt x="416" y="674"/>
                  <a:pt x="416" y="674"/>
                </a:cubicBezTo>
                <a:cubicBezTo>
                  <a:pt x="416" y="724"/>
                  <a:pt x="457" y="765"/>
                  <a:pt x="507" y="765"/>
                </a:cubicBezTo>
                <a:cubicBezTo>
                  <a:pt x="557" y="765"/>
                  <a:pt x="598" y="724"/>
                  <a:pt x="598" y="674"/>
                </a:cubicBezTo>
                <a:cubicBezTo>
                  <a:pt x="598" y="473"/>
                  <a:pt x="598" y="473"/>
                  <a:pt x="598" y="473"/>
                </a:cubicBezTo>
                <a:cubicBezTo>
                  <a:pt x="990" y="473"/>
                  <a:pt x="990" y="473"/>
                  <a:pt x="990" y="473"/>
                </a:cubicBezTo>
                <a:cubicBezTo>
                  <a:pt x="990" y="674"/>
                  <a:pt x="990" y="674"/>
                  <a:pt x="990" y="674"/>
                </a:cubicBezTo>
                <a:cubicBezTo>
                  <a:pt x="990" y="725"/>
                  <a:pt x="1031" y="765"/>
                  <a:pt x="1081" y="765"/>
                </a:cubicBezTo>
                <a:cubicBezTo>
                  <a:pt x="1131" y="765"/>
                  <a:pt x="1172" y="725"/>
                  <a:pt x="1172" y="674"/>
                </a:cubicBezTo>
                <a:cubicBezTo>
                  <a:pt x="1172" y="91"/>
                  <a:pt x="1172" y="91"/>
                  <a:pt x="1172" y="91"/>
                </a:cubicBezTo>
                <a:cubicBezTo>
                  <a:pt x="1172" y="41"/>
                  <a:pt x="1131" y="0"/>
                  <a:pt x="108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4248530" y="1824489"/>
            <a:ext cx="1212214" cy="661304"/>
            <a:chOff x="5597526" y="1354138"/>
            <a:chExt cx="9117013" cy="4973637"/>
          </a:xfrm>
        </p:grpSpPr>
        <p:sp>
          <p:nvSpPr>
            <p:cNvPr id="16" name="AutoShape 11"/>
            <p:cNvSpPr>
              <a:spLocks noChangeAspect="1" noChangeArrowheads="1" noTextEdit="1"/>
            </p:cNvSpPr>
            <p:nvPr/>
          </p:nvSpPr>
          <p:spPr bwMode="auto">
            <a:xfrm>
              <a:off x="5688013" y="1444625"/>
              <a:ext cx="89439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5597526" y="1354138"/>
              <a:ext cx="9117013" cy="4970463"/>
            </a:xfrm>
            <a:custGeom>
              <a:avLst/>
              <a:gdLst>
                <a:gd name="T0" fmla="*/ 2388 w 2428"/>
                <a:gd name="T1" fmla="*/ 630 h 1322"/>
                <a:gd name="T2" fmla="*/ 2161 w 2428"/>
                <a:gd name="T3" fmla="*/ 549 h 1322"/>
                <a:gd name="T4" fmla="*/ 2064 w 2428"/>
                <a:gd name="T5" fmla="*/ 708 h 1322"/>
                <a:gd name="T6" fmla="*/ 2033 w 2428"/>
                <a:gd name="T7" fmla="*/ 716 h 1322"/>
                <a:gd name="T8" fmla="*/ 1950 w 2428"/>
                <a:gd name="T9" fmla="*/ 326 h 1322"/>
                <a:gd name="T10" fmla="*/ 2002 w 2428"/>
                <a:gd name="T11" fmla="*/ 252 h 1322"/>
                <a:gd name="T12" fmla="*/ 1996 w 2428"/>
                <a:gd name="T13" fmla="*/ 121 h 1322"/>
                <a:gd name="T14" fmla="*/ 1769 w 2428"/>
                <a:gd name="T15" fmla="*/ 40 h 1322"/>
                <a:gd name="T16" fmla="*/ 1673 w 2428"/>
                <a:gd name="T17" fmla="*/ 221 h 1322"/>
                <a:gd name="T18" fmla="*/ 316 w 2428"/>
                <a:gd name="T19" fmla="*/ 1032 h 1322"/>
                <a:gd name="T20" fmla="*/ 251 w 2428"/>
                <a:gd name="T21" fmla="*/ 991 h 1322"/>
                <a:gd name="T22" fmla="*/ 121 w 2428"/>
                <a:gd name="T23" fmla="*/ 998 h 1322"/>
                <a:gd name="T24" fmla="*/ 40 w 2428"/>
                <a:gd name="T25" fmla="*/ 1224 h 1322"/>
                <a:gd name="T26" fmla="*/ 136 w 2428"/>
                <a:gd name="T27" fmla="*/ 1312 h 1322"/>
                <a:gd name="T28" fmla="*/ 194 w 2428"/>
                <a:gd name="T29" fmla="*/ 1322 h 1322"/>
                <a:gd name="T30" fmla="*/ 267 w 2428"/>
                <a:gd name="T31" fmla="*/ 1306 h 1322"/>
                <a:gd name="T32" fmla="*/ 362 w 2428"/>
                <a:gd name="T33" fmla="*/ 1124 h 1322"/>
                <a:gd name="T34" fmla="*/ 1719 w 2428"/>
                <a:gd name="T35" fmla="*/ 313 h 1322"/>
                <a:gd name="T36" fmla="*/ 1784 w 2428"/>
                <a:gd name="T37" fmla="*/ 355 h 1322"/>
                <a:gd name="T38" fmla="*/ 1842 w 2428"/>
                <a:gd name="T39" fmla="*/ 365 h 1322"/>
                <a:gd name="T40" fmla="*/ 1854 w 2428"/>
                <a:gd name="T41" fmla="*/ 364 h 1322"/>
                <a:gd name="T42" fmla="*/ 1992 w 2428"/>
                <a:gd name="T43" fmla="*/ 1013 h 1322"/>
                <a:gd name="T44" fmla="*/ 1931 w 2428"/>
                <a:gd name="T45" fmla="*/ 1094 h 1322"/>
                <a:gd name="T46" fmla="*/ 1938 w 2428"/>
                <a:gd name="T47" fmla="*/ 1224 h 1322"/>
                <a:gd name="T48" fmla="*/ 2034 w 2428"/>
                <a:gd name="T49" fmla="*/ 1312 h 1322"/>
                <a:gd name="T50" fmla="*/ 2092 w 2428"/>
                <a:gd name="T51" fmla="*/ 1322 h 1322"/>
                <a:gd name="T52" fmla="*/ 2165 w 2428"/>
                <a:gd name="T53" fmla="*/ 1306 h 1322"/>
                <a:gd name="T54" fmla="*/ 2246 w 2428"/>
                <a:gd name="T55" fmla="*/ 1079 h 1322"/>
                <a:gd name="T56" fmla="*/ 2090 w 2428"/>
                <a:gd name="T57" fmla="*/ 981 h 1322"/>
                <a:gd name="T58" fmla="*/ 2055 w 2428"/>
                <a:gd name="T59" fmla="*/ 816 h 1322"/>
                <a:gd name="T60" fmla="*/ 2098 w 2428"/>
                <a:gd name="T61" fmla="*/ 806 h 1322"/>
                <a:gd name="T62" fmla="*/ 2234 w 2428"/>
                <a:gd name="T63" fmla="*/ 873 h 1322"/>
                <a:gd name="T64" fmla="*/ 2307 w 2428"/>
                <a:gd name="T65" fmla="*/ 857 h 1322"/>
                <a:gd name="T66" fmla="*/ 2388 w 2428"/>
                <a:gd name="T67" fmla="*/ 630 h 1322"/>
                <a:gd name="T68" fmla="*/ 223 w 2428"/>
                <a:gd name="T69" fmla="*/ 1213 h 1322"/>
                <a:gd name="T70" fmla="*/ 132 w 2428"/>
                <a:gd name="T71" fmla="*/ 1181 h 1322"/>
                <a:gd name="T72" fmla="*/ 165 w 2428"/>
                <a:gd name="T73" fmla="*/ 1090 h 1322"/>
                <a:gd name="T74" fmla="*/ 194 w 2428"/>
                <a:gd name="T75" fmla="*/ 1084 h 1322"/>
                <a:gd name="T76" fmla="*/ 217 w 2428"/>
                <a:gd name="T77" fmla="*/ 1088 h 1322"/>
                <a:gd name="T78" fmla="*/ 255 w 2428"/>
                <a:gd name="T79" fmla="*/ 1123 h 1322"/>
                <a:gd name="T80" fmla="*/ 223 w 2428"/>
                <a:gd name="T81" fmla="*/ 1213 h 1322"/>
                <a:gd name="T82" fmla="*/ 1819 w 2428"/>
                <a:gd name="T83" fmla="*/ 258 h 1322"/>
                <a:gd name="T84" fmla="*/ 1780 w 2428"/>
                <a:gd name="T85" fmla="*/ 223 h 1322"/>
                <a:gd name="T86" fmla="*/ 1778 w 2428"/>
                <a:gd name="T87" fmla="*/ 171 h 1322"/>
                <a:gd name="T88" fmla="*/ 1813 w 2428"/>
                <a:gd name="T89" fmla="*/ 133 h 1322"/>
                <a:gd name="T90" fmla="*/ 1842 w 2428"/>
                <a:gd name="T91" fmla="*/ 126 h 1322"/>
                <a:gd name="T92" fmla="*/ 1903 w 2428"/>
                <a:gd name="T93" fmla="*/ 165 h 1322"/>
                <a:gd name="T94" fmla="*/ 1906 w 2428"/>
                <a:gd name="T95" fmla="*/ 217 h 1322"/>
                <a:gd name="T96" fmla="*/ 1871 w 2428"/>
                <a:gd name="T97" fmla="*/ 256 h 1322"/>
                <a:gd name="T98" fmla="*/ 1819 w 2428"/>
                <a:gd name="T99" fmla="*/ 258 h 1322"/>
                <a:gd name="T100" fmla="*/ 2153 w 2428"/>
                <a:gd name="T101" fmla="*/ 1123 h 1322"/>
                <a:gd name="T102" fmla="*/ 2121 w 2428"/>
                <a:gd name="T103" fmla="*/ 1213 h 1322"/>
                <a:gd name="T104" fmla="*/ 2030 w 2428"/>
                <a:gd name="T105" fmla="*/ 1181 h 1322"/>
                <a:gd name="T106" fmla="*/ 2028 w 2428"/>
                <a:gd name="T107" fmla="*/ 1129 h 1322"/>
                <a:gd name="T108" fmla="*/ 2063 w 2428"/>
                <a:gd name="T109" fmla="*/ 1090 h 1322"/>
                <a:gd name="T110" fmla="*/ 2092 w 2428"/>
                <a:gd name="T111" fmla="*/ 1084 h 1322"/>
                <a:gd name="T112" fmla="*/ 2153 w 2428"/>
                <a:gd name="T113" fmla="*/ 1123 h 1322"/>
                <a:gd name="T114" fmla="*/ 2263 w 2428"/>
                <a:gd name="T115" fmla="*/ 764 h 1322"/>
                <a:gd name="T116" fmla="*/ 2173 w 2428"/>
                <a:gd name="T117" fmla="*/ 732 h 1322"/>
                <a:gd name="T118" fmla="*/ 2205 w 2428"/>
                <a:gd name="T119" fmla="*/ 641 h 1322"/>
                <a:gd name="T120" fmla="*/ 2234 w 2428"/>
                <a:gd name="T121" fmla="*/ 635 h 1322"/>
                <a:gd name="T122" fmla="*/ 2296 w 2428"/>
                <a:gd name="T123" fmla="*/ 674 h 1322"/>
                <a:gd name="T124" fmla="*/ 2263 w 2428"/>
                <a:gd name="T125" fmla="*/ 76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8" h="1322">
                  <a:moveTo>
                    <a:pt x="2388" y="630"/>
                  </a:moveTo>
                  <a:cubicBezTo>
                    <a:pt x="2348" y="545"/>
                    <a:pt x="2246" y="509"/>
                    <a:pt x="2161" y="549"/>
                  </a:cubicBezTo>
                  <a:cubicBezTo>
                    <a:pt x="2098" y="579"/>
                    <a:pt x="2062" y="643"/>
                    <a:pt x="2064" y="708"/>
                  </a:cubicBezTo>
                  <a:cubicBezTo>
                    <a:pt x="2033" y="716"/>
                    <a:pt x="2033" y="716"/>
                    <a:pt x="2033" y="716"/>
                  </a:cubicBezTo>
                  <a:cubicBezTo>
                    <a:pt x="1950" y="326"/>
                    <a:pt x="1950" y="326"/>
                    <a:pt x="1950" y="326"/>
                  </a:cubicBezTo>
                  <a:cubicBezTo>
                    <a:pt x="1974" y="307"/>
                    <a:pt x="1992" y="281"/>
                    <a:pt x="2002" y="252"/>
                  </a:cubicBezTo>
                  <a:cubicBezTo>
                    <a:pt x="2018" y="209"/>
                    <a:pt x="2015" y="163"/>
                    <a:pt x="1996" y="121"/>
                  </a:cubicBezTo>
                  <a:cubicBezTo>
                    <a:pt x="1956" y="37"/>
                    <a:pt x="1854" y="0"/>
                    <a:pt x="1769" y="40"/>
                  </a:cubicBezTo>
                  <a:cubicBezTo>
                    <a:pt x="1699" y="73"/>
                    <a:pt x="1662" y="148"/>
                    <a:pt x="1673" y="221"/>
                  </a:cubicBezTo>
                  <a:cubicBezTo>
                    <a:pt x="316" y="1032"/>
                    <a:pt x="316" y="1032"/>
                    <a:pt x="316" y="1032"/>
                  </a:cubicBezTo>
                  <a:cubicBezTo>
                    <a:pt x="298" y="1014"/>
                    <a:pt x="276" y="1000"/>
                    <a:pt x="251" y="991"/>
                  </a:cubicBezTo>
                  <a:cubicBezTo>
                    <a:pt x="208" y="976"/>
                    <a:pt x="162" y="978"/>
                    <a:pt x="121" y="998"/>
                  </a:cubicBezTo>
                  <a:cubicBezTo>
                    <a:pt x="36" y="1038"/>
                    <a:pt x="0" y="1139"/>
                    <a:pt x="40" y="1224"/>
                  </a:cubicBezTo>
                  <a:cubicBezTo>
                    <a:pt x="59" y="1266"/>
                    <a:pt x="94" y="1297"/>
                    <a:pt x="136" y="1312"/>
                  </a:cubicBezTo>
                  <a:cubicBezTo>
                    <a:pt x="155" y="1319"/>
                    <a:pt x="175" y="1322"/>
                    <a:pt x="194" y="1322"/>
                  </a:cubicBezTo>
                  <a:cubicBezTo>
                    <a:pt x="219" y="1322"/>
                    <a:pt x="244" y="1317"/>
                    <a:pt x="267" y="1306"/>
                  </a:cubicBezTo>
                  <a:cubicBezTo>
                    <a:pt x="337" y="1272"/>
                    <a:pt x="374" y="1197"/>
                    <a:pt x="362" y="1124"/>
                  </a:cubicBezTo>
                  <a:cubicBezTo>
                    <a:pt x="1719" y="313"/>
                    <a:pt x="1719" y="313"/>
                    <a:pt x="1719" y="313"/>
                  </a:cubicBezTo>
                  <a:cubicBezTo>
                    <a:pt x="1737" y="331"/>
                    <a:pt x="1759" y="346"/>
                    <a:pt x="1784" y="355"/>
                  </a:cubicBezTo>
                  <a:cubicBezTo>
                    <a:pt x="1803" y="361"/>
                    <a:pt x="1823" y="365"/>
                    <a:pt x="1842" y="365"/>
                  </a:cubicBezTo>
                  <a:cubicBezTo>
                    <a:pt x="1846" y="365"/>
                    <a:pt x="1850" y="365"/>
                    <a:pt x="1854" y="364"/>
                  </a:cubicBezTo>
                  <a:cubicBezTo>
                    <a:pt x="1992" y="1013"/>
                    <a:pt x="1992" y="1013"/>
                    <a:pt x="1992" y="1013"/>
                  </a:cubicBezTo>
                  <a:cubicBezTo>
                    <a:pt x="1964" y="1033"/>
                    <a:pt x="1943" y="1061"/>
                    <a:pt x="1931" y="1094"/>
                  </a:cubicBezTo>
                  <a:cubicBezTo>
                    <a:pt x="1916" y="1137"/>
                    <a:pt x="1918" y="1183"/>
                    <a:pt x="1938" y="1224"/>
                  </a:cubicBezTo>
                  <a:cubicBezTo>
                    <a:pt x="1957" y="1266"/>
                    <a:pt x="1991" y="1297"/>
                    <a:pt x="2034" y="1312"/>
                  </a:cubicBezTo>
                  <a:cubicBezTo>
                    <a:pt x="2053" y="1319"/>
                    <a:pt x="2072" y="1322"/>
                    <a:pt x="2092" y="1322"/>
                  </a:cubicBezTo>
                  <a:cubicBezTo>
                    <a:pt x="2117" y="1322"/>
                    <a:pt x="2141" y="1317"/>
                    <a:pt x="2165" y="1306"/>
                  </a:cubicBezTo>
                  <a:cubicBezTo>
                    <a:pt x="2249" y="1265"/>
                    <a:pt x="2286" y="1164"/>
                    <a:pt x="2246" y="1079"/>
                  </a:cubicBezTo>
                  <a:cubicBezTo>
                    <a:pt x="2216" y="1017"/>
                    <a:pt x="2155" y="981"/>
                    <a:pt x="2090" y="981"/>
                  </a:cubicBezTo>
                  <a:cubicBezTo>
                    <a:pt x="2055" y="816"/>
                    <a:pt x="2055" y="816"/>
                    <a:pt x="2055" y="816"/>
                  </a:cubicBezTo>
                  <a:cubicBezTo>
                    <a:pt x="2098" y="806"/>
                    <a:pt x="2098" y="806"/>
                    <a:pt x="2098" y="806"/>
                  </a:cubicBezTo>
                  <a:cubicBezTo>
                    <a:pt x="2131" y="849"/>
                    <a:pt x="2182" y="873"/>
                    <a:pt x="2234" y="873"/>
                  </a:cubicBezTo>
                  <a:cubicBezTo>
                    <a:pt x="2259" y="873"/>
                    <a:pt x="2284" y="868"/>
                    <a:pt x="2307" y="857"/>
                  </a:cubicBezTo>
                  <a:cubicBezTo>
                    <a:pt x="2392" y="817"/>
                    <a:pt x="2428" y="715"/>
                    <a:pt x="2388" y="630"/>
                  </a:cubicBezTo>
                  <a:close/>
                  <a:moveTo>
                    <a:pt x="223" y="1213"/>
                  </a:moveTo>
                  <a:cubicBezTo>
                    <a:pt x="189" y="1229"/>
                    <a:pt x="148" y="1214"/>
                    <a:pt x="132" y="1181"/>
                  </a:cubicBezTo>
                  <a:cubicBezTo>
                    <a:pt x="116" y="1147"/>
                    <a:pt x="131" y="1106"/>
                    <a:pt x="165" y="1090"/>
                  </a:cubicBezTo>
                  <a:cubicBezTo>
                    <a:pt x="174" y="1086"/>
                    <a:pt x="184" y="1084"/>
                    <a:pt x="194" y="1084"/>
                  </a:cubicBezTo>
                  <a:cubicBezTo>
                    <a:pt x="201" y="1084"/>
                    <a:pt x="209" y="1085"/>
                    <a:pt x="217" y="1088"/>
                  </a:cubicBezTo>
                  <a:cubicBezTo>
                    <a:pt x="234" y="1094"/>
                    <a:pt x="247" y="1106"/>
                    <a:pt x="255" y="1123"/>
                  </a:cubicBezTo>
                  <a:cubicBezTo>
                    <a:pt x="271" y="1156"/>
                    <a:pt x="257" y="1197"/>
                    <a:pt x="223" y="1213"/>
                  </a:cubicBezTo>
                  <a:close/>
                  <a:moveTo>
                    <a:pt x="1819" y="258"/>
                  </a:moveTo>
                  <a:cubicBezTo>
                    <a:pt x="1802" y="252"/>
                    <a:pt x="1788" y="240"/>
                    <a:pt x="1780" y="223"/>
                  </a:cubicBezTo>
                  <a:cubicBezTo>
                    <a:pt x="1773" y="207"/>
                    <a:pt x="1772" y="189"/>
                    <a:pt x="1778" y="171"/>
                  </a:cubicBezTo>
                  <a:cubicBezTo>
                    <a:pt x="1784" y="154"/>
                    <a:pt x="1796" y="141"/>
                    <a:pt x="1813" y="133"/>
                  </a:cubicBezTo>
                  <a:cubicBezTo>
                    <a:pt x="1822" y="129"/>
                    <a:pt x="1832" y="126"/>
                    <a:pt x="1842" y="126"/>
                  </a:cubicBezTo>
                  <a:cubicBezTo>
                    <a:pt x="1867" y="126"/>
                    <a:pt x="1892" y="141"/>
                    <a:pt x="1903" y="165"/>
                  </a:cubicBezTo>
                  <a:cubicBezTo>
                    <a:pt x="1911" y="182"/>
                    <a:pt x="1912" y="200"/>
                    <a:pt x="1906" y="217"/>
                  </a:cubicBezTo>
                  <a:cubicBezTo>
                    <a:pt x="1900" y="234"/>
                    <a:pt x="1887" y="248"/>
                    <a:pt x="1871" y="256"/>
                  </a:cubicBezTo>
                  <a:cubicBezTo>
                    <a:pt x="1854" y="263"/>
                    <a:pt x="1836" y="264"/>
                    <a:pt x="1819" y="258"/>
                  </a:cubicBezTo>
                  <a:close/>
                  <a:moveTo>
                    <a:pt x="2153" y="1123"/>
                  </a:moveTo>
                  <a:cubicBezTo>
                    <a:pt x="2169" y="1156"/>
                    <a:pt x="2155" y="1197"/>
                    <a:pt x="2121" y="1213"/>
                  </a:cubicBezTo>
                  <a:cubicBezTo>
                    <a:pt x="2087" y="1229"/>
                    <a:pt x="2046" y="1214"/>
                    <a:pt x="2030" y="1181"/>
                  </a:cubicBezTo>
                  <a:cubicBezTo>
                    <a:pt x="2023" y="1164"/>
                    <a:pt x="2022" y="1146"/>
                    <a:pt x="2028" y="1129"/>
                  </a:cubicBezTo>
                  <a:cubicBezTo>
                    <a:pt x="2034" y="1112"/>
                    <a:pt x="2046" y="1098"/>
                    <a:pt x="2063" y="1090"/>
                  </a:cubicBezTo>
                  <a:cubicBezTo>
                    <a:pt x="2072" y="1086"/>
                    <a:pt x="2082" y="1084"/>
                    <a:pt x="2092" y="1084"/>
                  </a:cubicBezTo>
                  <a:cubicBezTo>
                    <a:pt x="2117" y="1084"/>
                    <a:pt x="2141" y="1098"/>
                    <a:pt x="2153" y="1123"/>
                  </a:cubicBezTo>
                  <a:close/>
                  <a:moveTo>
                    <a:pt x="2263" y="764"/>
                  </a:moveTo>
                  <a:cubicBezTo>
                    <a:pt x="2229" y="780"/>
                    <a:pt x="2189" y="766"/>
                    <a:pt x="2173" y="732"/>
                  </a:cubicBezTo>
                  <a:cubicBezTo>
                    <a:pt x="2157" y="698"/>
                    <a:pt x="2171" y="657"/>
                    <a:pt x="2205" y="641"/>
                  </a:cubicBezTo>
                  <a:cubicBezTo>
                    <a:pt x="2214" y="637"/>
                    <a:pt x="2224" y="635"/>
                    <a:pt x="2234" y="635"/>
                  </a:cubicBezTo>
                  <a:cubicBezTo>
                    <a:pt x="2260" y="635"/>
                    <a:pt x="2284" y="649"/>
                    <a:pt x="2296" y="674"/>
                  </a:cubicBezTo>
                  <a:cubicBezTo>
                    <a:pt x="2312" y="708"/>
                    <a:pt x="2297" y="748"/>
                    <a:pt x="2263" y="7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6807201" y="1828800"/>
              <a:ext cx="4876800" cy="3067050"/>
            </a:xfrm>
            <a:custGeom>
              <a:avLst/>
              <a:gdLst>
                <a:gd name="T0" fmla="*/ 59 w 1299"/>
                <a:gd name="T1" fmla="*/ 816 h 816"/>
                <a:gd name="T2" fmla="*/ 85 w 1299"/>
                <a:gd name="T3" fmla="*/ 809 h 816"/>
                <a:gd name="T4" fmla="*/ 1266 w 1299"/>
                <a:gd name="T5" fmla="*/ 102 h 816"/>
                <a:gd name="T6" fmla="*/ 1284 w 1299"/>
                <a:gd name="T7" fmla="*/ 32 h 816"/>
                <a:gd name="T8" fmla="*/ 1214 w 1299"/>
                <a:gd name="T9" fmla="*/ 14 h 816"/>
                <a:gd name="T10" fmla="*/ 32 w 1299"/>
                <a:gd name="T11" fmla="*/ 721 h 816"/>
                <a:gd name="T12" fmla="*/ 15 w 1299"/>
                <a:gd name="T13" fmla="*/ 791 h 816"/>
                <a:gd name="T14" fmla="*/ 59 w 1299"/>
                <a:gd name="T15" fmla="*/ 816 h 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9" h="816">
                  <a:moveTo>
                    <a:pt x="59" y="816"/>
                  </a:moveTo>
                  <a:cubicBezTo>
                    <a:pt x="68" y="816"/>
                    <a:pt x="77" y="814"/>
                    <a:pt x="85" y="809"/>
                  </a:cubicBezTo>
                  <a:cubicBezTo>
                    <a:pt x="1266" y="102"/>
                    <a:pt x="1266" y="102"/>
                    <a:pt x="1266" y="102"/>
                  </a:cubicBezTo>
                  <a:cubicBezTo>
                    <a:pt x="1291" y="88"/>
                    <a:pt x="1299" y="56"/>
                    <a:pt x="1284" y="32"/>
                  </a:cubicBezTo>
                  <a:cubicBezTo>
                    <a:pt x="1270" y="8"/>
                    <a:pt x="1238" y="0"/>
                    <a:pt x="1214" y="14"/>
                  </a:cubicBezTo>
                  <a:cubicBezTo>
                    <a:pt x="32" y="721"/>
                    <a:pt x="32" y="721"/>
                    <a:pt x="32" y="721"/>
                  </a:cubicBezTo>
                  <a:cubicBezTo>
                    <a:pt x="8" y="735"/>
                    <a:pt x="0" y="767"/>
                    <a:pt x="15" y="791"/>
                  </a:cubicBezTo>
                  <a:cubicBezTo>
                    <a:pt x="24" y="807"/>
                    <a:pt x="41" y="816"/>
                    <a:pt x="59" y="8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3" name="Freeform 18"/>
          <p:cNvSpPr>
            <a:spLocks noEditPoints="1"/>
          </p:cNvSpPr>
          <p:nvPr/>
        </p:nvSpPr>
        <p:spPr bwMode="auto">
          <a:xfrm>
            <a:off x="6917822" y="1699648"/>
            <a:ext cx="1044145" cy="840978"/>
          </a:xfrm>
          <a:custGeom>
            <a:avLst/>
            <a:gdLst>
              <a:gd name="T0" fmla="*/ 2379 w 2386"/>
              <a:gd name="T1" fmla="*/ 1759 h 1921"/>
              <a:gd name="T2" fmla="*/ 1874 w 2386"/>
              <a:gd name="T3" fmla="*/ 685 h 1921"/>
              <a:gd name="T4" fmla="*/ 2009 w 2386"/>
              <a:gd name="T5" fmla="*/ 228 h 1921"/>
              <a:gd name="T6" fmla="*/ 1921 w 2386"/>
              <a:gd name="T7" fmla="*/ 13 h 1921"/>
              <a:gd name="T8" fmla="*/ 1853 w 2386"/>
              <a:gd name="T9" fmla="*/ 30 h 1921"/>
              <a:gd name="T10" fmla="*/ 1648 w 2386"/>
              <a:gd name="T11" fmla="*/ 334 h 1921"/>
              <a:gd name="T12" fmla="*/ 869 w 2386"/>
              <a:gd name="T13" fmla="*/ 334 h 1921"/>
              <a:gd name="T14" fmla="*/ 746 w 2386"/>
              <a:gd name="T15" fmla="*/ 457 h 1921"/>
              <a:gd name="T16" fmla="*/ 869 w 2386"/>
              <a:gd name="T17" fmla="*/ 579 h 1921"/>
              <a:gd name="T18" fmla="*/ 1510 w 2386"/>
              <a:gd name="T19" fmla="*/ 579 h 1921"/>
              <a:gd name="T20" fmla="*/ 1934 w 2386"/>
              <a:gd name="T21" fmla="*/ 1480 h 1921"/>
              <a:gd name="T22" fmla="*/ 54 w 2386"/>
              <a:gd name="T23" fmla="*/ 1480 h 1921"/>
              <a:gd name="T24" fmla="*/ 12 w 2386"/>
              <a:gd name="T25" fmla="*/ 1502 h 1921"/>
              <a:gd name="T26" fmla="*/ 5 w 2386"/>
              <a:gd name="T27" fmla="*/ 1549 h 1921"/>
              <a:gd name="T28" fmla="*/ 91 w 2386"/>
              <a:gd name="T29" fmla="*/ 1798 h 1921"/>
              <a:gd name="T30" fmla="*/ 140 w 2386"/>
              <a:gd name="T31" fmla="*/ 1834 h 1921"/>
              <a:gd name="T32" fmla="*/ 182 w 2386"/>
              <a:gd name="T33" fmla="*/ 1834 h 1921"/>
              <a:gd name="T34" fmla="*/ 182 w 2386"/>
              <a:gd name="T35" fmla="*/ 1869 h 1921"/>
              <a:gd name="T36" fmla="*/ 234 w 2386"/>
              <a:gd name="T37" fmla="*/ 1921 h 1921"/>
              <a:gd name="T38" fmla="*/ 286 w 2386"/>
              <a:gd name="T39" fmla="*/ 1869 h 1921"/>
              <a:gd name="T40" fmla="*/ 286 w 2386"/>
              <a:gd name="T41" fmla="*/ 1834 h 1921"/>
              <a:gd name="T42" fmla="*/ 2135 w 2386"/>
              <a:gd name="T43" fmla="*/ 1834 h 1921"/>
              <a:gd name="T44" fmla="*/ 2135 w 2386"/>
              <a:gd name="T45" fmla="*/ 1869 h 1921"/>
              <a:gd name="T46" fmla="*/ 2187 w 2386"/>
              <a:gd name="T47" fmla="*/ 1921 h 1921"/>
              <a:gd name="T48" fmla="*/ 2239 w 2386"/>
              <a:gd name="T49" fmla="*/ 1869 h 1921"/>
              <a:gd name="T50" fmla="*/ 2239 w 2386"/>
              <a:gd name="T51" fmla="*/ 1834 h 1921"/>
              <a:gd name="T52" fmla="*/ 2332 w 2386"/>
              <a:gd name="T53" fmla="*/ 1834 h 1921"/>
              <a:gd name="T54" fmla="*/ 2375 w 2386"/>
              <a:gd name="T55" fmla="*/ 1809 h 1921"/>
              <a:gd name="T56" fmla="*/ 2379 w 2386"/>
              <a:gd name="T57" fmla="*/ 1759 h 1921"/>
              <a:gd name="T58" fmla="*/ 1905 w 2386"/>
              <a:gd name="T59" fmla="*/ 139 h 1921"/>
              <a:gd name="T60" fmla="*/ 1909 w 2386"/>
              <a:gd name="T61" fmla="*/ 199 h 1921"/>
              <a:gd name="T62" fmla="*/ 1807 w 2386"/>
              <a:gd name="T63" fmla="*/ 544 h 1921"/>
              <a:gd name="T64" fmla="*/ 1735 w 2386"/>
              <a:gd name="T65" fmla="*/ 391 h 1921"/>
              <a:gd name="T66" fmla="*/ 1905 w 2386"/>
              <a:gd name="T67" fmla="*/ 139 h 1921"/>
              <a:gd name="T68" fmla="*/ 869 w 2386"/>
              <a:gd name="T69" fmla="*/ 475 h 1921"/>
              <a:gd name="T70" fmla="*/ 850 w 2386"/>
              <a:gd name="T71" fmla="*/ 457 h 1921"/>
              <a:gd name="T72" fmla="*/ 869 w 2386"/>
              <a:gd name="T73" fmla="*/ 439 h 1921"/>
              <a:gd name="T74" fmla="*/ 1444 w 2386"/>
              <a:gd name="T75" fmla="*/ 439 h 1921"/>
              <a:gd name="T76" fmla="*/ 1461 w 2386"/>
              <a:gd name="T77" fmla="*/ 475 h 1921"/>
              <a:gd name="T78" fmla="*/ 869 w 2386"/>
              <a:gd name="T79" fmla="*/ 475 h 1921"/>
              <a:gd name="T80" fmla="*/ 177 w 2386"/>
              <a:gd name="T81" fmla="*/ 1730 h 1921"/>
              <a:gd name="T82" fmla="*/ 127 w 2386"/>
              <a:gd name="T83" fmla="*/ 1584 h 1921"/>
              <a:gd name="T84" fmla="*/ 1983 w 2386"/>
              <a:gd name="T85" fmla="*/ 1584 h 1921"/>
              <a:gd name="T86" fmla="*/ 2051 w 2386"/>
              <a:gd name="T87" fmla="*/ 1730 h 1921"/>
              <a:gd name="T88" fmla="*/ 177 w 2386"/>
              <a:gd name="T89" fmla="*/ 1730 h 1921"/>
              <a:gd name="T90" fmla="*/ 2166 w 2386"/>
              <a:gd name="T91" fmla="*/ 1730 h 1921"/>
              <a:gd name="T92" fmla="*/ 1559 w 2386"/>
              <a:gd name="T93" fmla="*/ 439 h 1921"/>
              <a:gd name="T94" fmla="*/ 1643 w 2386"/>
              <a:gd name="T95" fmla="*/ 439 h 1921"/>
              <a:gd name="T96" fmla="*/ 2250 w 2386"/>
              <a:gd name="T97" fmla="*/ 1730 h 1921"/>
              <a:gd name="T98" fmla="*/ 2166 w 2386"/>
              <a:gd name="T99" fmla="*/ 173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6" h="1921">
                <a:moveTo>
                  <a:pt x="2379" y="1759"/>
                </a:moveTo>
                <a:cubicBezTo>
                  <a:pt x="1874" y="685"/>
                  <a:pt x="1874" y="685"/>
                  <a:pt x="1874" y="685"/>
                </a:cubicBezTo>
                <a:cubicBezTo>
                  <a:pt x="2009" y="228"/>
                  <a:pt x="2009" y="228"/>
                  <a:pt x="2009" y="228"/>
                </a:cubicBezTo>
                <a:cubicBezTo>
                  <a:pt x="2034" y="144"/>
                  <a:pt x="1998" y="56"/>
                  <a:pt x="1921" y="13"/>
                </a:cubicBezTo>
                <a:cubicBezTo>
                  <a:pt x="1898" y="0"/>
                  <a:pt x="1868" y="7"/>
                  <a:pt x="1853" y="30"/>
                </a:cubicBezTo>
                <a:cubicBezTo>
                  <a:pt x="1648" y="334"/>
                  <a:pt x="1648" y="334"/>
                  <a:pt x="1648" y="334"/>
                </a:cubicBezTo>
                <a:cubicBezTo>
                  <a:pt x="869" y="334"/>
                  <a:pt x="869" y="334"/>
                  <a:pt x="869" y="334"/>
                </a:cubicBezTo>
                <a:cubicBezTo>
                  <a:pt x="801" y="334"/>
                  <a:pt x="746" y="389"/>
                  <a:pt x="746" y="457"/>
                </a:cubicBezTo>
                <a:cubicBezTo>
                  <a:pt x="746" y="524"/>
                  <a:pt x="801" y="579"/>
                  <a:pt x="869" y="579"/>
                </a:cubicBezTo>
                <a:cubicBezTo>
                  <a:pt x="1510" y="579"/>
                  <a:pt x="1510" y="579"/>
                  <a:pt x="1510" y="579"/>
                </a:cubicBezTo>
                <a:cubicBezTo>
                  <a:pt x="1934" y="1480"/>
                  <a:pt x="1934" y="1480"/>
                  <a:pt x="1934" y="1480"/>
                </a:cubicBezTo>
                <a:cubicBezTo>
                  <a:pt x="54" y="1480"/>
                  <a:pt x="54" y="1480"/>
                  <a:pt x="54" y="1480"/>
                </a:cubicBezTo>
                <a:cubicBezTo>
                  <a:pt x="38" y="1480"/>
                  <a:pt x="22" y="1488"/>
                  <a:pt x="12" y="1502"/>
                </a:cubicBezTo>
                <a:cubicBezTo>
                  <a:pt x="2" y="1515"/>
                  <a:pt x="0" y="1533"/>
                  <a:pt x="5" y="1549"/>
                </a:cubicBezTo>
                <a:cubicBezTo>
                  <a:pt x="91" y="1798"/>
                  <a:pt x="91" y="1798"/>
                  <a:pt x="91" y="1798"/>
                </a:cubicBezTo>
                <a:cubicBezTo>
                  <a:pt x="98" y="1819"/>
                  <a:pt x="118" y="1834"/>
                  <a:pt x="140" y="1834"/>
                </a:cubicBezTo>
                <a:cubicBezTo>
                  <a:pt x="182" y="1834"/>
                  <a:pt x="182" y="1834"/>
                  <a:pt x="182" y="1834"/>
                </a:cubicBezTo>
                <a:cubicBezTo>
                  <a:pt x="182" y="1869"/>
                  <a:pt x="182" y="1869"/>
                  <a:pt x="182" y="1869"/>
                </a:cubicBezTo>
                <a:cubicBezTo>
                  <a:pt x="182" y="1898"/>
                  <a:pt x="205" y="1921"/>
                  <a:pt x="234" y="1921"/>
                </a:cubicBezTo>
                <a:cubicBezTo>
                  <a:pt x="262" y="1921"/>
                  <a:pt x="286" y="1898"/>
                  <a:pt x="286" y="1869"/>
                </a:cubicBezTo>
                <a:cubicBezTo>
                  <a:pt x="286" y="1834"/>
                  <a:pt x="286" y="1834"/>
                  <a:pt x="286" y="1834"/>
                </a:cubicBezTo>
                <a:cubicBezTo>
                  <a:pt x="2135" y="1834"/>
                  <a:pt x="2135" y="1834"/>
                  <a:pt x="2135" y="1834"/>
                </a:cubicBezTo>
                <a:cubicBezTo>
                  <a:pt x="2135" y="1869"/>
                  <a:pt x="2135" y="1869"/>
                  <a:pt x="2135" y="1869"/>
                </a:cubicBezTo>
                <a:cubicBezTo>
                  <a:pt x="2135" y="1898"/>
                  <a:pt x="2159" y="1921"/>
                  <a:pt x="2187" y="1921"/>
                </a:cubicBezTo>
                <a:cubicBezTo>
                  <a:pt x="2216" y="1921"/>
                  <a:pt x="2239" y="1898"/>
                  <a:pt x="2239" y="1869"/>
                </a:cubicBezTo>
                <a:cubicBezTo>
                  <a:pt x="2239" y="1834"/>
                  <a:pt x="2239" y="1834"/>
                  <a:pt x="2239" y="1834"/>
                </a:cubicBezTo>
                <a:cubicBezTo>
                  <a:pt x="2332" y="1834"/>
                  <a:pt x="2332" y="1834"/>
                  <a:pt x="2332" y="1834"/>
                </a:cubicBezTo>
                <a:cubicBezTo>
                  <a:pt x="2349" y="1834"/>
                  <a:pt x="2366" y="1824"/>
                  <a:pt x="2375" y="1809"/>
                </a:cubicBezTo>
                <a:cubicBezTo>
                  <a:pt x="2385" y="1794"/>
                  <a:pt x="2386" y="1776"/>
                  <a:pt x="2379" y="1759"/>
                </a:cubicBezTo>
                <a:close/>
                <a:moveTo>
                  <a:pt x="1905" y="139"/>
                </a:moveTo>
                <a:cubicBezTo>
                  <a:pt x="1913" y="157"/>
                  <a:pt x="1915" y="178"/>
                  <a:pt x="1909" y="199"/>
                </a:cubicBezTo>
                <a:cubicBezTo>
                  <a:pt x="1807" y="544"/>
                  <a:pt x="1807" y="544"/>
                  <a:pt x="1807" y="544"/>
                </a:cubicBezTo>
                <a:cubicBezTo>
                  <a:pt x="1735" y="391"/>
                  <a:pt x="1735" y="391"/>
                  <a:pt x="1735" y="391"/>
                </a:cubicBezTo>
                <a:lnTo>
                  <a:pt x="1905" y="139"/>
                </a:lnTo>
                <a:close/>
                <a:moveTo>
                  <a:pt x="869" y="475"/>
                </a:moveTo>
                <a:cubicBezTo>
                  <a:pt x="859" y="475"/>
                  <a:pt x="850" y="467"/>
                  <a:pt x="850" y="457"/>
                </a:cubicBezTo>
                <a:cubicBezTo>
                  <a:pt x="850" y="447"/>
                  <a:pt x="859" y="439"/>
                  <a:pt x="869" y="439"/>
                </a:cubicBezTo>
                <a:cubicBezTo>
                  <a:pt x="1444" y="439"/>
                  <a:pt x="1444" y="439"/>
                  <a:pt x="1444" y="439"/>
                </a:cubicBezTo>
                <a:cubicBezTo>
                  <a:pt x="1461" y="475"/>
                  <a:pt x="1461" y="475"/>
                  <a:pt x="1461" y="475"/>
                </a:cubicBezTo>
                <a:lnTo>
                  <a:pt x="869" y="475"/>
                </a:lnTo>
                <a:close/>
                <a:moveTo>
                  <a:pt x="177" y="1730"/>
                </a:moveTo>
                <a:cubicBezTo>
                  <a:pt x="127" y="1584"/>
                  <a:pt x="127" y="1584"/>
                  <a:pt x="127" y="1584"/>
                </a:cubicBezTo>
                <a:cubicBezTo>
                  <a:pt x="1983" y="1584"/>
                  <a:pt x="1983" y="1584"/>
                  <a:pt x="1983" y="1584"/>
                </a:cubicBezTo>
                <a:cubicBezTo>
                  <a:pt x="2051" y="1730"/>
                  <a:pt x="2051" y="1730"/>
                  <a:pt x="2051" y="1730"/>
                </a:cubicBezTo>
                <a:lnTo>
                  <a:pt x="177" y="1730"/>
                </a:lnTo>
                <a:close/>
                <a:moveTo>
                  <a:pt x="2166" y="1730"/>
                </a:moveTo>
                <a:cubicBezTo>
                  <a:pt x="1559" y="439"/>
                  <a:pt x="1559" y="439"/>
                  <a:pt x="1559" y="439"/>
                </a:cubicBezTo>
                <a:cubicBezTo>
                  <a:pt x="1643" y="439"/>
                  <a:pt x="1643" y="439"/>
                  <a:pt x="1643" y="439"/>
                </a:cubicBezTo>
                <a:cubicBezTo>
                  <a:pt x="2250" y="1730"/>
                  <a:pt x="2250" y="1730"/>
                  <a:pt x="2250" y="1730"/>
                </a:cubicBezTo>
                <a:lnTo>
                  <a:pt x="2166" y="17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29" name="图片 28"/>
          <p:cNvPicPr>
            <a:picLocks noChangeAspect="1"/>
          </p:cNvPicPr>
          <p:nvPr/>
        </p:nvPicPr>
        <p:blipFill>
          <a:blip r:embed="rId2"/>
          <a:stretch>
            <a:fillRect/>
          </a:stretch>
        </p:blipFill>
        <p:spPr>
          <a:xfrm>
            <a:off x="2550883" y="-773967"/>
            <a:ext cx="6248400" cy="714375"/>
          </a:xfrm>
          <a:prstGeom prst="rect">
            <a:avLst/>
          </a:prstGeom>
        </p:spPr>
      </p:pic>
      <p:grpSp>
        <p:nvGrpSpPr>
          <p:cNvPr id="1037" name="组合 1036"/>
          <p:cNvGrpSpPr/>
          <p:nvPr/>
        </p:nvGrpSpPr>
        <p:grpSpPr>
          <a:xfrm>
            <a:off x="9409512" y="1770093"/>
            <a:ext cx="915588" cy="770097"/>
            <a:chOff x="3746501" y="3278188"/>
            <a:chExt cx="3476625" cy="2924175"/>
          </a:xfrm>
        </p:grpSpPr>
        <p:sp>
          <p:nvSpPr>
            <p:cNvPr id="1033" name="Freeform 27"/>
            <p:cNvSpPr>
              <a:spLocks noEditPoints="1"/>
            </p:cNvSpPr>
            <p:nvPr/>
          </p:nvSpPr>
          <p:spPr bwMode="auto">
            <a:xfrm>
              <a:off x="3746501" y="3278188"/>
              <a:ext cx="3476625" cy="2924175"/>
            </a:xfrm>
            <a:custGeom>
              <a:avLst/>
              <a:gdLst>
                <a:gd name="T0" fmla="*/ 1920 w 2382"/>
                <a:gd name="T1" fmla="*/ 601 h 2004"/>
                <a:gd name="T2" fmla="*/ 1567 w 2382"/>
                <a:gd name="T3" fmla="*/ 174 h 2004"/>
                <a:gd name="T4" fmla="*/ 1002 w 2382"/>
                <a:gd name="T5" fmla="*/ 0 h 2004"/>
                <a:gd name="T6" fmla="*/ 0 w 2382"/>
                <a:gd name="T7" fmla="*/ 1002 h 2004"/>
                <a:gd name="T8" fmla="*/ 1002 w 2382"/>
                <a:gd name="T9" fmla="*/ 2004 h 2004"/>
                <a:gd name="T10" fmla="*/ 1356 w 2382"/>
                <a:gd name="T11" fmla="*/ 1939 h 2004"/>
                <a:gd name="T12" fmla="*/ 1655 w 2382"/>
                <a:gd name="T13" fmla="*/ 2004 h 2004"/>
                <a:gd name="T14" fmla="*/ 2382 w 2382"/>
                <a:gd name="T15" fmla="*/ 1277 h 2004"/>
                <a:gd name="T16" fmla="*/ 1920 w 2382"/>
                <a:gd name="T17" fmla="*/ 601 h 2004"/>
                <a:gd name="T18" fmla="*/ 1002 w 2382"/>
                <a:gd name="T19" fmla="*/ 1900 h 2004"/>
                <a:gd name="T20" fmla="*/ 104 w 2382"/>
                <a:gd name="T21" fmla="*/ 1002 h 2004"/>
                <a:gd name="T22" fmla="*/ 1002 w 2382"/>
                <a:gd name="T23" fmla="*/ 104 h 2004"/>
                <a:gd name="T24" fmla="*/ 1508 w 2382"/>
                <a:gd name="T25" fmla="*/ 260 h 2004"/>
                <a:gd name="T26" fmla="*/ 1785 w 2382"/>
                <a:gd name="T27" fmla="*/ 563 h 2004"/>
                <a:gd name="T28" fmla="*/ 1655 w 2382"/>
                <a:gd name="T29" fmla="*/ 551 h 2004"/>
                <a:gd name="T30" fmla="*/ 1602 w 2382"/>
                <a:gd name="T31" fmla="*/ 553 h 2004"/>
                <a:gd name="T32" fmla="*/ 1002 w 2382"/>
                <a:gd name="T33" fmla="*/ 252 h 2004"/>
                <a:gd name="T34" fmla="*/ 253 w 2382"/>
                <a:gd name="T35" fmla="*/ 1002 h 2004"/>
                <a:gd name="T36" fmla="*/ 1002 w 2382"/>
                <a:gd name="T37" fmla="*/ 1752 h 2004"/>
                <a:gd name="T38" fmla="*/ 1100 w 2382"/>
                <a:gd name="T39" fmla="*/ 1745 h 2004"/>
                <a:gd name="T40" fmla="*/ 1235 w 2382"/>
                <a:gd name="T41" fmla="*/ 1869 h 2004"/>
                <a:gd name="T42" fmla="*/ 1002 w 2382"/>
                <a:gd name="T43" fmla="*/ 1900 h 2004"/>
                <a:gd name="T44" fmla="*/ 965 w 2382"/>
                <a:gd name="T45" fmla="*/ 1053 h 2004"/>
                <a:gd name="T46" fmla="*/ 938 w 2382"/>
                <a:gd name="T47" fmla="*/ 1002 h 2004"/>
                <a:gd name="T48" fmla="*/ 1002 w 2382"/>
                <a:gd name="T49" fmla="*/ 938 h 2004"/>
                <a:gd name="T50" fmla="*/ 1013 w 2382"/>
                <a:gd name="T51" fmla="*/ 939 h 2004"/>
                <a:gd name="T52" fmla="*/ 965 w 2382"/>
                <a:gd name="T53" fmla="*/ 1053 h 2004"/>
                <a:gd name="T54" fmla="*/ 1070 w 2382"/>
                <a:gd name="T55" fmla="*/ 849 h 2004"/>
                <a:gd name="T56" fmla="*/ 1002 w 2382"/>
                <a:gd name="T57" fmla="*/ 835 h 2004"/>
                <a:gd name="T58" fmla="*/ 835 w 2382"/>
                <a:gd name="T59" fmla="*/ 1002 h 2004"/>
                <a:gd name="T60" fmla="*/ 939 w 2382"/>
                <a:gd name="T61" fmla="*/ 1157 h 2004"/>
                <a:gd name="T62" fmla="*/ 929 w 2382"/>
                <a:gd name="T63" fmla="*/ 1277 h 2004"/>
                <a:gd name="T64" fmla="*/ 1031 w 2382"/>
                <a:gd name="T65" fmla="*/ 1647 h 2004"/>
                <a:gd name="T66" fmla="*/ 1002 w 2382"/>
                <a:gd name="T67" fmla="*/ 1648 h 2004"/>
                <a:gd name="T68" fmla="*/ 356 w 2382"/>
                <a:gd name="T69" fmla="*/ 1002 h 2004"/>
                <a:gd name="T70" fmla="*/ 1002 w 2382"/>
                <a:gd name="T71" fmla="*/ 356 h 2004"/>
                <a:gd name="T72" fmla="*/ 1484 w 2382"/>
                <a:gd name="T73" fmla="*/ 572 h 2004"/>
                <a:gd name="T74" fmla="*/ 1070 w 2382"/>
                <a:gd name="T75" fmla="*/ 849 h 2004"/>
                <a:gd name="T76" fmla="*/ 1655 w 2382"/>
                <a:gd name="T77" fmla="*/ 1900 h 2004"/>
                <a:gd name="T78" fmla="*/ 1033 w 2382"/>
                <a:gd name="T79" fmla="*/ 1277 h 2004"/>
                <a:gd name="T80" fmla="*/ 1655 w 2382"/>
                <a:gd name="T81" fmla="*/ 655 h 2004"/>
                <a:gd name="T82" fmla="*/ 2278 w 2382"/>
                <a:gd name="T83" fmla="*/ 1277 h 2004"/>
                <a:gd name="T84" fmla="*/ 1655 w 2382"/>
                <a:gd name="T85" fmla="*/ 1900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2" h="2004">
                  <a:moveTo>
                    <a:pt x="1920" y="601"/>
                  </a:moveTo>
                  <a:cubicBezTo>
                    <a:pt x="1845" y="429"/>
                    <a:pt x="1723" y="281"/>
                    <a:pt x="1567" y="174"/>
                  </a:cubicBezTo>
                  <a:cubicBezTo>
                    <a:pt x="1400" y="61"/>
                    <a:pt x="1205" y="0"/>
                    <a:pt x="1002" y="0"/>
                  </a:cubicBezTo>
                  <a:cubicBezTo>
                    <a:pt x="450" y="0"/>
                    <a:pt x="0" y="450"/>
                    <a:pt x="0" y="1002"/>
                  </a:cubicBezTo>
                  <a:cubicBezTo>
                    <a:pt x="0" y="1554"/>
                    <a:pt x="450" y="2004"/>
                    <a:pt x="1002" y="2004"/>
                  </a:cubicBezTo>
                  <a:cubicBezTo>
                    <a:pt x="1124" y="2004"/>
                    <a:pt x="1243" y="1982"/>
                    <a:pt x="1356" y="1939"/>
                  </a:cubicBezTo>
                  <a:cubicBezTo>
                    <a:pt x="1448" y="1981"/>
                    <a:pt x="1549" y="2004"/>
                    <a:pt x="1655" y="2004"/>
                  </a:cubicBezTo>
                  <a:cubicBezTo>
                    <a:pt x="2056" y="2004"/>
                    <a:pt x="2382" y="1678"/>
                    <a:pt x="2382" y="1277"/>
                  </a:cubicBezTo>
                  <a:cubicBezTo>
                    <a:pt x="2382" y="970"/>
                    <a:pt x="2190" y="707"/>
                    <a:pt x="1920" y="601"/>
                  </a:cubicBezTo>
                  <a:close/>
                  <a:moveTo>
                    <a:pt x="1002" y="1900"/>
                  </a:moveTo>
                  <a:cubicBezTo>
                    <a:pt x="507" y="1900"/>
                    <a:pt x="104" y="1497"/>
                    <a:pt x="104" y="1002"/>
                  </a:cubicBezTo>
                  <a:cubicBezTo>
                    <a:pt x="104" y="507"/>
                    <a:pt x="507" y="104"/>
                    <a:pt x="1002" y="104"/>
                  </a:cubicBezTo>
                  <a:cubicBezTo>
                    <a:pt x="1184" y="104"/>
                    <a:pt x="1359" y="158"/>
                    <a:pt x="1508" y="260"/>
                  </a:cubicBezTo>
                  <a:cubicBezTo>
                    <a:pt x="1623" y="339"/>
                    <a:pt x="1718" y="442"/>
                    <a:pt x="1785" y="563"/>
                  </a:cubicBezTo>
                  <a:cubicBezTo>
                    <a:pt x="1743" y="555"/>
                    <a:pt x="1700" y="551"/>
                    <a:pt x="1655" y="551"/>
                  </a:cubicBezTo>
                  <a:cubicBezTo>
                    <a:pt x="1638" y="551"/>
                    <a:pt x="1620" y="552"/>
                    <a:pt x="1602" y="553"/>
                  </a:cubicBezTo>
                  <a:cubicBezTo>
                    <a:pt x="1461" y="364"/>
                    <a:pt x="1239" y="252"/>
                    <a:pt x="1002" y="252"/>
                  </a:cubicBezTo>
                  <a:cubicBezTo>
                    <a:pt x="589" y="252"/>
                    <a:pt x="253" y="589"/>
                    <a:pt x="253" y="1002"/>
                  </a:cubicBezTo>
                  <a:cubicBezTo>
                    <a:pt x="253" y="1415"/>
                    <a:pt x="589" y="1752"/>
                    <a:pt x="1002" y="1752"/>
                  </a:cubicBezTo>
                  <a:cubicBezTo>
                    <a:pt x="1035" y="1752"/>
                    <a:pt x="1068" y="1749"/>
                    <a:pt x="1100" y="1745"/>
                  </a:cubicBezTo>
                  <a:cubicBezTo>
                    <a:pt x="1140" y="1792"/>
                    <a:pt x="1185" y="1834"/>
                    <a:pt x="1235" y="1869"/>
                  </a:cubicBezTo>
                  <a:cubicBezTo>
                    <a:pt x="1160" y="1890"/>
                    <a:pt x="1082" y="1900"/>
                    <a:pt x="1002" y="1900"/>
                  </a:cubicBezTo>
                  <a:close/>
                  <a:moveTo>
                    <a:pt x="965" y="1053"/>
                  </a:moveTo>
                  <a:cubicBezTo>
                    <a:pt x="949" y="1042"/>
                    <a:pt x="938" y="1023"/>
                    <a:pt x="938" y="1002"/>
                  </a:cubicBezTo>
                  <a:cubicBezTo>
                    <a:pt x="938" y="967"/>
                    <a:pt x="967" y="938"/>
                    <a:pt x="1002" y="938"/>
                  </a:cubicBezTo>
                  <a:cubicBezTo>
                    <a:pt x="1006" y="938"/>
                    <a:pt x="1009" y="939"/>
                    <a:pt x="1013" y="939"/>
                  </a:cubicBezTo>
                  <a:cubicBezTo>
                    <a:pt x="994" y="976"/>
                    <a:pt x="978" y="1014"/>
                    <a:pt x="965" y="1053"/>
                  </a:cubicBezTo>
                  <a:close/>
                  <a:moveTo>
                    <a:pt x="1070" y="849"/>
                  </a:moveTo>
                  <a:cubicBezTo>
                    <a:pt x="1049" y="840"/>
                    <a:pt x="1026" y="835"/>
                    <a:pt x="1002" y="835"/>
                  </a:cubicBezTo>
                  <a:cubicBezTo>
                    <a:pt x="910" y="835"/>
                    <a:pt x="835" y="910"/>
                    <a:pt x="835" y="1002"/>
                  </a:cubicBezTo>
                  <a:cubicBezTo>
                    <a:pt x="835" y="1072"/>
                    <a:pt x="878" y="1132"/>
                    <a:pt x="939" y="1157"/>
                  </a:cubicBezTo>
                  <a:cubicBezTo>
                    <a:pt x="933" y="1196"/>
                    <a:pt x="929" y="1236"/>
                    <a:pt x="929" y="1277"/>
                  </a:cubicBezTo>
                  <a:cubicBezTo>
                    <a:pt x="929" y="1412"/>
                    <a:pt x="966" y="1539"/>
                    <a:pt x="1031" y="1647"/>
                  </a:cubicBezTo>
                  <a:cubicBezTo>
                    <a:pt x="1021" y="1648"/>
                    <a:pt x="1012" y="1648"/>
                    <a:pt x="1002" y="1648"/>
                  </a:cubicBezTo>
                  <a:cubicBezTo>
                    <a:pt x="646" y="1648"/>
                    <a:pt x="356" y="1358"/>
                    <a:pt x="356" y="1002"/>
                  </a:cubicBezTo>
                  <a:cubicBezTo>
                    <a:pt x="356" y="646"/>
                    <a:pt x="646" y="356"/>
                    <a:pt x="1002" y="356"/>
                  </a:cubicBezTo>
                  <a:cubicBezTo>
                    <a:pt x="1187" y="356"/>
                    <a:pt x="1362" y="436"/>
                    <a:pt x="1484" y="572"/>
                  </a:cubicBezTo>
                  <a:cubicBezTo>
                    <a:pt x="1315" y="613"/>
                    <a:pt x="1169" y="713"/>
                    <a:pt x="1070" y="849"/>
                  </a:cubicBezTo>
                  <a:close/>
                  <a:moveTo>
                    <a:pt x="1655" y="1900"/>
                  </a:moveTo>
                  <a:cubicBezTo>
                    <a:pt x="1312" y="1900"/>
                    <a:pt x="1033" y="1621"/>
                    <a:pt x="1033" y="1277"/>
                  </a:cubicBezTo>
                  <a:cubicBezTo>
                    <a:pt x="1033" y="934"/>
                    <a:pt x="1312" y="655"/>
                    <a:pt x="1655" y="655"/>
                  </a:cubicBezTo>
                  <a:cubicBezTo>
                    <a:pt x="1999" y="655"/>
                    <a:pt x="2278" y="934"/>
                    <a:pt x="2278" y="1277"/>
                  </a:cubicBezTo>
                  <a:cubicBezTo>
                    <a:pt x="2278" y="1621"/>
                    <a:pt x="1999" y="1900"/>
                    <a:pt x="1655" y="19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34" name="Freeform 28"/>
            <p:cNvSpPr>
              <a:spLocks noEditPoints="1"/>
            </p:cNvSpPr>
            <p:nvPr/>
          </p:nvSpPr>
          <p:spPr bwMode="auto">
            <a:xfrm>
              <a:off x="5421313" y="4400550"/>
              <a:ext cx="1484313" cy="1484313"/>
            </a:xfrm>
            <a:custGeom>
              <a:avLst/>
              <a:gdLst>
                <a:gd name="T0" fmla="*/ 508 w 1017"/>
                <a:gd name="T1" fmla="*/ 0 h 1017"/>
                <a:gd name="T2" fmla="*/ 0 w 1017"/>
                <a:gd name="T3" fmla="*/ 508 h 1017"/>
                <a:gd name="T4" fmla="*/ 508 w 1017"/>
                <a:gd name="T5" fmla="*/ 1017 h 1017"/>
                <a:gd name="T6" fmla="*/ 1017 w 1017"/>
                <a:gd name="T7" fmla="*/ 508 h 1017"/>
                <a:gd name="T8" fmla="*/ 508 w 1017"/>
                <a:gd name="T9" fmla="*/ 0 h 1017"/>
                <a:gd name="T10" fmla="*/ 508 w 1017"/>
                <a:gd name="T11" fmla="*/ 913 h 1017"/>
                <a:gd name="T12" fmla="*/ 104 w 1017"/>
                <a:gd name="T13" fmla="*/ 508 h 1017"/>
                <a:gd name="T14" fmla="*/ 508 w 1017"/>
                <a:gd name="T15" fmla="*/ 104 h 1017"/>
                <a:gd name="T16" fmla="*/ 913 w 1017"/>
                <a:gd name="T17" fmla="*/ 508 h 1017"/>
                <a:gd name="T18" fmla="*/ 508 w 1017"/>
                <a:gd name="T19" fmla="*/ 91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7" h="1017">
                  <a:moveTo>
                    <a:pt x="508" y="0"/>
                  </a:moveTo>
                  <a:cubicBezTo>
                    <a:pt x="228" y="0"/>
                    <a:pt x="0" y="228"/>
                    <a:pt x="0" y="508"/>
                  </a:cubicBezTo>
                  <a:cubicBezTo>
                    <a:pt x="0" y="789"/>
                    <a:pt x="228" y="1017"/>
                    <a:pt x="508" y="1017"/>
                  </a:cubicBezTo>
                  <a:cubicBezTo>
                    <a:pt x="789" y="1017"/>
                    <a:pt x="1017" y="789"/>
                    <a:pt x="1017" y="508"/>
                  </a:cubicBezTo>
                  <a:cubicBezTo>
                    <a:pt x="1017" y="228"/>
                    <a:pt x="789" y="0"/>
                    <a:pt x="508" y="0"/>
                  </a:cubicBezTo>
                  <a:close/>
                  <a:moveTo>
                    <a:pt x="508" y="913"/>
                  </a:moveTo>
                  <a:cubicBezTo>
                    <a:pt x="285" y="913"/>
                    <a:pt x="104" y="732"/>
                    <a:pt x="104" y="508"/>
                  </a:cubicBezTo>
                  <a:cubicBezTo>
                    <a:pt x="104" y="285"/>
                    <a:pt x="285" y="104"/>
                    <a:pt x="508" y="104"/>
                  </a:cubicBezTo>
                  <a:cubicBezTo>
                    <a:pt x="731" y="104"/>
                    <a:pt x="913" y="285"/>
                    <a:pt x="913" y="508"/>
                  </a:cubicBezTo>
                  <a:cubicBezTo>
                    <a:pt x="913" y="732"/>
                    <a:pt x="731" y="913"/>
                    <a:pt x="508" y="9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35" name="Freeform 29"/>
            <p:cNvSpPr>
              <a:spLocks noEditPoints="1"/>
            </p:cNvSpPr>
            <p:nvPr/>
          </p:nvSpPr>
          <p:spPr bwMode="auto">
            <a:xfrm>
              <a:off x="5921376" y="4900613"/>
              <a:ext cx="481013" cy="481013"/>
            </a:xfrm>
            <a:custGeom>
              <a:avLst/>
              <a:gdLst>
                <a:gd name="T0" fmla="*/ 165 w 330"/>
                <a:gd name="T1" fmla="*/ 0 h 330"/>
                <a:gd name="T2" fmla="*/ 0 w 330"/>
                <a:gd name="T3" fmla="*/ 165 h 330"/>
                <a:gd name="T4" fmla="*/ 165 w 330"/>
                <a:gd name="T5" fmla="*/ 330 h 330"/>
                <a:gd name="T6" fmla="*/ 330 w 330"/>
                <a:gd name="T7" fmla="*/ 165 h 330"/>
                <a:gd name="T8" fmla="*/ 165 w 330"/>
                <a:gd name="T9" fmla="*/ 0 h 330"/>
                <a:gd name="T10" fmla="*/ 165 w 330"/>
                <a:gd name="T11" fmla="*/ 227 h 330"/>
                <a:gd name="T12" fmla="*/ 104 w 330"/>
                <a:gd name="T13" fmla="*/ 165 h 330"/>
                <a:gd name="T14" fmla="*/ 165 w 330"/>
                <a:gd name="T15" fmla="*/ 104 h 330"/>
                <a:gd name="T16" fmla="*/ 227 w 330"/>
                <a:gd name="T17" fmla="*/ 165 h 330"/>
                <a:gd name="T18" fmla="*/ 165 w 330"/>
                <a:gd name="T19" fmla="*/ 2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330">
                  <a:moveTo>
                    <a:pt x="165" y="0"/>
                  </a:moveTo>
                  <a:cubicBezTo>
                    <a:pt x="74" y="0"/>
                    <a:pt x="0" y="74"/>
                    <a:pt x="0" y="165"/>
                  </a:cubicBezTo>
                  <a:cubicBezTo>
                    <a:pt x="0" y="256"/>
                    <a:pt x="74" y="330"/>
                    <a:pt x="165" y="330"/>
                  </a:cubicBezTo>
                  <a:cubicBezTo>
                    <a:pt x="256" y="330"/>
                    <a:pt x="330" y="256"/>
                    <a:pt x="330" y="165"/>
                  </a:cubicBezTo>
                  <a:cubicBezTo>
                    <a:pt x="330" y="74"/>
                    <a:pt x="256" y="0"/>
                    <a:pt x="165" y="0"/>
                  </a:cubicBezTo>
                  <a:close/>
                  <a:moveTo>
                    <a:pt x="165" y="227"/>
                  </a:moveTo>
                  <a:cubicBezTo>
                    <a:pt x="132" y="227"/>
                    <a:pt x="104" y="199"/>
                    <a:pt x="104" y="165"/>
                  </a:cubicBezTo>
                  <a:cubicBezTo>
                    <a:pt x="104" y="132"/>
                    <a:pt x="132" y="104"/>
                    <a:pt x="165" y="104"/>
                  </a:cubicBezTo>
                  <a:cubicBezTo>
                    <a:pt x="199" y="104"/>
                    <a:pt x="227" y="132"/>
                    <a:pt x="227" y="165"/>
                  </a:cubicBezTo>
                  <a:cubicBezTo>
                    <a:pt x="227" y="199"/>
                    <a:pt x="199" y="227"/>
                    <a:pt x="165" y="2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cxnSp>
        <p:nvCxnSpPr>
          <p:cNvPr id="1039" name="直接连接符 1038"/>
          <p:cNvCxnSpPr/>
          <p:nvPr/>
        </p:nvCxnSpPr>
        <p:spPr>
          <a:xfrm>
            <a:off x="987405" y="3543300"/>
            <a:ext cx="2138916" cy="0"/>
          </a:xfrm>
          <a:prstGeom prst="line">
            <a:avLst/>
          </a:prstGeom>
          <a:ln w="31750">
            <a:solidFill>
              <a:srgbClr val="967B8F"/>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472667" y="3543300"/>
            <a:ext cx="2138916"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957929" y="3543300"/>
            <a:ext cx="2138916"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506012" y="3543300"/>
            <a:ext cx="2138916"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0" name="文本框 1039"/>
          <p:cNvSpPr txBox="1"/>
          <p:nvPr/>
        </p:nvSpPr>
        <p:spPr>
          <a:xfrm>
            <a:off x="1435100" y="3835400"/>
            <a:ext cx="9525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概况</a:t>
            </a:r>
          </a:p>
        </p:txBody>
      </p:sp>
      <p:sp>
        <p:nvSpPr>
          <p:cNvPr id="52" name="文本框 51"/>
          <p:cNvSpPr txBox="1"/>
          <p:nvPr/>
        </p:nvSpPr>
        <p:spPr>
          <a:xfrm>
            <a:off x="4065875" y="3835400"/>
            <a:ext cx="952500" cy="461665"/>
          </a:xfrm>
          <a:prstGeom prst="rect">
            <a:avLst/>
          </a:prstGeom>
          <a:noFill/>
        </p:spPr>
        <p:txBody>
          <a:bodyPr wrap="square" rtlCol="0">
            <a:spAutoFit/>
          </a:bodyPr>
          <a:lstStyle/>
          <a:p>
            <a:pPr algn="dist"/>
            <a:r>
              <a:rPr lang="zh-CN" altLang="en-US" sz="2400" dirty="0">
                <a:solidFill>
                  <a:schemeClr val="bg1">
                    <a:lumMod val="65000"/>
                  </a:schemeClr>
                </a:solidFill>
                <a:latin typeface="微软雅黑" panose="020B0503020204020204" pitchFamily="34" charset="-122"/>
                <a:ea typeface="微软雅黑" panose="020B0503020204020204" pitchFamily="34" charset="-122"/>
              </a:rPr>
              <a:t>教练</a:t>
            </a:r>
          </a:p>
        </p:txBody>
      </p:sp>
      <p:sp>
        <p:nvSpPr>
          <p:cNvPr id="53" name="文本框 52"/>
          <p:cNvSpPr txBox="1"/>
          <p:nvPr/>
        </p:nvSpPr>
        <p:spPr>
          <a:xfrm>
            <a:off x="6551137" y="3835400"/>
            <a:ext cx="952500" cy="461665"/>
          </a:xfrm>
          <a:prstGeom prst="rect">
            <a:avLst/>
          </a:prstGeom>
          <a:noFill/>
        </p:spPr>
        <p:txBody>
          <a:bodyPr wrap="square" rtlCol="0">
            <a:spAutoFit/>
          </a:bodyPr>
          <a:lstStyle/>
          <a:p>
            <a:pPr algn="dist"/>
            <a:r>
              <a:rPr lang="zh-CN" altLang="en-US" sz="2400" dirty="0">
                <a:solidFill>
                  <a:schemeClr val="bg1">
                    <a:lumMod val="65000"/>
                  </a:schemeClr>
                </a:solidFill>
                <a:latin typeface="微软雅黑" panose="020B0503020204020204" pitchFamily="34" charset="-122"/>
                <a:ea typeface="微软雅黑" panose="020B0503020204020204" pitchFamily="34" charset="-122"/>
              </a:rPr>
              <a:t>设备</a:t>
            </a:r>
          </a:p>
        </p:txBody>
      </p:sp>
      <p:sp>
        <p:nvSpPr>
          <p:cNvPr id="54" name="文本框 53"/>
          <p:cNvSpPr txBox="1"/>
          <p:nvPr/>
        </p:nvSpPr>
        <p:spPr>
          <a:xfrm>
            <a:off x="9205283" y="3835400"/>
            <a:ext cx="952500" cy="461665"/>
          </a:xfrm>
          <a:prstGeom prst="rect">
            <a:avLst/>
          </a:prstGeom>
          <a:noFill/>
        </p:spPr>
        <p:txBody>
          <a:bodyPr wrap="square" rtlCol="0">
            <a:spAutoFit/>
          </a:bodyPr>
          <a:lstStyle/>
          <a:p>
            <a:pPr algn="dist"/>
            <a:r>
              <a:rPr lang="zh-CN" altLang="en-US" sz="2400" dirty="0">
                <a:solidFill>
                  <a:schemeClr val="bg1">
                    <a:lumMod val="65000"/>
                  </a:schemeClr>
                </a:solidFill>
                <a:latin typeface="微软雅黑" panose="020B0503020204020204" pitchFamily="34" charset="-122"/>
                <a:ea typeface="微软雅黑" panose="020B0503020204020204" pitchFamily="34" charset="-122"/>
              </a:rPr>
              <a:t>项目</a:t>
            </a:r>
          </a:p>
        </p:txBody>
      </p:sp>
      <p:sp>
        <p:nvSpPr>
          <p:cNvPr id="1042" name="文本框 1041"/>
          <p:cNvSpPr txBox="1"/>
          <p:nvPr/>
        </p:nvSpPr>
        <p:spPr>
          <a:xfrm>
            <a:off x="923905" y="4521200"/>
            <a:ext cx="2202416" cy="1532727"/>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57" name="文本框 56"/>
          <p:cNvSpPr txBox="1"/>
          <p:nvPr/>
        </p:nvSpPr>
        <p:spPr>
          <a:xfrm>
            <a:off x="3472667" y="4521200"/>
            <a:ext cx="2202416" cy="1532727"/>
          </a:xfrm>
          <a:prstGeom prst="rect">
            <a:avLst/>
          </a:prstGeom>
          <a:noFill/>
        </p:spPr>
        <p:txBody>
          <a:bodyPr wrap="square" rtlCol="0">
            <a:spAutoFit/>
          </a:bodyPr>
          <a:lstStyle/>
          <a:p>
            <a:pPr algn="dist">
              <a:lnSpc>
                <a:spcPct val="130000"/>
              </a:lnSpc>
            </a:pPr>
            <a:r>
              <a:rPr lang="zh-CN" altLang="en-US" dirty="0">
                <a:solidFill>
                  <a:schemeClr val="bg1">
                    <a:lumMod val="65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58" name="文本框 57"/>
          <p:cNvSpPr txBox="1"/>
          <p:nvPr/>
        </p:nvSpPr>
        <p:spPr>
          <a:xfrm>
            <a:off x="5957929" y="4521200"/>
            <a:ext cx="2202416" cy="1532727"/>
          </a:xfrm>
          <a:prstGeom prst="rect">
            <a:avLst/>
          </a:prstGeom>
          <a:noFill/>
        </p:spPr>
        <p:txBody>
          <a:bodyPr wrap="square" rtlCol="0">
            <a:spAutoFit/>
          </a:bodyPr>
          <a:lstStyle/>
          <a:p>
            <a:pPr algn="dist">
              <a:lnSpc>
                <a:spcPct val="130000"/>
              </a:lnSpc>
            </a:pPr>
            <a:r>
              <a:rPr lang="zh-CN" altLang="en-US" dirty="0">
                <a:solidFill>
                  <a:schemeClr val="bg1">
                    <a:lumMod val="65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59" name="文本框 58"/>
          <p:cNvSpPr txBox="1"/>
          <p:nvPr/>
        </p:nvSpPr>
        <p:spPr>
          <a:xfrm>
            <a:off x="8442512" y="4521200"/>
            <a:ext cx="2202416" cy="1532727"/>
          </a:xfrm>
          <a:prstGeom prst="rect">
            <a:avLst/>
          </a:prstGeom>
          <a:noFill/>
        </p:spPr>
        <p:txBody>
          <a:bodyPr wrap="square" rtlCol="0">
            <a:spAutoFit/>
          </a:bodyPr>
          <a:lstStyle/>
          <a:p>
            <a:pPr algn="dist">
              <a:lnSpc>
                <a:spcPct val="130000"/>
              </a:lnSpc>
            </a:pPr>
            <a:r>
              <a:rPr lang="zh-CN" altLang="en-US" dirty="0">
                <a:solidFill>
                  <a:schemeClr val="bg1">
                    <a:lumMod val="65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a:t>
            </a:r>
          </a:p>
        </p:txBody>
      </p:sp>
      <p:sp>
        <p:nvSpPr>
          <p:cNvPr id="1043" name="矩形 1042"/>
          <p:cNvSpPr/>
          <p:nvPr/>
        </p:nvSpPr>
        <p:spPr>
          <a:xfrm>
            <a:off x="987405" y="495300"/>
            <a:ext cx="676295" cy="41275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1828354" y="419100"/>
            <a:ext cx="135934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目录</a:t>
            </a:r>
          </a:p>
        </p:txBody>
      </p:sp>
      <p:sp>
        <p:nvSpPr>
          <p:cNvPr id="32" name="直角三角形 31"/>
          <p:cNvSpPr/>
          <p:nvPr/>
        </p:nvSpPr>
        <p:spPr>
          <a:xfrm rot="16200000">
            <a:off x="11209338" y="5881688"/>
            <a:ext cx="976312" cy="976312"/>
          </a:xfrm>
          <a:prstGeom prst="rtTriangle">
            <a:avLst/>
          </a:prstGeom>
          <a:solidFill>
            <a:srgbClr val="9160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1664950" y="6369843"/>
            <a:ext cx="520700"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987405" y="495300"/>
            <a:ext cx="676295" cy="41275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28354" y="419100"/>
            <a:ext cx="135934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概况</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3" y="1485901"/>
            <a:ext cx="5488586" cy="4464050"/>
          </a:xfrm>
          <a:prstGeom prst="rect">
            <a:avLst/>
          </a:prstGeom>
        </p:spPr>
      </p:pic>
      <p:cxnSp>
        <p:nvCxnSpPr>
          <p:cNvPr id="5" name="直接连接符 4"/>
          <p:cNvCxnSpPr/>
          <p:nvPr/>
        </p:nvCxnSpPr>
        <p:spPr>
          <a:xfrm>
            <a:off x="6981805" y="1524001"/>
            <a:ext cx="4227533" cy="0"/>
          </a:xfrm>
          <a:prstGeom prst="line">
            <a:avLst/>
          </a:prstGeom>
          <a:ln w="31750">
            <a:solidFill>
              <a:srgbClr val="916084">
                <a:alpha val="70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981805" y="5949950"/>
            <a:ext cx="4227533" cy="0"/>
          </a:xfrm>
          <a:prstGeom prst="line">
            <a:avLst/>
          </a:prstGeom>
          <a:ln w="31750">
            <a:solidFill>
              <a:srgbClr val="916084">
                <a:alpha val="7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905854" y="2235200"/>
            <a:ext cx="4398001" cy="3693319"/>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单击此处添加文字内容</a:t>
            </a:r>
          </a:p>
        </p:txBody>
      </p:sp>
      <p:sp>
        <p:nvSpPr>
          <p:cNvPr id="9" name="文本框 8"/>
          <p:cNvSpPr txBox="1"/>
          <p:nvPr/>
        </p:nvSpPr>
        <p:spPr>
          <a:xfrm>
            <a:off x="8158704" y="1684636"/>
            <a:ext cx="18923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添加标题</a:t>
            </a:r>
          </a:p>
        </p:txBody>
      </p:sp>
      <p:sp>
        <p:nvSpPr>
          <p:cNvPr id="11" name="直角三角形 10"/>
          <p:cNvSpPr/>
          <p:nvPr/>
        </p:nvSpPr>
        <p:spPr>
          <a:xfrm rot="16200000">
            <a:off x="11209338" y="5881688"/>
            <a:ext cx="976312" cy="976312"/>
          </a:xfrm>
          <a:prstGeom prst="rtTriangle">
            <a:avLst/>
          </a:prstGeom>
          <a:solidFill>
            <a:srgbClr val="9160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664950" y="6369843"/>
            <a:ext cx="520700"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987405" y="495300"/>
            <a:ext cx="676295" cy="41275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28354" y="431800"/>
            <a:ext cx="135934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教练</a:t>
            </a: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t="4364" b="28189"/>
          <a:stretch>
            <a:fillRect/>
          </a:stretch>
        </p:blipFill>
        <p:spPr>
          <a:xfrm>
            <a:off x="9077440" y="1458265"/>
            <a:ext cx="2131898" cy="2159000"/>
          </a:xfrm>
          <a:custGeom>
            <a:avLst/>
            <a:gdLst>
              <a:gd name="connsiteX0" fmla="*/ 194742 w 2131898"/>
              <a:gd name="connsiteY0" fmla="*/ 0 h 2159000"/>
              <a:gd name="connsiteX1" fmla="*/ 1964258 w 2131898"/>
              <a:gd name="connsiteY1" fmla="*/ 0 h 2159000"/>
              <a:gd name="connsiteX2" fmla="*/ 2101961 w 2131898"/>
              <a:gd name="connsiteY2" fmla="*/ 57039 h 2159000"/>
              <a:gd name="connsiteX3" fmla="*/ 2131898 w 2131898"/>
              <a:gd name="connsiteY3" fmla="*/ 101441 h 2159000"/>
              <a:gd name="connsiteX4" fmla="*/ 2131898 w 2131898"/>
              <a:gd name="connsiteY4" fmla="*/ 2057560 h 2159000"/>
              <a:gd name="connsiteX5" fmla="*/ 2101961 w 2131898"/>
              <a:gd name="connsiteY5" fmla="*/ 2101962 h 2159000"/>
              <a:gd name="connsiteX6" fmla="*/ 1964258 w 2131898"/>
              <a:gd name="connsiteY6" fmla="*/ 2159000 h 2159000"/>
              <a:gd name="connsiteX7" fmla="*/ 194742 w 2131898"/>
              <a:gd name="connsiteY7" fmla="*/ 2159000 h 2159000"/>
              <a:gd name="connsiteX8" fmla="*/ 0 w 2131898"/>
              <a:gd name="connsiteY8" fmla="*/ 1964258 h 2159000"/>
              <a:gd name="connsiteX9" fmla="*/ 0 w 2131898"/>
              <a:gd name="connsiteY9" fmla="*/ 194742 h 2159000"/>
              <a:gd name="connsiteX10" fmla="*/ 194742 w 2131898"/>
              <a:gd name="connsiteY10"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898" h="2159000">
                <a:moveTo>
                  <a:pt x="194742" y="0"/>
                </a:moveTo>
                <a:lnTo>
                  <a:pt x="1964258" y="0"/>
                </a:lnTo>
                <a:cubicBezTo>
                  <a:pt x="2018035" y="0"/>
                  <a:pt x="2066720" y="21797"/>
                  <a:pt x="2101961" y="57039"/>
                </a:cubicBezTo>
                <a:lnTo>
                  <a:pt x="2131898" y="101441"/>
                </a:lnTo>
                <a:lnTo>
                  <a:pt x="2131898" y="2057560"/>
                </a:lnTo>
                <a:lnTo>
                  <a:pt x="2101961" y="2101962"/>
                </a:lnTo>
                <a:cubicBezTo>
                  <a:pt x="2066720" y="2137203"/>
                  <a:pt x="2018035" y="2159000"/>
                  <a:pt x="1964258" y="2159000"/>
                </a:cubicBezTo>
                <a:lnTo>
                  <a:pt x="194742" y="2159000"/>
                </a:lnTo>
                <a:cubicBezTo>
                  <a:pt x="87189" y="2159000"/>
                  <a:pt x="0" y="2071811"/>
                  <a:pt x="0" y="1964258"/>
                </a:cubicBezTo>
                <a:lnTo>
                  <a:pt x="0" y="194742"/>
                </a:lnTo>
                <a:cubicBezTo>
                  <a:pt x="0" y="87189"/>
                  <a:pt x="87189" y="0"/>
                  <a:pt x="194742" y="0"/>
                </a:cubicBezTo>
                <a:close/>
              </a:path>
            </a:pathLst>
          </a:cu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rcRect l="9601" r="22884"/>
          <a:stretch>
            <a:fillRect/>
          </a:stretch>
        </p:blipFill>
        <p:spPr>
          <a:xfrm>
            <a:off x="6380229" y="1458265"/>
            <a:ext cx="2159000" cy="2132952"/>
          </a:xfrm>
          <a:custGeom>
            <a:avLst/>
            <a:gdLst>
              <a:gd name="connsiteX0" fmla="*/ 103004 w 2159000"/>
              <a:gd name="connsiteY0" fmla="*/ 0 h 2132952"/>
              <a:gd name="connsiteX1" fmla="*/ 2055996 w 2159000"/>
              <a:gd name="connsiteY1" fmla="*/ 0 h 2132952"/>
              <a:gd name="connsiteX2" fmla="*/ 2101961 w 2159000"/>
              <a:gd name="connsiteY2" fmla="*/ 30991 h 2132952"/>
              <a:gd name="connsiteX3" fmla="*/ 2159000 w 2159000"/>
              <a:gd name="connsiteY3" fmla="*/ 168694 h 2132952"/>
              <a:gd name="connsiteX4" fmla="*/ 2159000 w 2159000"/>
              <a:gd name="connsiteY4" fmla="*/ 1938210 h 2132952"/>
              <a:gd name="connsiteX5" fmla="*/ 1964258 w 2159000"/>
              <a:gd name="connsiteY5" fmla="*/ 2132952 h 2132952"/>
              <a:gd name="connsiteX6" fmla="*/ 194742 w 2159000"/>
              <a:gd name="connsiteY6" fmla="*/ 2132952 h 2132952"/>
              <a:gd name="connsiteX7" fmla="*/ 0 w 2159000"/>
              <a:gd name="connsiteY7" fmla="*/ 1938210 h 2132952"/>
              <a:gd name="connsiteX8" fmla="*/ 0 w 2159000"/>
              <a:gd name="connsiteY8" fmla="*/ 168694 h 2132952"/>
              <a:gd name="connsiteX9" fmla="*/ 57039 w 2159000"/>
              <a:gd name="connsiteY9" fmla="*/ 30991 h 21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000" h="2132952">
                <a:moveTo>
                  <a:pt x="103004" y="0"/>
                </a:moveTo>
                <a:lnTo>
                  <a:pt x="2055996" y="0"/>
                </a:lnTo>
                <a:lnTo>
                  <a:pt x="2101961" y="30991"/>
                </a:lnTo>
                <a:cubicBezTo>
                  <a:pt x="2137203" y="66232"/>
                  <a:pt x="2159000" y="114918"/>
                  <a:pt x="2159000" y="168694"/>
                </a:cubicBezTo>
                <a:lnTo>
                  <a:pt x="2159000" y="1938210"/>
                </a:lnTo>
                <a:cubicBezTo>
                  <a:pt x="2159000" y="2045763"/>
                  <a:pt x="2071811" y="2132952"/>
                  <a:pt x="1964258" y="2132952"/>
                </a:cubicBezTo>
                <a:lnTo>
                  <a:pt x="194742" y="2132952"/>
                </a:lnTo>
                <a:cubicBezTo>
                  <a:pt x="87189" y="2132952"/>
                  <a:pt x="0" y="2045763"/>
                  <a:pt x="0" y="1938210"/>
                </a:cubicBezTo>
                <a:lnTo>
                  <a:pt x="0" y="168694"/>
                </a:lnTo>
                <a:cubicBezTo>
                  <a:pt x="0" y="114918"/>
                  <a:pt x="21798" y="66232"/>
                  <a:pt x="57039" y="30991"/>
                </a:cubicBezTo>
                <a:close/>
              </a:path>
            </a:pathLst>
          </a:cu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rcRect l="11481" r="21025"/>
          <a:stretch>
            <a:fillRect/>
          </a:stretch>
        </p:blipFill>
        <p:spPr>
          <a:xfrm>
            <a:off x="3683017" y="1457833"/>
            <a:ext cx="2159000" cy="2133600"/>
          </a:xfrm>
          <a:custGeom>
            <a:avLst/>
            <a:gdLst>
              <a:gd name="connsiteX0" fmla="*/ 103965 w 2159000"/>
              <a:gd name="connsiteY0" fmla="*/ 0 h 2133600"/>
              <a:gd name="connsiteX1" fmla="*/ 2055035 w 2159000"/>
              <a:gd name="connsiteY1" fmla="*/ 0 h 2133600"/>
              <a:gd name="connsiteX2" fmla="*/ 2101962 w 2159000"/>
              <a:gd name="connsiteY2" fmla="*/ 31639 h 2133600"/>
              <a:gd name="connsiteX3" fmla="*/ 2159000 w 2159000"/>
              <a:gd name="connsiteY3" fmla="*/ 169342 h 2133600"/>
              <a:gd name="connsiteX4" fmla="*/ 2159000 w 2159000"/>
              <a:gd name="connsiteY4" fmla="*/ 1938858 h 2133600"/>
              <a:gd name="connsiteX5" fmla="*/ 1964258 w 2159000"/>
              <a:gd name="connsiteY5" fmla="*/ 2133600 h 2133600"/>
              <a:gd name="connsiteX6" fmla="*/ 194742 w 2159000"/>
              <a:gd name="connsiteY6" fmla="*/ 2133600 h 2133600"/>
              <a:gd name="connsiteX7" fmla="*/ 0 w 2159000"/>
              <a:gd name="connsiteY7" fmla="*/ 1938858 h 2133600"/>
              <a:gd name="connsiteX8" fmla="*/ 0 w 2159000"/>
              <a:gd name="connsiteY8" fmla="*/ 169342 h 2133600"/>
              <a:gd name="connsiteX9" fmla="*/ 57039 w 2159000"/>
              <a:gd name="connsiteY9" fmla="*/ 31639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000" h="2133600">
                <a:moveTo>
                  <a:pt x="103965" y="0"/>
                </a:moveTo>
                <a:lnTo>
                  <a:pt x="2055035" y="0"/>
                </a:lnTo>
                <a:lnTo>
                  <a:pt x="2101962" y="31639"/>
                </a:lnTo>
                <a:cubicBezTo>
                  <a:pt x="2137203" y="66880"/>
                  <a:pt x="2159000" y="115566"/>
                  <a:pt x="2159000" y="169342"/>
                </a:cubicBezTo>
                <a:lnTo>
                  <a:pt x="2159000" y="1938858"/>
                </a:lnTo>
                <a:cubicBezTo>
                  <a:pt x="2159000" y="2046411"/>
                  <a:pt x="2071811" y="2133600"/>
                  <a:pt x="1964258" y="2133600"/>
                </a:cubicBezTo>
                <a:lnTo>
                  <a:pt x="194742" y="2133600"/>
                </a:lnTo>
                <a:cubicBezTo>
                  <a:pt x="87189" y="2133600"/>
                  <a:pt x="0" y="2046411"/>
                  <a:pt x="0" y="1938858"/>
                </a:cubicBezTo>
                <a:lnTo>
                  <a:pt x="0" y="169342"/>
                </a:lnTo>
                <a:cubicBezTo>
                  <a:pt x="0" y="115566"/>
                  <a:pt x="21797" y="66880"/>
                  <a:pt x="57039" y="31639"/>
                </a:cubicBezTo>
                <a:close/>
              </a:path>
            </a:pathLst>
          </a:cu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rcRect l="32506"/>
          <a:stretch>
            <a:fillRect/>
          </a:stretch>
        </p:blipFill>
        <p:spPr>
          <a:xfrm>
            <a:off x="985805" y="1458049"/>
            <a:ext cx="2159000" cy="2133600"/>
          </a:xfrm>
          <a:custGeom>
            <a:avLst/>
            <a:gdLst>
              <a:gd name="connsiteX0" fmla="*/ 194742 w 2159000"/>
              <a:gd name="connsiteY0" fmla="*/ 0 h 2133600"/>
              <a:gd name="connsiteX1" fmla="*/ 1964258 w 2159000"/>
              <a:gd name="connsiteY1" fmla="*/ 0 h 2133600"/>
              <a:gd name="connsiteX2" fmla="*/ 2159000 w 2159000"/>
              <a:gd name="connsiteY2" fmla="*/ 194742 h 2133600"/>
              <a:gd name="connsiteX3" fmla="*/ 2159000 w 2159000"/>
              <a:gd name="connsiteY3" fmla="*/ 1964258 h 2133600"/>
              <a:gd name="connsiteX4" fmla="*/ 2101961 w 2159000"/>
              <a:gd name="connsiteY4" fmla="*/ 2101961 h 2133600"/>
              <a:gd name="connsiteX5" fmla="*/ 2055035 w 2159000"/>
              <a:gd name="connsiteY5" fmla="*/ 2133600 h 2133600"/>
              <a:gd name="connsiteX6" fmla="*/ 103965 w 2159000"/>
              <a:gd name="connsiteY6" fmla="*/ 2133600 h 2133600"/>
              <a:gd name="connsiteX7" fmla="*/ 57039 w 2159000"/>
              <a:gd name="connsiteY7" fmla="*/ 2101961 h 2133600"/>
              <a:gd name="connsiteX8" fmla="*/ 0 w 2159000"/>
              <a:gd name="connsiteY8" fmla="*/ 1964258 h 2133600"/>
              <a:gd name="connsiteX9" fmla="*/ 0 w 2159000"/>
              <a:gd name="connsiteY9" fmla="*/ 194742 h 2133600"/>
              <a:gd name="connsiteX10" fmla="*/ 194742 w 2159000"/>
              <a:gd name="connsiteY10"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000" h="2133600">
                <a:moveTo>
                  <a:pt x="194742" y="0"/>
                </a:moveTo>
                <a:lnTo>
                  <a:pt x="1964258" y="0"/>
                </a:lnTo>
                <a:cubicBezTo>
                  <a:pt x="2071811" y="0"/>
                  <a:pt x="2159000" y="87189"/>
                  <a:pt x="2159000" y="194742"/>
                </a:cubicBezTo>
                <a:lnTo>
                  <a:pt x="2159000" y="1964258"/>
                </a:lnTo>
                <a:cubicBezTo>
                  <a:pt x="2159000" y="2018035"/>
                  <a:pt x="2137203" y="2066720"/>
                  <a:pt x="2101961" y="2101961"/>
                </a:cubicBezTo>
                <a:lnTo>
                  <a:pt x="2055035" y="2133600"/>
                </a:lnTo>
                <a:lnTo>
                  <a:pt x="103965" y="2133600"/>
                </a:lnTo>
                <a:lnTo>
                  <a:pt x="57039" y="2101961"/>
                </a:lnTo>
                <a:cubicBezTo>
                  <a:pt x="21797" y="2066720"/>
                  <a:pt x="0" y="2018035"/>
                  <a:pt x="0" y="1964258"/>
                </a:cubicBezTo>
                <a:lnTo>
                  <a:pt x="0" y="194742"/>
                </a:lnTo>
                <a:cubicBezTo>
                  <a:pt x="0" y="87189"/>
                  <a:pt x="87189" y="0"/>
                  <a:pt x="194742" y="0"/>
                </a:cubicBezTo>
                <a:close/>
              </a:path>
            </a:pathLst>
          </a:custGeom>
        </p:spPr>
      </p:pic>
      <p:cxnSp>
        <p:nvCxnSpPr>
          <p:cNvPr id="34" name="直接连接符 33"/>
          <p:cNvCxnSpPr/>
          <p:nvPr/>
        </p:nvCxnSpPr>
        <p:spPr>
          <a:xfrm>
            <a:off x="987405" y="4013200"/>
            <a:ext cx="2138916" cy="0"/>
          </a:xfrm>
          <a:prstGeom prst="line">
            <a:avLst/>
          </a:prstGeom>
          <a:ln w="31750">
            <a:solidFill>
              <a:srgbClr val="967B8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81744" y="4013200"/>
            <a:ext cx="2138916" cy="0"/>
          </a:xfrm>
          <a:prstGeom prst="line">
            <a:avLst/>
          </a:prstGeom>
          <a:ln w="31750">
            <a:solidFill>
              <a:srgbClr val="BD9E88"/>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376083" y="4013200"/>
            <a:ext cx="2138916" cy="0"/>
          </a:xfrm>
          <a:prstGeom prst="line">
            <a:avLst/>
          </a:prstGeom>
          <a:ln w="31750">
            <a:solidFill>
              <a:srgbClr val="F7CF5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70422" y="4013200"/>
            <a:ext cx="2138916" cy="0"/>
          </a:xfrm>
          <a:prstGeom prst="line">
            <a:avLst/>
          </a:prstGeom>
          <a:ln w="31750">
            <a:solidFill>
              <a:srgbClr val="F7C42A"/>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35100" y="4305300"/>
            <a:ext cx="952500" cy="461665"/>
          </a:xfrm>
          <a:prstGeom prst="rect">
            <a:avLst/>
          </a:prstGeom>
          <a:noFill/>
        </p:spPr>
        <p:txBody>
          <a:bodyPr wrap="square" rtlCol="0">
            <a:spAutoFit/>
          </a:bodyPr>
          <a:lstStyle/>
          <a:p>
            <a:pPr algn="dist"/>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教练</a:t>
            </a:r>
          </a:p>
        </p:txBody>
      </p:sp>
      <p:sp>
        <p:nvSpPr>
          <p:cNvPr id="39" name="文本框 38"/>
          <p:cNvSpPr txBox="1"/>
          <p:nvPr/>
        </p:nvSpPr>
        <p:spPr>
          <a:xfrm>
            <a:off x="4173328" y="4305300"/>
            <a:ext cx="952500" cy="461665"/>
          </a:xfrm>
          <a:prstGeom prst="rect">
            <a:avLst/>
          </a:prstGeom>
          <a:noFill/>
        </p:spPr>
        <p:txBody>
          <a:bodyPr wrap="square" rtlCol="0">
            <a:spAutoFit/>
          </a:bodyPr>
          <a:lstStyle/>
          <a:p>
            <a:pPr algn="dist"/>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教练</a:t>
            </a:r>
          </a:p>
        </p:txBody>
      </p:sp>
      <p:sp>
        <p:nvSpPr>
          <p:cNvPr id="40" name="文本框 39"/>
          <p:cNvSpPr txBox="1"/>
          <p:nvPr/>
        </p:nvSpPr>
        <p:spPr>
          <a:xfrm>
            <a:off x="6911556" y="4305300"/>
            <a:ext cx="952500" cy="461665"/>
          </a:xfrm>
          <a:prstGeom prst="rect">
            <a:avLst/>
          </a:prstGeom>
          <a:noFill/>
        </p:spPr>
        <p:txBody>
          <a:bodyPr wrap="square" rtlCol="0">
            <a:spAutoFit/>
          </a:bodyPr>
          <a:lstStyle/>
          <a:p>
            <a:pPr algn="dist"/>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教练</a:t>
            </a:r>
          </a:p>
        </p:txBody>
      </p:sp>
      <p:sp>
        <p:nvSpPr>
          <p:cNvPr id="41" name="文本框 40"/>
          <p:cNvSpPr txBox="1"/>
          <p:nvPr/>
        </p:nvSpPr>
        <p:spPr>
          <a:xfrm>
            <a:off x="9649783" y="4305300"/>
            <a:ext cx="952500" cy="461665"/>
          </a:xfrm>
          <a:prstGeom prst="rect">
            <a:avLst/>
          </a:prstGeom>
          <a:noFill/>
        </p:spPr>
        <p:txBody>
          <a:bodyPr wrap="square" rtlCol="0">
            <a:spAutoFit/>
          </a:bodyPr>
          <a:lstStyle/>
          <a:p>
            <a:pPr algn="dist"/>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教练</a:t>
            </a:r>
          </a:p>
        </p:txBody>
      </p:sp>
      <p:sp>
        <p:nvSpPr>
          <p:cNvPr id="42" name="文本框 41"/>
          <p:cNvSpPr txBox="1"/>
          <p:nvPr/>
        </p:nvSpPr>
        <p:spPr>
          <a:xfrm>
            <a:off x="923905" y="4889500"/>
            <a:ext cx="2202416" cy="1172629"/>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单击此处添加文字内容单击此处添加文字内容单击此处</a:t>
            </a:r>
          </a:p>
        </p:txBody>
      </p:sp>
      <p:sp>
        <p:nvSpPr>
          <p:cNvPr id="43" name="文本框 42"/>
          <p:cNvSpPr txBox="1"/>
          <p:nvPr/>
        </p:nvSpPr>
        <p:spPr>
          <a:xfrm>
            <a:off x="3646007" y="4889500"/>
            <a:ext cx="2202416" cy="1172629"/>
          </a:xfrm>
          <a:prstGeom prst="rect">
            <a:avLst/>
          </a:prstGeom>
          <a:noFill/>
        </p:spPr>
        <p:txBody>
          <a:bodyPr wrap="square" rtlCol="0">
            <a:spAutoFit/>
          </a:bodyPr>
          <a:lstStyle/>
          <a:p>
            <a:pPr algn="dist">
              <a:lnSpc>
                <a:spcPct val="13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单击此处添加文字内容单击此处添加文字内容单击此处</a:t>
            </a:r>
          </a:p>
        </p:txBody>
      </p:sp>
      <p:sp>
        <p:nvSpPr>
          <p:cNvPr id="44" name="文本框 43"/>
          <p:cNvSpPr txBox="1"/>
          <p:nvPr/>
        </p:nvSpPr>
        <p:spPr>
          <a:xfrm>
            <a:off x="6368109" y="4889500"/>
            <a:ext cx="2202416" cy="1172629"/>
          </a:xfrm>
          <a:prstGeom prst="rect">
            <a:avLst/>
          </a:prstGeom>
          <a:noFill/>
        </p:spPr>
        <p:txBody>
          <a:bodyPr wrap="square" rtlCol="0">
            <a:spAutoFit/>
          </a:bodyPr>
          <a:lstStyle/>
          <a:p>
            <a:pPr algn="dist">
              <a:lnSpc>
                <a:spcPct val="13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单击此处添加文字内容单击此处添加文字内容单击此处</a:t>
            </a:r>
          </a:p>
        </p:txBody>
      </p:sp>
      <p:sp>
        <p:nvSpPr>
          <p:cNvPr id="45" name="文本框 44"/>
          <p:cNvSpPr txBox="1"/>
          <p:nvPr/>
        </p:nvSpPr>
        <p:spPr>
          <a:xfrm>
            <a:off x="9090212" y="4889500"/>
            <a:ext cx="2202416" cy="1172629"/>
          </a:xfrm>
          <a:prstGeom prst="rect">
            <a:avLst/>
          </a:prstGeom>
          <a:noFill/>
        </p:spPr>
        <p:txBody>
          <a:bodyPr wrap="square" rtlCol="0">
            <a:spAutoFit/>
          </a:bodyPr>
          <a:lstStyle/>
          <a:p>
            <a:pPr algn="dist">
              <a:lnSpc>
                <a:spcPct val="13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单击此处添加文字内容单击此处添加文字内容单击此处</a:t>
            </a:r>
          </a:p>
        </p:txBody>
      </p:sp>
      <p:sp>
        <p:nvSpPr>
          <p:cNvPr id="47" name="直角三角形 46"/>
          <p:cNvSpPr/>
          <p:nvPr/>
        </p:nvSpPr>
        <p:spPr>
          <a:xfrm rot="16200000">
            <a:off x="11209338" y="5881688"/>
            <a:ext cx="976312" cy="976312"/>
          </a:xfrm>
          <a:prstGeom prst="rtTriangle">
            <a:avLst/>
          </a:prstGeom>
          <a:solidFill>
            <a:srgbClr val="9160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1664950" y="6369843"/>
            <a:ext cx="520700"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05</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987405" y="495300"/>
            <a:ext cx="676295" cy="41275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28354" y="431800"/>
            <a:ext cx="135934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设备</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663" y="1391328"/>
            <a:ext cx="2936895" cy="195890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63" y="3825941"/>
            <a:ext cx="2936895" cy="195890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385" y="3825940"/>
            <a:ext cx="2941304" cy="1958909"/>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5210" r="8594"/>
          <a:stretch>
            <a:fillRect/>
          </a:stretch>
        </p:blipFill>
        <p:spPr>
          <a:xfrm>
            <a:off x="4620642" y="3825939"/>
            <a:ext cx="2941658" cy="195890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2443" y="1391328"/>
            <a:ext cx="2936895" cy="1958909"/>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858" y="1390676"/>
            <a:ext cx="2942284" cy="1959561"/>
          </a:xfrm>
          <a:prstGeom prst="rect">
            <a:avLst/>
          </a:prstGeom>
        </p:spPr>
      </p:pic>
      <p:sp>
        <p:nvSpPr>
          <p:cNvPr id="12" name="矩形 11"/>
          <p:cNvSpPr/>
          <p:nvPr/>
        </p:nvSpPr>
        <p:spPr>
          <a:xfrm>
            <a:off x="982662" y="3163186"/>
            <a:ext cx="2936895" cy="374102"/>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66279" y="3165571"/>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添加文字内容</a:t>
            </a:r>
            <a:endParaRPr lang="zh-CN" altLang="en-US" dirty="0">
              <a:solidFill>
                <a:schemeClr val="bg1"/>
              </a:solidFill>
            </a:endParaRPr>
          </a:p>
        </p:txBody>
      </p:sp>
      <p:sp>
        <p:nvSpPr>
          <p:cNvPr id="14" name="矩形 13"/>
          <p:cNvSpPr/>
          <p:nvPr/>
        </p:nvSpPr>
        <p:spPr>
          <a:xfrm>
            <a:off x="4627552" y="3163186"/>
            <a:ext cx="2936895" cy="374102"/>
          </a:xfrm>
          <a:prstGeom prst="rect">
            <a:avLst/>
          </a:prstGeom>
          <a:solidFill>
            <a:srgbClr val="967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311169" y="3165571"/>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添加文字内容</a:t>
            </a:r>
            <a:endParaRPr lang="zh-CN" altLang="en-US" dirty="0">
              <a:solidFill>
                <a:schemeClr val="bg1"/>
              </a:solidFill>
            </a:endParaRPr>
          </a:p>
        </p:txBody>
      </p:sp>
      <p:sp>
        <p:nvSpPr>
          <p:cNvPr id="16" name="矩形 15"/>
          <p:cNvSpPr/>
          <p:nvPr/>
        </p:nvSpPr>
        <p:spPr>
          <a:xfrm>
            <a:off x="8272443" y="3163186"/>
            <a:ext cx="2936895" cy="374102"/>
          </a:xfrm>
          <a:prstGeom prst="rect">
            <a:avLst/>
          </a:prstGeom>
          <a:solidFill>
            <a:srgbClr val="BD9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956060" y="3165571"/>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添加文字内容</a:t>
            </a:r>
            <a:endParaRPr lang="zh-CN" altLang="en-US" dirty="0">
              <a:solidFill>
                <a:schemeClr val="bg1"/>
              </a:solidFill>
            </a:endParaRPr>
          </a:p>
        </p:txBody>
      </p:sp>
      <p:sp>
        <p:nvSpPr>
          <p:cNvPr id="21" name="矩形 20"/>
          <p:cNvSpPr/>
          <p:nvPr/>
        </p:nvSpPr>
        <p:spPr>
          <a:xfrm>
            <a:off x="982662" y="5569838"/>
            <a:ext cx="2936895" cy="374102"/>
          </a:xfrm>
          <a:prstGeom prst="rect">
            <a:avLst/>
          </a:prstGeom>
          <a:solidFill>
            <a:srgbClr val="F7C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666279" y="5572223"/>
            <a:ext cx="1569660"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添加文字内容</a:t>
            </a:r>
            <a:endParaRPr lang="zh-CN" altLang="en-US" dirty="0">
              <a:solidFill>
                <a:schemeClr val="tx1">
                  <a:lumMod val="65000"/>
                  <a:lumOff val="35000"/>
                </a:schemeClr>
              </a:solidFill>
            </a:endParaRPr>
          </a:p>
        </p:txBody>
      </p:sp>
      <p:sp>
        <p:nvSpPr>
          <p:cNvPr id="23" name="矩形 22"/>
          <p:cNvSpPr/>
          <p:nvPr/>
        </p:nvSpPr>
        <p:spPr>
          <a:xfrm>
            <a:off x="4610100" y="5569838"/>
            <a:ext cx="2946400" cy="374102"/>
          </a:xfrm>
          <a:prstGeom prst="rect">
            <a:avLst/>
          </a:prstGeom>
          <a:solidFill>
            <a:srgbClr val="F7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313788" y="5572223"/>
            <a:ext cx="1569660"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添加文字内容</a:t>
            </a:r>
            <a:endParaRPr lang="zh-CN" altLang="en-US" dirty="0">
              <a:solidFill>
                <a:schemeClr val="tx1">
                  <a:lumMod val="65000"/>
                  <a:lumOff val="35000"/>
                </a:schemeClr>
              </a:solidFill>
            </a:endParaRPr>
          </a:p>
        </p:txBody>
      </p:sp>
      <p:sp>
        <p:nvSpPr>
          <p:cNvPr id="25" name="矩形 24"/>
          <p:cNvSpPr/>
          <p:nvPr/>
        </p:nvSpPr>
        <p:spPr>
          <a:xfrm>
            <a:off x="8263383" y="5569838"/>
            <a:ext cx="2936895" cy="37410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947000" y="5572223"/>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添加文字内容</a:t>
            </a:r>
            <a:endParaRPr lang="zh-CN" altLang="en-US" dirty="0">
              <a:solidFill>
                <a:schemeClr val="bg1"/>
              </a:solidFill>
            </a:endParaRPr>
          </a:p>
        </p:txBody>
      </p:sp>
      <p:pic>
        <p:nvPicPr>
          <p:cNvPr id="27" name="图片 26"/>
          <p:cNvPicPr>
            <a:picLocks noChangeAspect="1"/>
          </p:cNvPicPr>
          <p:nvPr/>
        </p:nvPicPr>
        <p:blipFill>
          <a:blip r:embed="rId8"/>
          <a:stretch>
            <a:fillRect/>
          </a:stretch>
        </p:blipFill>
        <p:spPr>
          <a:xfrm>
            <a:off x="2508026" y="-731065"/>
            <a:ext cx="5797133" cy="662782"/>
          </a:xfrm>
          <a:prstGeom prst="rect">
            <a:avLst/>
          </a:prstGeom>
        </p:spPr>
      </p:pic>
      <p:sp>
        <p:nvSpPr>
          <p:cNvPr id="28" name="直角三角形 27"/>
          <p:cNvSpPr/>
          <p:nvPr/>
        </p:nvSpPr>
        <p:spPr>
          <a:xfrm rot="16200000">
            <a:off x="11209338" y="5881688"/>
            <a:ext cx="976312" cy="976312"/>
          </a:xfrm>
          <a:prstGeom prst="rtTriangle">
            <a:avLst/>
          </a:prstGeom>
          <a:solidFill>
            <a:srgbClr val="9160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1664950" y="6369843"/>
            <a:ext cx="520700"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06</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1" name="图片 70"/>
          <p:cNvPicPr>
            <a:picLocks noChangeAspect="1"/>
          </p:cNvPicPr>
          <p:nvPr/>
        </p:nvPicPr>
        <p:blipFill>
          <a:blip r:embed="rId2" cstate="print">
            <a:extLst>
              <a:ext uri="{28A0092B-C50C-407E-A947-70E740481C1C}">
                <a14:useLocalDpi xmlns:a14="http://schemas.microsoft.com/office/drawing/2010/main" val="0"/>
              </a:ext>
            </a:extLst>
          </a:blip>
          <a:srcRect l="17672" t="1157" r="10605"/>
          <a:stretch>
            <a:fillRect/>
          </a:stretch>
        </p:blipFill>
        <p:spPr>
          <a:xfrm>
            <a:off x="3121806" y="2636019"/>
            <a:ext cx="2485780" cy="2120487"/>
          </a:xfrm>
          <a:custGeom>
            <a:avLst/>
            <a:gdLst>
              <a:gd name="connsiteX0" fmla="*/ 533530 w 2485780"/>
              <a:gd name="connsiteY0" fmla="*/ 0 h 2120487"/>
              <a:gd name="connsiteX1" fmla="*/ 1952251 w 2485780"/>
              <a:gd name="connsiteY1" fmla="*/ 0 h 2120487"/>
              <a:gd name="connsiteX2" fmla="*/ 2485780 w 2485780"/>
              <a:gd name="connsiteY2" fmla="*/ 1067059 h 2120487"/>
              <a:gd name="connsiteX3" fmla="*/ 1959065 w 2485780"/>
              <a:gd name="connsiteY3" fmla="*/ 2120487 h 2120487"/>
              <a:gd name="connsiteX4" fmla="*/ 526715 w 2485780"/>
              <a:gd name="connsiteY4" fmla="*/ 2120487 h 2120487"/>
              <a:gd name="connsiteX5" fmla="*/ 0 w 2485780"/>
              <a:gd name="connsiteY5" fmla="*/ 1067059 h 212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780" h="2120487">
                <a:moveTo>
                  <a:pt x="533530" y="0"/>
                </a:moveTo>
                <a:lnTo>
                  <a:pt x="1952251" y="0"/>
                </a:lnTo>
                <a:lnTo>
                  <a:pt x="2485780" y="1067059"/>
                </a:lnTo>
                <a:lnTo>
                  <a:pt x="1959065" y="2120487"/>
                </a:lnTo>
                <a:lnTo>
                  <a:pt x="526715" y="2120487"/>
                </a:lnTo>
                <a:lnTo>
                  <a:pt x="0" y="1067059"/>
                </a:lnTo>
                <a:close/>
              </a:path>
            </a:pathLst>
          </a:custGeom>
        </p:spPr>
      </p:pic>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rcRect l="6387" r="11293" b="318"/>
          <a:stretch>
            <a:fillRect/>
          </a:stretch>
        </p:blipFill>
        <p:spPr>
          <a:xfrm>
            <a:off x="5260949" y="1449388"/>
            <a:ext cx="2485780" cy="2134116"/>
          </a:xfrm>
          <a:custGeom>
            <a:avLst/>
            <a:gdLst>
              <a:gd name="connsiteX0" fmla="*/ 533529 w 2485780"/>
              <a:gd name="connsiteY0" fmla="*/ 0 h 2134116"/>
              <a:gd name="connsiteX1" fmla="*/ 1952251 w 2485780"/>
              <a:gd name="connsiteY1" fmla="*/ 0 h 2134116"/>
              <a:gd name="connsiteX2" fmla="*/ 2485780 w 2485780"/>
              <a:gd name="connsiteY2" fmla="*/ 1067058 h 2134116"/>
              <a:gd name="connsiteX3" fmla="*/ 1952251 w 2485780"/>
              <a:gd name="connsiteY3" fmla="*/ 2134116 h 2134116"/>
              <a:gd name="connsiteX4" fmla="*/ 533529 w 2485780"/>
              <a:gd name="connsiteY4" fmla="*/ 2134116 h 2134116"/>
              <a:gd name="connsiteX5" fmla="*/ 0 w 2485780"/>
              <a:gd name="connsiteY5" fmla="*/ 1067058 h 21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780" h="2134116">
                <a:moveTo>
                  <a:pt x="533529" y="0"/>
                </a:moveTo>
                <a:lnTo>
                  <a:pt x="1952251" y="0"/>
                </a:lnTo>
                <a:lnTo>
                  <a:pt x="2485780" y="1067058"/>
                </a:lnTo>
                <a:lnTo>
                  <a:pt x="1952251" y="2134116"/>
                </a:lnTo>
                <a:lnTo>
                  <a:pt x="533529" y="2134116"/>
                </a:lnTo>
                <a:lnTo>
                  <a:pt x="0" y="1067058"/>
                </a:lnTo>
                <a:close/>
              </a:path>
            </a:pathLst>
          </a:custGeom>
        </p:spPr>
      </p:pic>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rcRect l="18979" r="3257" b="225"/>
          <a:stretch>
            <a:fillRect/>
          </a:stretch>
        </p:blipFill>
        <p:spPr>
          <a:xfrm>
            <a:off x="982664" y="1463017"/>
            <a:ext cx="2485780" cy="2127304"/>
          </a:xfrm>
          <a:custGeom>
            <a:avLst/>
            <a:gdLst>
              <a:gd name="connsiteX0" fmla="*/ 530124 w 2485780"/>
              <a:gd name="connsiteY0" fmla="*/ 0 h 2127304"/>
              <a:gd name="connsiteX1" fmla="*/ 1955657 w 2485780"/>
              <a:gd name="connsiteY1" fmla="*/ 0 h 2127304"/>
              <a:gd name="connsiteX2" fmla="*/ 2485780 w 2485780"/>
              <a:gd name="connsiteY2" fmla="*/ 1060247 h 2127304"/>
              <a:gd name="connsiteX3" fmla="*/ 1952251 w 2485780"/>
              <a:gd name="connsiteY3" fmla="*/ 2127304 h 2127304"/>
              <a:gd name="connsiteX4" fmla="*/ 533530 w 2485780"/>
              <a:gd name="connsiteY4" fmla="*/ 2127304 h 2127304"/>
              <a:gd name="connsiteX5" fmla="*/ 0 w 2485780"/>
              <a:gd name="connsiteY5" fmla="*/ 1060247 h 21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780" h="2127304">
                <a:moveTo>
                  <a:pt x="530124" y="0"/>
                </a:moveTo>
                <a:lnTo>
                  <a:pt x="1955657" y="0"/>
                </a:lnTo>
                <a:lnTo>
                  <a:pt x="2485780" y="1060247"/>
                </a:lnTo>
                <a:lnTo>
                  <a:pt x="1952251" y="2127304"/>
                </a:lnTo>
                <a:lnTo>
                  <a:pt x="533530" y="2127304"/>
                </a:lnTo>
                <a:lnTo>
                  <a:pt x="0" y="1060247"/>
                </a:lnTo>
                <a:close/>
              </a:path>
            </a:pathLst>
          </a:custGeom>
        </p:spPr>
      </p:pic>
      <p:pic>
        <p:nvPicPr>
          <p:cNvPr id="62" name="图片 61"/>
          <p:cNvPicPr>
            <a:picLocks noChangeAspect="1"/>
          </p:cNvPicPr>
          <p:nvPr/>
        </p:nvPicPr>
        <p:blipFill>
          <a:blip r:embed="rId5" cstate="print">
            <a:extLst>
              <a:ext uri="{28A0092B-C50C-407E-A947-70E740481C1C}">
                <a14:useLocalDpi xmlns:a14="http://schemas.microsoft.com/office/drawing/2010/main" val="0"/>
              </a:ext>
            </a:extLst>
          </a:blip>
          <a:srcRect l="27680" r="1262" b="318"/>
          <a:stretch>
            <a:fillRect/>
          </a:stretch>
        </p:blipFill>
        <p:spPr>
          <a:xfrm>
            <a:off x="5260949" y="3809020"/>
            <a:ext cx="2485780" cy="2134115"/>
          </a:xfrm>
          <a:custGeom>
            <a:avLst/>
            <a:gdLst>
              <a:gd name="connsiteX0" fmla="*/ 533529 w 2485780"/>
              <a:gd name="connsiteY0" fmla="*/ 0 h 2134115"/>
              <a:gd name="connsiteX1" fmla="*/ 1952251 w 2485780"/>
              <a:gd name="connsiteY1" fmla="*/ 0 h 2134115"/>
              <a:gd name="connsiteX2" fmla="*/ 2485780 w 2485780"/>
              <a:gd name="connsiteY2" fmla="*/ 1067058 h 2134115"/>
              <a:gd name="connsiteX3" fmla="*/ 1952251 w 2485780"/>
              <a:gd name="connsiteY3" fmla="*/ 2134115 h 2134115"/>
              <a:gd name="connsiteX4" fmla="*/ 533530 w 2485780"/>
              <a:gd name="connsiteY4" fmla="*/ 2134115 h 2134115"/>
              <a:gd name="connsiteX5" fmla="*/ 0 w 2485780"/>
              <a:gd name="connsiteY5" fmla="*/ 1067058 h 213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780" h="2134115">
                <a:moveTo>
                  <a:pt x="533529" y="0"/>
                </a:moveTo>
                <a:lnTo>
                  <a:pt x="1952251" y="0"/>
                </a:lnTo>
                <a:lnTo>
                  <a:pt x="2485780" y="1067058"/>
                </a:lnTo>
                <a:lnTo>
                  <a:pt x="1952251" y="2134115"/>
                </a:lnTo>
                <a:lnTo>
                  <a:pt x="533530" y="2134115"/>
                </a:lnTo>
                <a:lnTo>
                  <a:pt x="0" y="1067058"/>
                </a:lnTo>
                <a:close/>
              </a:path>
            </a:pathLst>
          </a:custGeom>
        </p:spPr>
      </p:pic>
      <p:pic>
        <p:nvPicPr>
          <p:cNvPr id="60" name="图片 59"/>
          <p:cNvPicPr>
            <a:picLocks noChangeAspect="1"/>
          </p:cNvPicPr>
          <p:nvPr/>
        </p:nvPicPr>
        <p:blipFill>
          <a:blip r:embed="rId6" cstate="print">
            <a:extLst>
              <a:ext uri="{28A0092B-C50C-407E-A947-70E740481C1C}">
                <a14:useLocalDpi xmlns:a14="http://schemas.microsoft.com/office/drawing/2010/main" val="0"/>
              </a:ext>
            </a:extLst>
          </a:blip>
          <a:srcRect t="2871" r="37465" b="6725"/>
          <a:stretch>
            <a:fillRect/>
          </a:stretch>
        </p:blipFill>
        <p:spPr>
          <a:xfrm>
            <a:off x="1008063" y="3815834"/>
            <a:ext cx="2460381" cy="2134116"/>
          </a:xfrm>
          <a:custGeom>
            <a:avLst/>
            <a:gdLst>
              <a:gd name="connsiteX0" fmla="*/ 508130 w 2460381"/>
              <a:gd name="connsiteY0" fmla="*/ 0 h 2134116"/>
              <a:gd name="connsiteX1" fmla="*/ 1926852 w 2460381"/>
              <a:gd name="connsiteY1" fmla="*/ 0 h 2134116"/>
              <a:gd name="connsiteX2" fmla="*/ 2460381 w 2460381"/>
              <a:gd name="connsiteY2" fmla="*/ 1067058 h 2134116"/>
              <a:gd name="connsiteX3" fmla="*/ 1926852 w 2460381"/>
              <a:gd name="connsiteY3" fmla="*/ 2134116 h 2134116"/>
              <a:gd name="connsiteX4" fmla="*/ 508130 w 2460381"/>
              <a:gd name="connsiteY4" fmla="*/ 2134116 h 2134116"/>
              <a:gd name="connsiteX5" fmla="*/ 0 w 2460381"/>
              <a:gd name="connsiteY5" fmla="*/ 1117856 h 2134116"/>
              <a:gd name="connsiteX6" fmla="*/ 0 w 2460381"/>
              <a:gd name="connsiteY6" fmla="*/ 1016260 h 21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0381" h="2134116">
                <a:moveTo>
                  <a:pt x="508130" y="0"/>
                </a:moveTo>
                <a:lnTo>
                  <a:pt x="1926852" y="0"/>
                </a:lnTo>
                <a:lnTo>
                  <a:pt x="2460381" y="1067058"/>
                </a:lnTo>
                <a:lnTo>
                  <a:pt x="1926852" y="2134116"/>
                </a:lnTo>
                <a:lnTo>
                  <a:pt x="508130" y="2134116"/>
                </a:lnTo>
                <a:lnTo>
                  <a:pt x="0" y="1117856"/>
                </a:lnTo>
                <a:lnTo>
                  <a:pt x="0" y="1016260"/>
                </a:lnTo>
                <a:close/>
              </a:path>
            </a:pathLst>
          </a:custGeom>
        </p:spPr>
      </p:pic>
      <p:sp>
        <p:nvSpPr>
          <p:cNvPr id="2" name="矩形 1"/>
          <p:cNvSpPr/>
          <p:nvPr/>
        </p:nvSpPr>
        <p:spPr>
          <a:xfrm>
            <a:off x="987405" y="495300"/>
            <a:ext cx="676295" cy="41275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28354" y="431800"/>
            <a:ext cx="135934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项目</a:t>
            </a:r>
          </a:p>
        </p:txBody>
      </p:sp>
      <p:cxnSp>
        <p:nvCxnSpPr>
          <p:cNvPr id="54" name="直接连接符 53"/>
          <p:cNvCxnSpPr/>
          <p:nvPr/>
        </p:nvCxnSpPr>
        <p:spPr>
          <a:xfrm>
            <a:off x="8404205" y="1468905"/>
            <a:ext cx="2805133" cy="0"/>
          </a:xfrm>
          <a:prstGeom prst="line">
            <a:avLst/>
          </a:prstGeom>
          <a:ln w="31750">
            <a:solidFill>
              <a:srgbClr val="967B8F"/>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8404205" y="5943134"/>
            <a:ext cx="2805133" cy="0"/>
          </a:xfrm>
          <a:prstGeom prst="line">
            <a:avLst/>
          </a:prstGeom>
          <a:ln w="31750">
            <a:solidFill>
              <a:srgbClr val="967B8F"/>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8902700" y="1524000"/>
            <a:ext cx="1816100" cy="461665"/>
          </a:xfrm>
          <a:prstGeom prst="rect">
            <a:avLst/>
          </a:prstGeom>
          <a:noFill/>
        </p:spPr>
        <p:txBody>
          <a:bodyPr wrap="square" rtlCol="0">
            <a:spAutoFit/>
          </a:bodyPr>
          <a:lstStyle/>
          <a:p>
            <a:pPr algn="dist"/>
            <a:r>
              <a:rPr lang="zh-CN" altLang="en-US" sz="2400" dirty="0">
                <a:latin typeface="微软雅黑" panose="020B0503020204020204" pitchFamily="34" charset="-122"/>
                <a:ea typeface="微软雅黑" panose="020B0503020204020204" pitchFamily="34" charset="-122"/>
              </a:rPr>
              <a:t>添加标题</a:t>
            </a:r>
          </a:p>
        </p:txBody>
      </p:sp>
      <p:sp>
        <p:nvSpPr>
          <p:cNvPr id="58" name="文本框 57"/>
          <p:cNvSpPr txBox="1"/>
          <p:nvPr/>
        </p:nvSpPr>
        <p:spPr>
          <a:xfrm>
            <a:off x="8353404" y="1947565"/>
            <a:ext cx="2924195" cy="4053417"/>
          </a:xfrm>
          <a:prstGeom prst="rect">
            <a:avLst/>
          </a:prstGeom>
          <a:noFill/>
        </p:spPr>
        <p:txBody>
          <a:bodyPr wrap="square" rtlCol="0">
            <a:spAutoFit/>
          </a:bodyPr>
          <a:lstStyle/>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a:p>
            <a:pPr algn="dist">
              <a:lnSpc>
                <a:spcPct val="130000"/>
              </a:lnSpc>
            </a:pPr>
            <a:r>
              <a:rPr lang="zh-CN" altLang="en-US" dirty="0">
                <a:latin typeface="微软雅黑" panose="020B0503020204020204" pitchFamily="34" charset="-122"/>
                <a:ea typeface="微软雅黑" panose="020B0503020204020204" pitchFamily="34" charset="-122"/>
              </a:rPr>
              <a:t>单击此处添加文字内容</a:t>
            </a:r>
          </a:p>
        </p:txBody>
      </p:sp>
      <p:sp>
        <p:nvSpPr>
          <p:cNvPr id="72" name="直角三角形 71"/>
          <p:cNvSpPr/>
          <p:nvPr/>
        </p:nvSpPr>
        <p:spPr>
          <a:xfrm rot="16200000">
            <a:off x="11209338" y="5881688"/>
            <a:ext cx="976312" cy="976312"/>
          </a:xfrm>
          <a:prstGeom prst="rtTriangle">
            <a:avLst/>
          </a:prstGeom>
          <a:solidFill>
            <a:srgbClr val="91608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11664950" y="6369843"/>
            <a:ext cx="520700"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07</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15511"/>
          <a:stretch>
            <a:fillRect/>
          </a:stretch>
        </p:blipFill>
        <p:spPr>
          <a:xfrm>
            <a:off x="0" y="0"/>
            <a:ext cx="12192000" cy="6870700"/>
          </a:xfrm>
          <a:prstGeom prst="rect">
            <a:avLst/>
          </a:prstGeom>
        </p:spPr>
      </p:pic>
      <p:sp>
        <p:nvSpPr>
          <p:cNvPr id="3" name="矩形 2"/>
          <p:cNvSpPr/>
          <p:nvPr/>
        </p:nvSpPr>
        <p:spPr>
          <a:xfrm>
            <a:off x="0" y="4813300"/>
            <a:ext cx="12192000" cy="2044700"/>
          </a:xfrm>
          <a:prstGeom prst="rect">
            <a:avLst/>
          </a:prstGeom>
          <a:solidFill>
            <a:srgbClr val="916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905250" y="5194300"/>
            <a:ext cx="4381500" cy="769441"/>
          </a:xfrm>
          <a:prstGeom prst="rect">
            <a:avLst/>
          </a:prstGeom>
          <a:noFill/>
        </p:spPr>
        <p:txBody>
          <a:bodyPr wrap="square" rtlCol="0">
            <a:spAutoFit/>
          </a:bodyPr>
          <a:lstStyle/>
          <a:p>
            <a:pPr algn="dist"/>
            <a:r>
              <a:rPr lang="zh-CN" altLang="en-US" sz="4400" dirty="0">
                <a:solidFill>
                  <a:schemeClr val="bg1"/>
                </a:solidFill>
                <a:latin typeface="微软雅黑" panose="020B0503020204020204" pitchFamily="34" charset="-122"/>
                <a:ea typeface="微软雅黑" panose="020B0503020204020204" pitchFamily="34" charset="-122"/>
              </a:rPr>
              <a:t>谢谢观看</a:t>
            </a:r>
          </a:p>
        </p:txBody>
      </p:sp>
      <p:cxnSp>
        <p:nvCxnSpPr>
          <p:cNvPr id="5" name="直接连接符 4"/>
          <p:cNvCxnSpPr/>
          <p:nvPr/>
        </p:nvCxnSpPr>
        <p:spPr>
          <a:xfrm>
            <a:off x="3994150" y="5963741"/>
            <a:ext cx="4210050" cy="0"/>
          </a:xfrm>
          <a:prstGeom prst="line">
            <a:avLst/>
          </a:prstGeom>
          <a:ln w="31750">
            <a:solidFill>
              <a:srgbClr val="F7C42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宽屏</PresentationFormat>
  <Paragraphs>58</Paragraphs>
  <Slides>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方正正黑简体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天 下</cp:lastModifiedBy>
  <cp:revision>74</cp:revision>
  <dcterms:created xsi:type="dcterms:W3CDTF">2015-12-21T05:00:00Z</dcterms:created>
  <dcterms:modified xsi:type="dcterms:W3CDTF">2021-01-05T22:42:35Z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