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1" r:id="rId2"/>
    <p:sldId id="319" r:id="rId3"/>
    <p:sldId id="272" r:id="rId4"/>
    <p:sldId id="274" r:id="rId5"/>
    <p:sldId id="307" r:id="rId6"/>
    <p:sldId id="313" r:id="rId7"/>
    <p:sldId id="314" r:id="rId8"/>
    <p:sldId id="290" r:id="rId9"/>
    <p:sldId id="292" r:id="rId10"/>
    <p:sldId id="317" r:id="rId11"/>
    <p:sldId id="308" r:id="rId12"/>
    <p:sldId id="294" r:id="rId13"/>
    <p:sldId id="296" r:id="rId14"/>
    <p:sldId id="298" r:id="rId15"/>
    <p:sldId id="299" r:id="rId16"/>
    <p:sldId id="309" r:id="rId17"/>
    <p:sldId id="301" r:id="rId18"/>
    <p:sldId id="302" r:id="rId19"/>
    <p:sldId id="310" r:id="rId20"/>
    <p:sldId id="304" r:id="rId21"/>
    <p:sldId id="311" r:id="rId22"/>
    <p:sldId id="31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7B"/>
    <a:srgbClr val="0187D0"/>
    <a:srgbClr val="26323E"/>
    <a:srgbClr val="8BC43F"/>
    <a:srgbClr val="3B4E5D"/>
    <a:srgbClr val="79A4C7"/>
    <a:srgbClr val="BA2B1B"/>
    <a:srgbClr val="293C4B"/>
    <a:srgbClr val="376AA7"/>
    <a:srgbClr val="013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F9F9F-8801-4F41-A506-4C1F4E7AE6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A4D8-C655-4CB2-AC87-CE159BCF3F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3B1B66-F3EE-4F0D-95E9-FE23E9477CC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00306"/>
            <a:ext cx="12192000" cy="274302"/>
          </a:xfrm>
          <a:prstGeom prst="rect">
            <a:avLst/>
          </a:prstGeom>
          <a:solidFill>
            <a:srgbClr val="2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272720" y="318512"/>
            <a:ext cx="611212" cy="680859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rgbClr val="26323E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14702" y="304835"/>
            <a:ext cx="4970462" cy="7017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rgbClr val="26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编辑母版文本样式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927867" y="6600306"/>
            <a:ext cx="325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鸟波作品，微信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wangyuebo007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pattFill prst="ltVert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00306"/>
            <a:ext cx="12192000" cy="274302"/>
          </a:xfrm>
          <a:prstGeom prst="rect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272720" y="318512"/>
            <a:ext cx="611212" cy="680859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rgbClr val="223D7B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23015" y="363475"/>
            <a:ext cx="4970462" cy="5909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600" dirty="0" smtClean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编辑母版文本样式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927867" y="6600306"/>
            <a:ext cx="325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鸟波作品，微信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wangyuebo007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FE7E-A8A8-4BA0-81D7-D85FCF510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0CC2A-B125-4277-B811-29F006F73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06" y="3111602"/>
            <a:ext cx="7513522" cy="2431743"/>
          </a:xfrm>
          <a:prstGeom prst="rect">
            <a:avLst/>
          </a:prstGeom>
        </p:spPr>
      </p:pic>
      <p:sp>
        <p:nvSpPr>
          <p:cNvPr id="70" name="任意多边形 69"/>
          <p:cNvSpPr/>
          <p:nvPr/>
        </p:nvSpPr>
        <p:spPr>
          <a:xfrm>
            <a:off x="4709584" y="2857501"/>
            <a:ext cx="8467" cy="6351"/>
          </a:xfrm>
          <a:custGeom>
            <a:avLst/>
            <a:gdLst>
              <a:gd name="connsiteX0" fmla="*/ 6805 w 7344"/>
              <a:gd name="connsiteY0" fmla="*/ 0 h 5371"/>
              <a:gd name="connsiteX1" fmla="*/ 7344 w 7344"/>
              <a:gd name="connsiteY1" fmla="*/ 5371 h 5371"/>
              <a:gd name="connsiteX2" fmla="*/ 0 w 7344"/>
              <a:gd name="connsiteY2" fmla="*/ 5371 h 5371"/>
              <a:gd name="connsiteX3" fmla="*/ 6805 w 7344"/>
              <a:gd name="connsiteY3" fmla="*/ 0 h 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" h="5371">
                <a:moveTo>
                  <a:pt x="6805" y="0"/>
                </a:moveTo>
                <a:lnTo>
                  <a:pt x="7344" y="5371"/>
                </a:lnTo>
                <a:lnTo>
                  <a:pt x="0" y="5371"/>
                </a:lnTo>
                <a:lnTo>
                  <a:pt x="680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8467" y="5729818"/>
            <a:ext cx="12183533" cy="1147233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10155768" y="3001434"/>
            <a:ext cx="4233" cy="6351"/>
          </a:xfrm>
          <a:custGeom>
            <a:avLst/>
            <a:gdLst>
              <a:gd name="connsiteX0" fmla="*/ 602 w 3109"/>
              <a:gd name="connsiteY0" fmla="*/ 0 h 6008"/>
              <a:gd name="connsiteX1" fmla="*/ 3109 w 3109"/>
              <a:gd name="connsiteY1" fmla="*/ 253 h 6008"/>
              <a:gd name="connsiteX2" fmla="*/ 0 w 3109"/>
              <a:gd name="connsiteY2" fmla="*/ 6008 h 6008"/>
              <a:gd name="connsiteX3" fmla="*/ 602 w 3109"/>
              <a:gd name="connsiteY3" fmla="*/ 0 h 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" h="6008">
                <a:moveTo>
                  <a:pt x="602" y="0"/>
                </a:moveTo>
                <a:lnTo>
                  <a:pt x="3109" y="253"/>
                </a:lnTo>
                <a:lnTo>
                  <a:pt x="0" y="6008"/>
                </a:lnTo>
                <a:lnTo>
                  <a:pt x="6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/>
          </a:p>
        </p:txBody>
      </p:sp>
      <p:sp>
        <p:nvSpPr>
          <p:cNvPr id="72" name="KSO_Shape"/>
          <p:cNvSpPr/>
          <p:nvPr/>
        </p:nvSpPr>
        <p:spPr>
          <a:xfrm>
            <a:off x="9756776" y="3473981"/>
            <a:ext cx="797984" cy="414867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1348318" y="771848"/>
            <a:ext cx="768349" cy="42121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827616" y="4130594"/>
            <a:ext cx="660400" cy="3640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16667" y="1640592"/>
            <a:ext cx="795866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公司企业介绍模板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企业荣誉</a:t>
            </a:r>
          </a:p>
        </p:txBody>
      </p:sp>
      <p:sp>
        <p:nvSpPr>
          <p:cNvPr id="23" name="矩形 22"/>
          <p:cNvSpPr/>
          <p:nvPr/>
        </p:nvSpPr>
        <p:spPr>
          <a:xfrm>
            <a:off x="674702" y="1122721"/>
            <a:ext cx="8214289" cy="52054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64101" y="1122720"/>
            <a:ext cx="2388093" cy="168746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064101" y="2881701"/>
            <a:ext cx="2388093" cy="168746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064101" y="4640682"/>
            <a:ext cx="2388093" cy="1687461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/>
          <p:nvPr/>
        </p:nvSpPr>
        <p:spPr bwMode="auto">
          <a:xfrm>
            <a:off x="-1" y="1635125"/>
            <a:ext cx="7992533" cy="5228721"/>
          </a:xfrm>
          <a:custGeom>
            <a:avLst/>
            <a:gdLst>
              <a:gd name="T0" fmla="*/ 351 w 368"/>
              <a:gd name="T1" fmla="*/ 64 h 304"/>
              <a:gd name="T2" fmla="*/ 355 w 368"/>
              <a:gd name="T3" fmla="*/ 52 h 304"/>
              <a:gd name="T4" fmla="*/ 325 w 368"/>
              <a:gd name="T5" fmla="*/ 36 h 304"/>
              <a:gd name="T6" fmla="*/ 0 w 368"/>
              <a:gd name="T7" fmla="*/ 0 h 304"/>
              <a:gd name="T8" fmla="*/ 0 w 368"/>
              <a:gd name="T9" fmla="*/ 304 h 304"/>
              <a:gd name="T10" fmla="*/ 300 w 368"/>
              <a:gd name="T11" fmla="*/ 304 h 304"/>
              <a:gd name="T12" fmla="*/ 368 w 368"/>
              <a:gd name="T13" fmla="*/ 104 h 304"/>
              <a:gd name="T14" fmla="*/ 365 w 368"/>
              <a:gd name="T15" fmla="*/ 65 h 304"/>
              <a:gd name="T16" fmla="*/ 351 w 368"/>
              <a:gd name="T17" fmla="*/ 6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4">
                <a:moveTo>
                  <a:pt x="351" y="64"/>
                </a:moveTo>
                <a:cubicBezTo>
                  <a:pt x="349" y="59"/>
                  <a:pt x="355" y="52"/>
                  <a:pt x="355" y="52"/>
                </a:cubicBezTo>
                <a:cubicBezTo>
                  <a:pt x="325" y="36"/>
                  <a:pt x="325" y="36"/>
                  <a:pt x="325" y="36"/>
                </a:cubicBezTo>
                <a:cubicBezTo>
                  <a:pt x="226" y="97"/>
                  <a:pt x="47" y="113"/>
                  <a:pt x="0" y="0"/>
                </a:cubicBezTo>
                <a:cubicBezTo>
                  <a:pt x="0" y="304"/>
                  <a:pt x="0" y="304"/>
                  <a:pt x="0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247" y="200"/>
                  <a:pt x="368" y="104"/>
                  <a:pt x="368" y="104"/>
                </a:cubicBezTo>
                <a:cubicBezTo>
                  <a:pt x="365" y="65"/>
                  <a:pt x="365" y="65"/>
                  <a:pt x="365" y="65"/>
                </a:cubicBezTo>
                <a:cubicBezTo>
                  <a:pt x="365" y="65"/>
                  <a:pt x="354" y="70"/>
                  <a:pt x="351" y="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5674" y="4365454"/>
            <a:ext cx="6249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  <a:endParaRPr lang="en-US" altLang="zh-CN" sz="10500" b="1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5674" y="37191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en-US" altLang="zh-CN" sz="360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8"/>
          <p:cNvSpPr/>
          <p:nvPr/>
        </p:nvSpPr>
        <p:spPr bwMode="auto">
          <a:xfrm>
            <a:off x="7378702" y="173640"/>
            <a:ext cx="4363024" cy="3610777"/>
          </a:xfrm>
          <a:custGeom>
            <a:avLst/>
            <a:gdLst>
              <a:gd name="T0" fmla="*/ 238 w 242"/>
              <a:gd name="T1" fmla="*/ 8 h 200"/>
              <a:gd name="T2" fmla="*/ 200 w 242"/>
              <a:gd name="T3" fmla="*/ 18 h 200"/>
              <a:gd name="T4" fmla="*/ 152 w 242"/>
              <a:gd name="T5" fmla="*/ 45 h 200"/>
              <a:gd name="T6" fmla="*/ 55 w 242"/>
              <a:gd name="T7" fmla="*/ 11 h 200"/>
              <a:gd name="T8" fmla="*/ 22 w 242"/>
              <a:gd name="T9" fmla="*/ 16 h 200"/>
              <a:gd name="T10" fmla="*/ 118 w 242"/>
              <a:gd name="T11" fmla="*/ 69 h 200"/>
              <a:gd name="T12" fmla="*/ 45 w 242"/>
              <a:gd name="T13" fmla="*/ 117 h 200"/>
              <a:gd name="T14" fmla="*/ 12 w 242"/>
              <a:gd name="T15" fmla="*/ 106 h 200"/>
              <a:gd name="T16" fmla="*/ 0 w 242"/>
              <a:gd name="T17" fmla="*/ 110 h 200"/>
              <a:gd name="T18" fmla="*/ 31 w 242"/>
              <a:gd name="T19" fmla="*/ 127 h 200"/>
              <a:gd name="T20" fmla="*/ 23 w 242"/>
              <a:gd name="T21" fmla="*/ 136 h 200"/>
              <a:gd name="T22" fmla="*/ 37 w 242"/>
              <a:gd name="T23" fmla="*/ 135 h 200"/>
              <a:gd name="T24" fmla="*/ 39 w 242"/>
              <a:gd name="T25" fmla="*/ 174 h 200"/>
              <a:gd name="T26" fmla="*/ 46 w 242"/>
              <a:gd name="T27" fmla="*/ 165 h 200"/>
              <a:gd name="T28" fmla="*/ 53 w 242"/>
              <a:gd name="T29" fmla="*/ 130 h 200"/>
              <a:gd name="T30" fmla="*/ 132 w 242"/>
              <a:gd name="T31" fmla="*/ 95 h 200"/>
              <a:gd name="T32" fmla="*/ 134 w 242"/>
              <a:gd name="T33" fmla="*/ 200 h 200"/>
              <a:gd name="T34" fmla="*/ 150 w 242"/>
              <a:gd name="T35" fmla="*/ 177 h 200"/>
              <a:gd name="T36" fmla="*/ 168 w 242"/>
              <a:gd name="T37" fmla="*/ 74 h 200"/>
              <a:gd name="T38" fmla="*/ 222 w 242"/>
              <a:gd name="T39" fmla="*/ 33 h 200"/>
              <a:gd name="T40" fmla="*/ 238 w 242"/>
              <a:gd name="T41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2" h="200">
                <a:moveTo>
                  <a:pt x="238" y="8"/>
                </a:moveTo>
                <a:cubicBezTo>
                  <a:pt x="233" y="0"/>
                  <a:pt x="200" y="18"/>
                  <a:pt x="200" y="18"/>
                </a:cubicBezTo>
                <a:cubicBezTo>
                  <a:pt x="184" y="25"/>
                  <a:pt x="168" y="35"/>
                  <a:pt x="152" y="45"/>
                </a:cubicBezTo>
                <a:cubicBezTo>
                  <a:pt x="122" y="36"/>
                  <a:pt x="85" y="20"/>
                  <a:pt x="55" y="11"/>
                </a:cubicBezTo>
                <a:cubicBezTo>
                  <a:pt x="48" y="9"/>
                  <a:pt x="22" y="16"/>
                  <a:pt x="22" y="16"/>
                </a:cubicBezTo>
                <a:cubicBezTo>
                  <a:pt x="48" y="30"/>
                  <a:pt x="91" y="54"/>
                  <a:pt x="118" y="69"/>
                </a:cubicBezTo>
                <a:cubicBezTo>
                  <a:pt x="94" y="85"/>
                  <a:pt x="69" y="100"/>
                  <a:pt x="45" y="117"/>
                </a:cubicBezTo>
                <a:cubicBezTo>
                  <a:pt x="35" y="114"/>
                  <a:pt x="22" y="109"/>
                  <a:pt x="12" y="106"/>
                </a:cubicBezTo>
                <a:cubicBezTo>
                  <a:pt x="0" y="110"/>
                  <a:pt x="0" y="110"/>
                  <a:pt x="0" y="110"/>
                </a:cubicBezTo>
                <a:cubicBezTo>
                  <a:pt x="6" y="114"/>
                  <a:pt x="25" y="123"/>
                  <a:pt x="31" y="127"/>
                </a:cubicBezTo>
                <a:cubicBezTo>
                  <a:pt x="26" y="132"/>
                  <a:pt x="23" y="135"/>
                  <a:pt x="23" y="136"/>
                </a:cubicBezTo>
                <a:cubicBezTo>
                  <a:pt x="24" y="138"/>
                  <a:pt x="29" y="137"/>
                  <a:pt x="37" y="135"/>
                </a:cubicBezTo>
                <a:cubicBezTo>
                  <a:pt x="37" y="148"/>
                  <a:pt x="38" y="161"/>
                  <a:pt x="39" y="174"/>
                </a:cubicBezTo>
                <a:cubicBezTo>
                  <a:pt x="44" y="172"/>
                  <a:pt x="46" y="165"/>
                  <a:pt x="46" y="165"/>
                </a:cubicBezTo>
                <a:cubicBezTo>
                  <a:pt x="48" y="153"/>
                  <a:pt x="50" y="141"/>
                  <a:pt x="53" y="130"/>
                </a:cubicBezTo>
                <a:cubicBezTo>
                  <a:pt x="80" y="120"/>
                  <a:pt x="107" y="108"/>
                  <a:pt x="132" y="95"/>
                </a:cubicBezTo>
                <a:cubicBezTo>
                  <a:pt x="132" y="130"/>
                  <a:pt x="133" y="165"/>
                  <a:pt x="134" y="200"/>
                </a:cubicBezTo>
                <a:cubicBezTo>
                  <a:pt x="143" y="197"/>
                  <a:pt x="148" y="186"/>
                  <a:pt x="150" y="177"/>
                </a:cubicBezTo>
                <a:cubicBezTo>
                  <a:pt x="156" y="142"/>
                  <a:pt x="161" y="108"/>
                  <a:pt x="168" y="74"/>
                </a:cubicBezTo>
                <a:cubicBezTo>
                  <a:pt x="187" y="62"/>
                  <a:pt x="206" y="49"/>
                  <a:pt x="222" y="33"/>
                </a:cubicBezTo>
                <a:cubicBezTo>
                  <a:pt x="224" y="32"/>
                  <a:pt x="242" y="15"/>
                  <a:pt x="238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gray">
          <a:xfrm>
            <a:off x="7397324" y="1398146"/>
            <a:ext cx="3545416" cy="20743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flat" cmpd="sng" algn="ctr">
            <a:solidFill>
              <a:srgbClr val="223D7B"/>
            </a:solidFill>
            <a:prstDash val="solid"/>
          </a:ln>
          <a:effectLst/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endParaRPr lang="en-US" altLang="zh-CN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gray">
          <a:xfrm>
            <a:off x="3554548" y="1398146"/>
            <a:ext cx="3545416" cy="20743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flat" cmpd="sng" algn="ctr">
            <a:solidFill>
              <a:srgbClr val="223D7B"/>
            </a:solidFill>
            <a:prstDash val="solid"/>
          </a:ln>
          <a:effectLst/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endParaRPr lang="en-US" altLang="zh-CN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7397324" y="3787863"/>
            <a:ext cx="3545416" cy="20743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 cap="flat" cmpd="sng" algn="ctr">
            <a:solidFill>
              <a:srgbClr val="223D7B"/>
            </a:solidFill>
            <a:prstDash val="solid"/>
          </a:ln>
          <a:effectLst/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endParaRPr lang="en-US" altLang="zh-CN" sz="2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gray">
          <a:xfrm>
            <a:off x="3554548" y="3787863"/>
            <a:ext cx="3545416" cy="20743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9050" cap="flat" cmpd="sng" algn="ctr">
            <a:solidFill>
              <a:srgbClr val="223D7B"/>
            </a:solidFill>
            <a:prstDash val="solid"/>
          </a:ln>
          <a:effectLst/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endParaRPr lang="en-US" altLang="zh-CN" sz="2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1023015" y="2024332"/>
            <a:ext cx="2436283" cy="821961"/>
          </a:xfrm>
          <a:prstGeom prst="homePlate">
            <a:avLst>
              <a:gd name="adj" fmla="val 26172"/>
            </a:avLst>
          </a:prstGeom>
          <a:solidFill>
            <a:srgbClr val="223D7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gray">
          <a:xfrm>
            <a:off x="1023015" y="4414049"/>
            <a:ext cx="2436283" cy="821961"/>
          </a:xfrm>
          <a:prstGeom prst="homePlate">
            <a:avLst>
              <a:gd name="adj" fmla="val 26172"/>
            </a:avLst>
          </a:prstGeom>
          <a:solidFill>
            <a:srgbClr val="223D7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3-4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类展品展示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嘀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嘀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嘀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嘀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30" grpId="0" animBg="1"/>
          <p:bldP spid="3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33446" y="3634564"/>
            <a:ext cx="3634217" cy="2112235"/>
          </a:xfrm>
          <a:prstGeom prst="rect">
            <a:avLst/>
          </a:prstGeom>
          <a:solidFill>
            <a:srgbClr val="223D7B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66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</a:p>
        </p:txBody>
      </p:sp>
      <p:sp>
        <p:nvSpPr>
          <p:cNvPr id="22" name="矩形 21"/>
          <p:cNvSpPr/>
          <p:nvPr/>
        </p:nvSpPr>
        <p:spPr>
          <a:xfrm>
            <a:off x="4254964" y="3634564"/>
            <a:ext cx="3634217" cy="21122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876481" y="3637890"/>
            <a:ext cx="3634217" cy="2112235"/>
          </a:xfrm>
          <a:prstGeom prst="rect">
            <a:avLst/>
          </a:prstGeom>
          <a:solidFill>
            <a:srgbClr val="223D7B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66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3446" y="1532006"/>
            <a:ext cx="3634217" cy="211223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54964" y="1532006"/>
            <a:ext cx="3634217" cy="2112235"/>
          </a:xfrm>
          <a:prstGeom prst="rect">
            <a:avLst/>
          </a:prstGeom>
          <a:solidFill>
            <a:srgbClr val="223D7B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6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266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的文字说明</a:t>
            </a:r>
            <a:endParaRPr lang="zh-CN" alt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76481" y="1532006"/>
            <a:ext cx="3634217" cy="21122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463594" y="1529913"/>
            <a:ext cx="2460132" cy="3227784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2600059" y="1529913"/>
            <a:ext cx="2460132" cy="3227784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812276" y="1529913"/>
            <a:ext cx="2460132" cy="3227784"/>
          </a:xfrm>
          <a:prstGeom prst="parallelogram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7024493" y="1529913"/>
            <a:ext cx="2460132" cy="3227784"/>
          </a:xfrm>
          <a:prstGeom prst="parallelogram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594" y="4853708"/>
            <a:ext cx="1824203" cy="789896"/>
          </a:xfrm>
          <a:prstGeom prst="rect">
            <a:avLst/>
          </a:prstGeom>
          <a:solidFill>
            <a:srgbClr val="223D7B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9236711" y="1529913"/>
            <a:ext cx="2460132" cy="3227784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0058" y="4853708"/>
            <a:ext cx="1824203" cy="789896"/>
          </a:xfrm>
          <a:prstGeom prst="rect">
            <a:avLst/>
          </a:prstGeom>
          <a:solidFill>
            <a:srgbClr val="223D7B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9482" y="4855607"/>
            <a:ext cx="1824203" cy="789896"/>
          </a:xfrm>
          <a:prstGeom prst="rect">
            <a:avLst/>
          </a:prstGeom>
          <a:solidFill>
            <a:srgbClr val="223D7B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4493" y="4855607"/>
            <a:ext cx="1824203" cy="789896"/>
          </a:xfrm>
          <a:prstGeom prst="rect">
            <a:avLst/>
          </a:prstGeom>
          <a:solidFill>
            <a:srgbClr val="223D7B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43917" y="4859404"/>
            <a:ext cx="1824203" cy="789896"/>
          </a:xfrm>
          <a:prstGeom prst="rect">
            <a:avLst/>
          </a:prstGeom>
          <a:solidFill>
            <a:srgbClr val="223D7B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类产品</a:t>
            </a:r>
            <a:r>
              <a:rPr lang="en-US" altLang="zh-CN" sz="186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3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单击此处添加说明</a:t>
            </a:r>
            <a:endParaRPr lang="en-US" altLang="zh-CN" sz="13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23015" y="363475"/>
            <a:ext cx="4970462" cy="590931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类产品展示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233576" y="1786253"/>
            <a:ext cx="3198311" cy="689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935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1" name="椭圆 30"/>
          <p:cNvSpPr/>
          <p:nvPr/>
        </p:nvSpPr>
        <p:spPr>
          <a:xfrm>
            <a:off x="2441082" y="1658062"/>
            <a:ext cx="3552395" cy="3552395"/>
          </a:xfrm>
          <a:prstGeom prst="ellipse">
            <a:avLst/>
          </a:prstGeom>
          <a:noFill/>
          <a:ln w="9525">
            <a:solidFill>
              <a:srgbClr val="394C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2" name="弧形 31"/>
          <p:cNvSpPr/>
          <p:nvPr/>
        </p:nvSpPr>
        <p:spPr>
          <a:xfrm flipH="1" flipV="1">
            <a:off x="2657279" y="1874259"/>
            <a:ext cx="3120000" cy="3120000"/>
          </a:xfrm>
          <a:prstGeom prst="arc">
            <a:avLst/>
          </a:prstGeom>
          <a:ln w="127000"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6682" y="3002212"/>
            <a:ext cx="2738249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BA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465" kern="0" dirty="0">
                <a:solidFill>
                  <a:srgbClr val="39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点击此处添加文字内容说明</a:t>
            </a:r>
            <a:endParaRPr lang="en-US" altLang="zh-CN" sz="1465" kern="0" dirty="0">
              <a:solidFill>
                <a:srgbClr val="394C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kern="0" dirty="0">
                <a:solidFill>
                  <a:srgbClr val="39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点击此处添加文字内容说明</a:t>
            </a:r>
            <a:endParaRPr lang="en-US" altLang="zh-CN" sz="1335" kern="0" dirty="0">
              <a:solidFill>
                <a:srgbClr val="394C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kern="0" dirty="0">
                <a:solidFill>
                  <a:srgbClr val="39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点击此处添加文字内容说明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634656" y="1773664"/>
            <a:ext cx="1165248" cy="1164988"/>
            <a:chOff x="5825710" y="2332989"/>
            <a:chExt cx="1663687" cy="1663315"/>
          </a:xfrm>
        </p:grpSpPr>
        <p:sp>
          <p:nvSpPr>
            <p:cNvPr id="35" name="Freeform 6"/>
            <p:cNvSpPr/>
            <p:nvPr/>
          </p:nvSpPr>
          <p:spPr bwMode="auto">
            <a:xfrm>
              <a:off x="5825710" y="2332989"/>
              <a:ext cx="1663687" cy="16633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223D7B"/>
            </a:solidFill>
            <a:ln w="3175" cap="flat" cmpd="sng" algn="ctr">
              <a:solidFill>
                <a:srgbClr val="223D7B"/>
              </a:solidFill>
              <a:prstDash val="solid"/>
            </a:ln>
            <a:effectLst/>
          </p:spPr>
          <p:txBody>
            <a:bodyPr lIns="0" rIns="0" anchor="ctr"/>
            <a:lstStyle/>
            <a:p>
              <a:pPr algn="ctr" defTabSz="1219200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35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6155761" y="2665950"/>
              <a:ext cx="1003589" cy="99739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23D7B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>
                <a:defRPr/>
              </a:pP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84964" y="4417984"/>
            <a:ext cx="1728192" cy="888484"/>
            <a:chOff x="251520" y="3705587"/>
            <a:chExt cx="1296144" cy="666363"/>
          </a:xfrm>
        </p:grpSpPr>
        <p:cxnSp>
          <p:nvCxnSpPr>
            <p:cNvPr id="53" name="直接连接符 52"/>
            <p:cNvCxnSpPr/>
            <p:nvPr/>
          </p:nvCxnSpPr>
          <p:spPr>
            <a:xfrm flipH="1">
              <a:off x="1043608" y="3705587"/>
              <a:ext cx="504056" cy="666363"/>
            </a:xfrm>
            <a:prstGeom prst="line">
              <a:avLst/>
            </a:prstGeom>
            <a:ln w="127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251520" y="4371950"/>
              <a:ext cx="792088" cy="0"/>
            </a:xfrm>
            <a:prstGeom prst="line">
              <a:avLst/>
            </a:prstGeom>
            <a:ln w="127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288955" y="4896098"/>
            <a:ext cx="115768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865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en-US" altLang="zh-CN" sz="1865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1865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07994" y="2597294"/>
            <a:ext cx="4145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200"/>
            <a:r>
              <a:rPr lang="zh-CN" altLang="en-US" sz="1600" kern="0" dirty="0">
                <a:solidFill>
                  <a:srgbClr val="394C53"/>
                </a:solidFill>
              </a:rPr>
              <a:t>此处添加文字说明此处添加文字说明</a:t>
            </a:r>
            <a:endParaRPr lang="en-US" altLang="zh-CN" sz="1600" kern="0" dirty="0">
              <a:solidFill>
                <a:srgbClr val="394C53"/>
              </a:solidFill>
            </a:endParaRPr>
          </a:p>
          <a:p>
            <a:pPr defTabSz="1219200"/>
            <a:r>
              <a:rPr lang="zh-CN" altLang="en-US" sz="1600" kern="0" dirty="0">
                <a:solidFill>
                  <a:srgbClr val="394C53"/>
                </a:solidFill>
              </a:rPr>
              <a:t>此处添加文字说明此处添加文字说明</a:t>
            </a:r>
          </a:p>
          <a:p>
            <a:pPr defTabSz="1219200"/>
            <a:r>
              <a:rPr lang="zh-CN" altLang="en-US" sz="1600" kern="0" dirty="0">
                <a:solidFill>
                  <a:srgbClr val="394C53"/>
                </a:solidFill>
              </a:rPr>
              <a:t>此处添加文字说明此处添加文字说明</a:t>
            </a:r>
          </a:p>
          <a:p>
            <a:pPr defTabSz="1219200"/>
            <a:r>
              <a:rPr lang="zh-CN" altLang="en-US" sz="1600" kern="0" dirty="0">
                <a:solidFill>
                  <a:srgbClr val="394C53"/>
                </a:solidFill>
              </a:rPr>
              <a:t>此处添加文字说明此处添加文字说明</a:t>
            </a:r>
          </a:p>
          <a:p>
            <a:pPr defTabSz="1219200"/>
            <a:r>
              <a:rPr lang="zh-CN" altLang="en-US" sz="1600" kern="0" dirty="0">
                <a:solidFill>
                  <a:srgbClr val="394C53"/>
                </a:solidFill>
              </a:rPr>
              <a:t>此处添加文字说明此处添加文字说明</a:t>
            </a:r>
          </a:p>
          <a:p>
            <a:pPr defTabSz="1219200"/>
            <a:r>
              <a:rPr lang="zh-CN" altLang="en-US" sz="1600" kern="0" dirty="0">
                <a:solidFill>
                  <a:srgbClr val="394C53"/>
                </a:solidFill>
              </a:rPr>
              <a:t>此处添加文字说明</a:t>
            </a:r>
          </a:p>
          <a:p>
            <a:pPr defTabSz="1219200"/>
            <a:endParaRPr lang="zh-CN" altLang="en-US" sz="1600" kern="0" dirty="0">
              <a:solidFill>
                <a:srgbClr val="394C53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23015" y="363475"/>
            <a:ext cx="4970462" cy="590931"/>
          </a:xfrm>
        </p:spPr>
        <p:txBody>
          <a:bodyPr/>
          <a:lstStyle/>
          <a:p>
            <a:r>
              <a:rPr lang="zh-CN" altLang="en-US" dirty="0"/>
              <a:t>产品数据</a:t>
            </a:r>
          </a:p>
        </p:txBody>
      </p:sp>
    </p:spTree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8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扑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3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 animBg="1"/>
          <p:bldP spid="32" grpId="0" animBg="1"/>
          <p:bldP spid="33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8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扑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3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1" grpId="0" animBg="1"/>
          <p:bldP spid="32" grpId="0" animBg="1"/>
          <p:bldP spid="33" grpId="0"/>
          <p:bldP spid="55" grpId="0"/>
          <p:bldP spid="5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/>
          <p:nvPr/>
        </p:nvSpPr>
        <p:spPr bwMode="auto">
          <a:xfrm>
            <a:off x="-1" y="1635125"/>
            <a:ext cx="7992533" cy="5228721"/>
          </a:xfrm>
          <a:custGeom>
            <a:avLst/>
            <a:gdLst>
              <a:gd name="T0" fmla="*/ 351 w 368"/>
              <a:gd name="T1" fmla="*/ 64 h 304"/>
              <a:gd name="T2" fmla="*/ 355 w 368"/>
              <a:gd name="T3" fmla="*/ 52 h 304"/>
              <a:gd name="T4" fmla="*/ 325 w 368"/>
              <a:gd name="T5" fmla="*/ 36 h 304"/>
              <a:gd name="T6" fmla="*/ 0 w 368"/>
              <a:gd name="T7" fmla="*/ 0 h 304"/>
              <a:gd name="T8" fmla="*/ 0 w 368"/>
              <a:gd name="T9" fmla="*/ 304 h 304"/>
              <a:gd name="T10" fmla="*/ 300 w 368"/>
              <a:gd name="T11" fmla="*/ 304 h 304"/>
              <a:gd name="T12" fmla="*/ 368 w 368"/>
              <a:gd name="T13" fmla="*/ 104 h 304"/>
              <a:gd name="T14" fmla="*/ 365 w 368"/>
              <a:gd name="T15" fmla="*/ 65 h 304"/>
              <a:gd name="T16" fmla="*/ 351 w 368"/>
              <a:gd name="T17" fmla="*/ 6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4">
                <a:moveTo>
                  <a:pt x="351" y="64"/>
                </a:moveTo>
                <a:cubicBezTo>
                  <a:pt x="349" y="59"/>
                  <a:pt x="355" y="52"/>
                  <a:pt x="355" y="52"/>
                </a:cubicBezTo>
                <a:cubicBezTo>
                  <a:pt x="325" y="36"/>
                  <a:pt x="325" y="36"/>
                  <a:pt x="325" y="36"/>
                </a:cubicBezTo>
                <a:cubicBezTo>
                  <a:pt x="226" y="97"/>
                  <a:pt x="47" y="113"/>
                  <a:pt x="0" y="0"/>
                </a:cubicBezTo>
                <a:cubicBezTo>
                  <a:pt x="0" y="304"/>
                  <a:pt x="0" y="304"/>
                  <a:pt x="0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247" y="200"/>
                  <a:pt x="368" y="104"/>
                  <a:pt x="368" y="104"/>
                </a:cubicBezTo>
                <a:cubicBezTo>
                  <a:pt x="365" y="65"/>
                  <a:pt x="365" y="65"/>
                  <a:pt x="365" y="65"/>
                </a:cubicBezTo>
                <a:cubicBezTo>
                  <a:pt x="365" y="65"/>
                  <a:pt x="354" y="70"/>
                  <a:pt x="351" y="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5674" y="4365454"/>
            <a:ext cx="6249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</a:t>
            </a:r>
            <a:endParaRPr lang="en-US" altLang="zh-CN" sz="10500" b="1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5674" y="37191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en-US" altLang="zh-CN" sz="360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8"/>
          <p:cNvSpPr/>
          <p:nvPr/>
        </p:nvSpPr>
        <p:spPr bwMode="auto">
          <a:xfrm>
            <a:off x="7378702" y="173640"/>
            <a:ext cx="4363024" cy="3610777"/>
          </a:xfrm>
          <a:custGeom>
            <a:avLst/>
            <a:gdLst>
              <a:gd name="T0" fmla="*/ 238 w 242"/>
              <a:gd name="T1" fmla="*/ 8 h 200"/>
              <a:gd name="T2" fmla="*/ 200 w 242"/>
              <a:gd name="T3" fmla="*/ 18 h 200"/>
              <a:gd name="T4" fmla="*/ 152 w 242"/>
              <a:gd name="T5" fmla="*/ 45 h 200"/>
              <a:gd name="T6" fmla="*/ 55 w 242"/>
              <a:gd name="T7" fmla="*/ 11 h 200"/>
              <a:gd name="T8" fmla="*/ 22 w 242"/>
              <a:gd name="T9" fmla="*/ 16 h 200"/>
              <a:gd name="T10" fmla="*/ 118 w 242"/>
              <a:gd name="T11" fmla="*/ 69 h 200"/>
              <a:gd name="T12" fmla="*/ 45 w 242"/>
              <a:gd name="T13" fmla="*/ 117 h 200"/>
              <a:gd name="T14" fmla="*/ 12 w 242"/>
              <a:gd name="T15" fmla="*/ 106 h 200"/>
              <a:gd name="T16" fmla="*/ 0 w 242"/>
              <a:gd name="T17" fmla="*/ 110 h 200"/>
              <a:gd name="T18" fmla="*/ 31 w 242"/>
              <a:gd name="T19" fmla="*/ 127 h 200"/>
              <a:gd name="T20" fmla="*/ 23 w 242"/>
              <a:gd name="T21" fmla="*/ 136 h 200"/>
              <a:gd name="T22" fmla="*/ 37 w 242"/>
              <a:gd name="T23" fmla="*/ 135 h 200"/>
              <a:gd name="T24" fmla="*/ 39 w 242"/>
              <a:gd name="T25" fmla="*/ 174 h 200"/>
              <a:gd name="T26" fmla="*/ 46 w 242"/>
              <a:gd name="T27" fmla="*/ 165 h 200"/>
              <a:gd name="T28" fmla="*/ 53 w 242"/>
              <a:gd name="T29" fmla="*/ 130 h 200"/>
              <a:gd name="T30" fmla="*/ 132 w 242"/>
              <a:gd name="T31" fmla="*/ 95 h 200"/>
              <a:gd name="T32" fmla="*/ 134 w 242"/>
              <a:gd name="T33" fmla="*/ 200 h 200"/>
              <a:gd name="T34" fmla="*/ 150 w 242"/>
              <a:gd name="T35" fmla="*/ 177 h 200"/>
              <a:gd name="T36" fmla="*/ 168 w 242"/>
              <a:gd name="T37" fmla="*/ 74 h 200"/>
              <a:gd name="T38" fmla="*/ 222 w 242"/>
              <a:gd name="T39" fmla="*/ 33 h 200"/>
              <a:gd name="T40" fmla="*/ 238 w 242"/>
              <a:gd name="T41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2" h="200">
                <a:moveTo>
                  <a:pt x="238" y="8"/>
                </a:moveTo>
                <a:cubicBezTo>
                  <a:pt x="233" y="0"/>
                  <a:pt x="200" y="18"/>
                  <a:pt x="200" y="18"/>
                </a:cubicBezTo>
                <a:cubicBezTo>
                  <a:pt x="184" y="25"/>
                  <a:pt x="168" y="35"/>
                  <a:pt x="152" y="45"/>
                </a:cubicBezTo>
                <a:cubicBezTo>
                  <a:pt x="122" y="36"/>
                  <a:pt x="85" y="20"/>
                  <a:pt x="55" y="11"/>
                </a:cubicBezTo>
                <a:cubicBezTo>
                  <a:pt x="48" y="9"/>
                  <a:pt x="22" y="16"/>
                  <a:pt x="22" y="16"/>
                </a:cubicBezTo>
                <a:cubicBezTo>
                  <a:pt x="48" y="30"/>
                  <a:pt x="91" y="54"/>
                  <a:pt x="118" y="69"/>
                </a:cubicBezTo>
                <a:cubicBezTo>
                  <a:pt x="94" y="85"/>
                  <a:pt x="69" y="100"/>
                  <a:pt x="45" y="117"/>
                </a:cubicBezTo>
                <a:cubicBezTo>
                  <a:pt x="35" y="114"/>
                  <a:pt x="22" y="109"/>
                  <a:pt x="12" y="106"/>
                </a:cubicBezTo>
                <a:cubicBezTo>
                  <a:pt x="0" y="110"/>
                  <a:pt x="0" y="110"/>
                  <a:pt x="0" y="110"/>
                </a:cubicBezTo>
                <a:cubicBezTo>
                  <a:pt x="6" y="114"/>
                  <a:pt x="25" y="123"/>
                  <a:pt x="31" y="127"/>
                </a:cubicBezTo>
                <a:cubicBezTo>
                  <a:pt x="26" y="132"/>
                  <a:pt x="23" y="135"/>
                  <a:pt x="23" y="136"/>
                </a:cubicBezTo>
                <a:cubicBezTo>
                  <a:pt x="24" y="138"/>
                  <a:pt x="29" y="137"/>
                  <a:pt x="37" y="135"/>
                </a:cubicBezTo>
                <a:cubicBezTo>
                  <a:pt x="37" y="148"/>
                  <a:pt x="38" y="161"/>
                  <a:pt x="39" y="174"/>
                </a:cubicBezTo>
                <a:cubicBezTo>
                  <a:pt x="44" y="172"/>
                  <a:pt x="46" y="165"/>
                  <a:pt x="46" y="165"/>
                </a:cubicBezTo>
                <a:cubicBezTo>
                  <a:pt x="48" y="153"/>
                  <a:pt x="50" y="141"/>
                  <a:pt x="53" y="130"/>
                </a:cubicBezTo>
                <a:cubicBezTo>
                  <a:pt x="80" y="120"/>
                  <a:pt x="107" y="108"/>
                  <a:pt x="132" y="95"/>
                </a:cubicBezTo>
                <a:cubicBezTo>
                  <a:pt x="132" y="130"/>
                  <a:pt x="133" y="165"/>
                  <a:pt x="134" y="200"/>
                </a:cubicBezTo>
                <a:cubicBezTo>
                  <a:pt x="143" y="197"/>
                  <a:pt x="148" y="186"/>
                  <a:pt x="150" y="177"/>
                </a:cubicBezTo>
                <a:cubicBezTo>
                  <a:pt x="156" y="142"/>
                  <a:pt x="161" y="108"/>
                  <a:pt x="168" y="74"/>
                </a:cubicBezTo>
                <a:cubicBezTo>
                  <a:pt x="187" y="62"/>
                  <a:pt x="206" y="49"/>
                  <a:pt x="222" y="33"/>
                </a:cubicBezTo>
                <a:cubicBezTo>
                  <a:pt x="224" y="32"/>
                  <a:pt x="242" y="15"/>
                  <a:pt x="238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 flipV="1">
            <a:off x="0" y="1796819"/>
            <a:ext cx="12192000" cy="5061181"/>
          </a:xfrm>
          <a:prstGeom prst="rect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27382" y="2468894"/>
            <a:ext cx="47096756" cy="3444565"/>
            <a:chOff x="498822" y="1706599"/>
            <a:chExt cx="40014621" cy="2952328"/>
          </a:xfrm>
        </p:grpSpPr>
        <p:grpSp>
          <p:nvGrpSpPr>
            <p:cNvPr id="60" name="组合 59"/>
            <p:cNvGrpSpPr/>
            <p:nvPr/>
          </p:nvGrpSpPr>
          <p:grpSpPr>
            <a:xfrm>
              <a:off x="498822" y="1706599"/>
              <a:ext cx="13186915" cy="2952328"/>
              <a:chOff x="498822" y="1707654"/>
              <a:chExt cx="13186915" cy="2952328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49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241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432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624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815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1007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1988824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49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241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432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624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815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1007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11988824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49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241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432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624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815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1007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1988823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108" y="2918648"/>
                <a:ext cx="1642340" cy="530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897470"/>
                <a:ext cx="1224136" cy="572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1388" y="1764607"/>
                <a:ext cx="1512168" cy="657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7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615" y="1783940"/>
                <a:ext cx="145732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8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3981621"/>
                <a:ext cx="1295337" cy="564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9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852" y="3981621"/>
                <a:ext cx="1454701" cy="527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613" y="4007330"/>
                <a:ext cx="1611330" cy="571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1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918649"/>
                <a:ext cx="1635632" cy="66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2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3704" y="1783940"/>
                <a:ext cx="1400175" cy="676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3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130" y="1779662"/>
                <a:ext cx="1614238" cy="623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3969" y="2811105"/>
                <a:ext cx="1428391" cy="768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5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781" y="4028944"/>
                <a:ext cx="1392579" cy="487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6" name="Picture 1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1736" y="1801366"/>
                <a:ext cx="1290350" cy="641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7" name="Picture 1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960133"/>
                <a:ext cx="1580748" cy="505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8" name="Picture 1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0374" y="3912080"/>
                <a:ext cx="1355601" cy="724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9" name="Picture 1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800" y="3978358"/>
                <a:ext cx="1300956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0" name="Picture 1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3905" y="3963713"/>
                <a:ext cx="1366748" cy="56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1" name="Picture 1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3824" y="2922539"/>
                <a:ext cx="1696912" cy="571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2" name="Picture 2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6297" y="1779662"/>
                <a:ext cx="1594495" cy="558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3" name="Picture 2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4335" y="1825434"/>
                <a:ext cx="1556702" cy="603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4" name="Picture 2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3904" y="2957473"/>
                <a:ext cx="1435119" cy="478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1" name="组合 60"/>
            <p:cNvGrpSpPr/>
            <p:nvPr/>
          </p:nvGrpSpPr>
          <p:grpSpPr>
            <a:xfrm>
              <a:off x="13912675" y="1706599"/>
              <a:ext cx="13186915" cy="2952328"/>
              <a:chOff x="498822" y="1707654"/>
              <a:chExt cx="13186915" cy="2952328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49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241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432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624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815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007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1988824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9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241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432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24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815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007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11988824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49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241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432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624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815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1007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1988823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3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108" y="2918648"/>
                <a:ext cx="1642340" cy="530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897470"/>
                <a:ext cx="1224136" cy="572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1388" y="1764607"/>
                <a:ext cx="1512168" cy="657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615" y="1783940"/>
                <a:ext cx="145732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6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3981621"/>
                <a:ext cx="1295337" cy="564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7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852" y="3981621"/>
                <a:ext cx="1454701" cy="527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613" y="4007330"/>
                <a:ext cx="1611330" cy="571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9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918649"/>
                <a:ext cx="1635632" cy="66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0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3704" y="1783940"/>
                <a:ext cx="1400175" cy="676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130" y="1779662"/>
                <a:ext cx="1614238" cy="623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2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3969" y="2811105"/>
                <a:ext cx="1428391" cy="768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3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781" y="4028944"/>
                <a:ext cx="1392579" cy="487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4" name="Picture 1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1736" y="1801366"/>
                <a:ext cx="1290350" cy="641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5" name="Picture 1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960133"/>
                <a:ext cx="1580748" cy="505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6" name="Picture 1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0374" y="3912080"/>
                <a:ext cx="1355601" cy="724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7" name="Picture 1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800" y="3978358"/>
                <a:ext cx="1300956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" name="Picture 1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3905" y="3963713"/>
                <a:ext cx="1366748" cy="56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9" name="Picture 1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3824" y="2922539"/>
                <a:ext cx="1696912" cy="571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0" name="Picture 2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6297" y="1779662"/>
                <a:ext cx="1594495" cy="558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1" name="Picture 2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4335" y="1825434"/>
                <a:ext cx="1556702" cy="603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2" name="Picture 2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3904" y="2957473"/>
                <a:ext cx="1435119" cy="478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2" name="组合 61"/>
            <p:cNvGrpSpPr/>
            <p:nvPr/>
          </p:nvGrpSpPr>
          <p:grpSpPr>
            <a:xfrm>
              <a:off x="27326528" y="1706599"/>
              <a:ext cx="13186915" cy="2952328"/>
              <a:chOff x="498822" y="1707654"/>
              <a:chExt cx="13186915" cy="2952328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49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41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432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624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158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0073823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1988824" y="170765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49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41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32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624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158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073823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1988824" y="278777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49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41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432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624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8158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0073822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1988823" y="3867894"/>
                <a:ext cx="1696913" cy="7920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108" y="2918648"/>
                <a:ext cx="1642340" cy="530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897470"/>
                <a:ext cx="1224136" cy="572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1388" y="1764607"/>
                <a:ext cx="1512168" cy="657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615" y="1783940"/>
                <a:ext cx="145732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4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3981621"/>
                <a:ext cx="1295337" cy="564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852" y="3981621"/>
                <a:ext cx="1454701" cy="527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613" y="4007330"/>
                <a:ext cx="1611330" cy="571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918649"/>
                <a:ext cx="1635632" cy="66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3704" y="1783940"/>
                <a:ext cx="1400175" cy="676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130" y="1779662"/>
                <a:ext cx="1614238" cy="623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3969" y="2811105"/>
                <a:ext cx="1428391" cy="768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1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781" y="4028944"/>
                <a:ext cx="1392579" cy="487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" name="Picture 1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1736" y="1801366"/>
                <a:ext cx="1290350" cy="641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" name="Picture 1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960133"/>
                <a:ext cx="1580748" cy="505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1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0374" y="3912080"/>
                <a:ext cx="1355601" cy="724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5" name="Picture 1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1800" y="3978358"/>
                <a:ext cx="1300956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6" name="Picture 1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3905" y="3963713"/>
                <a:ext cx="1366748" cy="56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7" name="Picture 1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3824" y="2922539"/>
                <a:ext cx="1696912" cy="571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2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6297" y="1779662"/>
                <a:ext cx="1594495" cy="558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9" name="Picture 2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4335" y="1825434"/>
                <a:ext cx="1556702" cy="603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0" name="Picture 2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3904" y="2957473"/>
                <a:ext cx="1435119" cy="478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合作客户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20000" decel="2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95062E-6 L -2.98819 0.02098 " pathEditMode="relative" rAng="0" ptsTypes="AA">
                                      <p:cBhvr>
                                        <p:cTn id="9" dur="19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10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610848" y="648483"/>
            <a:ext cx="18261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95840" y="2207866"/>
            <a:ext cx="18261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66432" y="3825927"/>
            <a:ext cx="18261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9262" y="3787794"/>
            <a:ext cx="18261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200"/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 algn="r"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99262" y="2207866"/>
            <a:ext cx="18261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200"/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 algn="r"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67950" y="5190075"/>
            <a:ext cx="18261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200"/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algn="r"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9200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输入合作客户介绍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98080" y="1110149"/>
            <a:ext cx="1725661" cy="1487639"/>
            <a:chOff x="3563888" y="1312005"/>
            <a:chExt cx="1294246" cy="1115729"/>
          </a:xfrm>
          <a:solidFill>
            <a:srgbClr val="223D7B"/>
          </a:solidFill>
        </p:grpSpPr>
        <p:sp>
          <p:nvSpPr>
            <p:cNvPr id="4" name="六边形 3"/>
            <p:cNvSpPr/>
            <p:nvPr/>
          </p:nvSpPr>
          <p:spPr>
            <a:xfrm>
              <a:off x="3563888" y="1312005"/>
              <a:ext cx="1294246" cy="111572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266" name="Picture 2" descr="F:\1-原创素材\4_ks02\PPT\PPT-0_小图标\0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292" y="1605473"/>
              <a:ext cx="674121" cy="531126"/>
            </a:xfrm>
            <a:prstGeom prst="rect">
              <a:avLst/>
            </a:prstGeom>
            <a:grpFill/>
          </p:spPr>
        </p:pic>
      </p:grpSp>
      <p:grpSp>
        <p:nvGrpSpPr>
          <p:cNvPr id="12" name="组合 11"/>
          <p:cNvGrpSpPr/>
          <p:nvPr/>
        </p:nvGrpSpPr>
        <p:grpSpPr>
          <a:xfrm>
            <a:off x="3606608" y="3510414"/>
            <a:ext cx="1725661" cy="1487639"/>
            <a:chOff x="2445284" y="3112204"/>
            <a:chExt cx="1294246" cy="1115729"/>
          </a:xfrm>
          <a:solidFill>
            <a:srgbClr val="223D7B"/>
          </a:solidFill>
        </p:grpSpPr>
        <p:sp>
          <p:nvSpPr>
            <p:cNvPr id="38" name="六边形 37"/>
            <p:cNvSpPr/>
            <p:nvPr/>
          </p:nvSpPr>
          <p:spPr>
            <a:xfrm>
              <a:off x="2445284" y="3112204"/>
              <a:ext cx="1294246" cy="111572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267" name="Picture 3" descr="F:\1-原创素材\4_ks02\PPT\PPT-0_小图标\00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182" y="3384316"/>
              <a:ext cx="482954" cy="621540"/>
            </a:xfrm>
            <a:prstGeom prst="rect">
              <a:avLst/>
            </a:prstGeom>
            <a:grpFill/>
          </p:spPr>
        </p:pic>
      </p:grpSp>
      <p:grpSp>
        <p:nvGrpSpPr>
          <p:cNvPr id="13" name="组合 12"/>
          <p:cNvGrpSpPr/>
          <p:nvPr/>
        </p:nvGrpSpPr>
        <p:grpSpPr>
          <a:xfrm>
            <a:off x="3606608" y="1925711"/>
            <a:ext cx="1725661" cy="1487639"/>
            <a:chOff x="2445284" y="1923677"/>
            <a:chExt cx="1294246" cy="1115729"/>
          </a:xfrm>
          <a:solidFill>
            <a:srgbClr val="223D7B"/>
          </a:solidFill>
        </p:grpSpPr>
        <p:sp>
          <p:nvSpPr>
            <p:cNvPr id="39" name="六边形 38"/>
            <p:cNvSpPr/>
            <p:nvPr/>
          </p:nvSpPr>
          <p:spPr>
            <a:xfrm>
              <a:off x="2445284" y="1923677"/>
              <a:ext cx="1294246" cy="111572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268" name="Picture 4" descr="F:\1-原创素材\4_ks02\PPT\PPT-0_小图标\00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724" y="2159665"/>
              <a:ext cx="641535" cy="561613"/>
            </a:xfrm>
            <a:prstGeom prst="rect">
              <a:avLst/>
            </a:prstGeom>
            <a:grpFill/>
          </p:spPr>
        </p:pic>
      </p:grpSp>
      <p:grpSp>
        <p:nvGrpSpPr>
          <p:cNvPr id="9" name="组合 8"/>
          <p:cNvGrpSpPr/>
          <p:nvPr/>
        </p:nvGrpSpPr>
        <p:grpSpPr>
          <a:xfrm>
            <a:off x="6538240" y="3510415"/>
            <a:ext cx="1725661" cy="1487639"/>
            <a:chOff x="4644008" y="3112205"/>
            <a:chExt cx="1294246" cy="1115729"/>
          </a:xfrm>
          <a:solidFill>
            <a:srgbClr val="223D7B"/>
          </a:solidFill>
        </p:grpSpPr>
        <p:sp>
          <p:nvSpPr>
            <p:cNvPr id="32" name="六边形 31"/>
            <p:cNvSpPr/>
            <p:nvPr/>
          </p:nvSpPr>
          <p:spPr>
            <a:xfrm>
              <a:off x="4644008" y="3112205"/>
              <a:ext cx="1294246" cy="111572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269" name="Picture 5" descr="F:\1-原创素材\4_ks02\PPT\PPT-0_小图标\00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641" y="3411792"/>
              <a:ext cx="647219" cy="566589"/>
            </a:xfrm>
            <a:prstGeom prst="rect">
              <a:avLst/>
            </a:prstGeom>
            <a:grpFill/>
          </p:spPr>
        </p:pic>
      </p:grpSp>
      <p:grpSp>
        <p:nvGrpSpPr>
          <p:cNvPr id="10" name="组合 9"/>
          <p:cNvGrpSpPr/>
          <p:nvPr/>
        </p:nvGrpSpPr>
        <p:grpSpPr>
          <a:xfrm>
            <a:off x="5064984" y="4270969"/>
            <a:ext cx="1725661" cy="1487639"/>
            <a:chOff x="3539066" y="3682620"/>
            <a:chExt cx="1294246" cy="1115729"/>
          </a:xfrm>
          <a:solidFill>
            <a:srgbClr val="223D7B"/>
          </a:solidFill>
        </p:grpSpPr>
        <p:sp>
          <p:nvSpPr>
            <p:cNvPr id="33" name="六边形 32"/>
            <p:cNvSpPr/>
            <p:nvPr/>
          </p:nvSpPr>
          <p:spPr>
            <a:xfrm>
              <a:off x="3539066" y="3682620"/>
              <a:ext cx="1294246" cy="111572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270" name="Picture 6" descr="F:\1-原创素材\4_ks02\PPT\PPT-0_小图标\00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064" y="3890476"/>
              <a:ext cx="662249" cy="646641"/>
            </a:xfrm>
            <a:prstGeom prst="rect">
              <a:avLst/>
            </a:prstGeom>
            <a:grpFill/>
          </p:spPr>
        </p:pic>
      </p:grpSp>
      <p:grpSp>
        <p:nvGrpSpPr>
          <p:cNvPr id="8" name="组合 7"/>
          <p:cNvGrpSpPr/>
          <p:nvPr/>
        </p:nvGrpSpPr>
        <p:grpSpPr>
          <a:xfrm>
            <a:off x="6538240" y="1925713"/>
            <a:ext cx="1725661" cy="1487639"/>
            <a:chOff x="4644008" y="1923678"/>
            <a:chExt cx="1294246" cy="1115729"/>
          </a:xfrm>
          <a:solidFill>
            <a:srgbClr val="223D7B"/>
          </a:solidFill>
        </p:grpSpPr>
        <p:sp>
          <p:nvSpPr>
            <p:cNvPr id="31" name="六边形 30"/>
            <p:cNvSpPr/>
            <p:nvPr/>
          </p:nvSpPr>
          <p:spPr>
            <a:xfrm>
              <a:off x="4644008" y="1923678"/>
              <a:ext cx="1294246" cy="111572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271" name="Picture 7" descr="F:\1-原创素材\4_ks02\PPT\PPT-0_小图标\01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839" y="2155335"/>
              <a:ext cx="588383" cy="608956"/>
            </a:xfrm>
            <a:prstGeom prst="rect">
              <a:avLst/>
            </a:prstGeom>
            <a:grpFill/>
          </p:spPr>
        </p:pic>
      </p:grp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客户分析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/>
          <p:nvPr/>
        </p:nvSpPr>
        <p:spPr bwMode="auto">
          <a:xfrm>
            <a:off x="-1" y="1635125"/>
            <a:ext cx="7992533" cy="5228721"/>
          </a:xfrm>
          <a:custGeom>
            <a:avLst/>
            <a:gdLst>
              <a:gd name="T0" fmla="*/ 351 w 368"/>
              <a:gd name="T1" fmla="*/ 64 h 304"/>
              <a:gd name="T2" fmla="*/ 355 w 368"/>
              <a:gd name="T3" fmla="*/ 52 h 304"/>
              <a:gd name="T4" fmla="*/ 325 w 368"/>
              <a:gd name="T5" fmla="*/ 36 h 304"/>
              <a:gd name="T6" fmla="*/ 0 w 368"/>
              <a:gd name="T7" fmla="*/ 0 h 304"/>
              <a:gd name="T8" fmla="*/ 0 w 368"/>
              <a:gd name="T9" fmla="*/ 304 h 304"/>
              <a:gd name="T10" fmla="*/ 300 w 368"/>
              <a:gd name="T11" fmla="*/ 304 h 304"/>
              <a:gd name="T12" fmla="*/ 368 w 368"/>
              <a:gd name="T13" fmla="*/ 104 h 304"/>
              <a:gd name="T14" fmla="*/ 365 w 368"/>
              <a:gd name="T15" fmla="*/ 65 h 304"/>
              <a:gd name="T16" fmla="*/ 351 w 368"/>
              <a:gd name="T17" fmla="*/ 6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4">
                <a:moveTo>
                  <a:pt x="351" y="64"/>
                </a:moveTo>
                <a:cubicBezTo>
                  <a:pt x="349" y="59"/>
                  <a:pt x="355" y="52"/>
                  <a:pt x="355" y="52"/>
                </a:cubicBezTo>
                <a:cubicBezTo>
                  <a:pt x="325" y="36"/>
                  <a:pt x="325" y="36"/>
                  <a:pt x="325" y="36"/>
                </a:cubicBezTo>
                <a:cubicBezTo>
                  <a:pt x="226" y="97"/>
                  <a:pt x="47" y="113"/>
                  <a:pt x="0" y="0"/>
                </a:cubicBezTo>
                <a:cubicBezTo>
                  <a:pt x="0" y="304"/>
                  <a:pt x="0" y="304"/>
                  <a:pt x="0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247" y="200"/>
                  <a:pt x="368" y="104"/>
                  <a:pt x="368" y="104"/>
                </a:cubicBezTo>
                <a:cubicBezTo>
                  <a:pt x="365" y="65"/>
                  <a:pt x="365" y="65"/>
                  <a:pt x="365" y="65"/>
                </a:cubicBezTo>
                <a:cubicBezTo>
                  <a:pt x="365" y="65"/>
                  <a:pt x="354" y="70"/>
                  <a:pt x="351" y="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5674" y="4365454"/>
            <a:ext cx="6249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  <a:endParaRPr lang="en-US" altLang="zh-CN" sz="10500" b="1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5674" y="37191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en-US" altLang="zh-CN" sz="360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8"/>
          <p:cNvSpPr/>
          <p:nvPr/>
        </p:nvSpPr>
        <p:spPr bwMode="auto">
          <a:xfrm>
            <a:off x="7378702" y="173640"/>
            <a:ext cx="4363024" cy="3610777"/>
          </a:xfrm>
          <a:custGeom>
            <a:avLst/>
            <a:gdLst>
              <a:gd name="T0" fmla="*/ 238 w 242"/>
              <a:gd name="T1" fmla="*/ 8 h 200"/>
              <a:gd name="T2" fmla="*/ 200 w 242"/>
              <a:gd name="T3" fmla="*/ 18 h 200"/>
              <a:gd name="T4" fmla="*/ 152 w 242"/>
              <a:gd name="T5" fmla="*/ 45 h 200"/>
              <a:gd name="T6" fmla="*/ 55 w 242"/>
              <a:gd name="T7" fmla="*/ 11 h 200"/>
              <a:gd name="T8" fmla="*/ 22 w 242"/>
              <a:gd name="T9" fmla="*/ 16 h 200"/>
              <a:gd name="T10" fmla="*/ 118 w 242"/>
              <a:gd name="T11" fmla="*/ 69 h 200"/>
              <a:gd name="T12" fmla="*/ 45 w 242"/>
              <a:gd name="T13" fmla="*/ 117 h 200"/>
              <a:gd name="T14" fmla="*/ 12 w 242"/>
              <a:gd name="T15" fmla="*/ 106 h 200"/>
              <a:gd name="T16" fmla="*/ 0 w 242"/>
              <a:gd name="T17" fmla="*/ 110 h 200"/>
              <a:gd name="T18" fmla="*/ 31 w 242"/>
              <a:gd name="T19" fmla="*/ 127 h 200"/>
              <a:gd name="T20" fmla="*/ 23 w 242"/>
              <a:gd name="T21" fmla="*/ 136 h 200"/>
              <a:gd name="T22" fmla="*/ 37 w 242"/>
              <a:gd name="T23" fmla="*/ 135 h 200"/>
              <a:gd name="T24" fmla="*/ 39 w 242"/>
              <a:gd name="T25" fmla="*/ 174 h 200"/>
              <a:gd name="T26" fmla="*/ 46 w 242"/>
              <a:gd name="T27" fmla="*/ 165 h 200"/>
              <a:gd name="T28" fmla="*/ 53 w 242"/>
              <a:gd name="T29" fmla="*/ 130 h 200"/>
              <a:gd name="T30" fmla="*/ 132 w 242"/>
              <a:gd name="T31" fmla="*/ 95 h 200"/>
              <a:gd name="T32" fmla="*/ 134 w 242"/>
              <a:gd name="T33" fmla="*/ 200 h 200"/>
              <a:gd name="T34" fmla="*/ 150 w 242"/>
              <a:gd name="T35" fmla="*/ 177 h 200"/>
              <a:gd name="T36" fmla="*/ 168 w 242"/>
              <a:gd name="T37" fmla="*/ 74 h 200"/>
              <a:gd name="T38" fmla="*/ 222 w 242"/>
              <a:gd name="T39" fmla="*/ 33 h 200"/>
              <a:gd name="T40" fmla="*/ 238 w 242"/>
              <a:gd name="T41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2" h="200">
                <a:moveTo>
                  <a:pt x="238" y="8"/>
                </a:moveTo>
                <a:cubicBezTo>
                  <a:pt x="233" y="0"/>
                  <a:pt x="200" y="18"/>
                  <a:pt x="200" y="18"/>
                </a:cubicBezTo>
                <a:cubicBezTo>
                  <a:pt x="184" y="25"/>
                  <a:pt x="168" y="35"/>
                  <a:pt x="152" y="45"/>
                </a:cubicBezTo>
                <a:cubicBezTo>
                  <a:pt x="122" y="36"/>
                  <a:pt x="85" y="20"/>
                  <a:pt x="55" y="11"/>
                </a:cubicBezTo>
                <a:cubicBezTo>
                  <a:pt x="48" y="9"/>
                  <a:pt x="22" y="16"/>
                  <a:pt x="22" y="16"/>
                </a:cubicBezTo>
                <a:cubicBezTo>
                  <a:pt x="48" y="30"/>
                  <a:pt x="91" y="54"/>
                  <a:pt x="118" y="69"/>
                </a:cubicBezTo>
                <a:cubicBezTo>
                  <a:pt x="94" y="85"/>
                  <a:pt x="69" y="100"/>
                  <a:pt x="45" y="117"/>
                </a:cubicBezTo>
                <a:cubicBezTo>
                  <a:pt x="35" y="114"/>
                  <a:pt x="22" y="109"/>
                  <a:pt x="12" y="106"/>
                </a:cubicBezTo>
                <a:cubicBezTo>
                  <a:pt x="0" y="110"/>
                  <a:pt x="0" y="110"/>
                  <a:pt x="0" y="110"/>
                </a:cubicBezTo>
                <a:cubicBezTo>
                  <a:pt x="6" y="114"/>
                  <a:pt x="25" y="123"/>
                  <a:pt x="31" y="127"/>
                </a:cubicBezTo>
                <a:cubicBezTo>
                  <a:pt x="26" y="132"/>
                  <a:pt x="23" y="135"/>
                  <a:pt x="23" y="136"/>
                </a:cubicBezTo>
                <a:cubicBezTo>
                  <a:pt x="24" y="138"/>
                  <a:pt x="29" y="137"/>
                  <a:pt x="37" y="135"/>
                </a:cubicBezTo>
                <a:cubicBezTo>
                  <a:pt x="37" y="148"/>
                  <a:pt x="38" y="161"/>
                  <a:pt x="39" y="174"/>
                </a:cubicBezTo>
                <a:cubicBezTo>
                  <a:pt x="44" y="172"/>
                  <a:pt x="46" y="165"/>
                  <a:pt x="46" y="165"/>
                </a:cubicBezTo>
                <a:cubicBezTo>
                  <a:pt x="48" y="153"/>
                  <a:pt x="50" y="141"/>
                  <a:pt x="53" y="130"/>
                </a:cubicBezTo>
                <a:cubicBezTo>
                  <a:pt x="80" y="120"/>
                  <a:pt x="107" y="108"/>
                  <a:pt x="132" y="95"/>
                </a:cubicBezTo>
                <a:cubicBezTo>
                  <a:pt x="132" y="130"/>
                  <a:pt x="133" y="165"/>
                  <a:pt x="134" y="200"/>
                </a:cubicBezTo>
                <a:cubicBezTo>
                  <a:pt x="143" y="197"/>
                  <a:pt x="148" y="186"/>
                  <a:pt x="150" y="177"/>
                </a:cubicBezTo>
                <a:cubicBezTo>
                  <a:pt x="156" y="142"/>
                  <a:pt x="161" y="108"/>
                  <a:pt x="168" y="74"/>
                </a:cubicBezTo>
                <a:cubicBezTo>
                  <a:pt x="187" y="62"/>
                  <a:pt x="206" y="49"/>
                  <a:pt x="222" y="33"/>
                </a:cubicBezTo>
                <a:cubicBezTo>
                  <a:pt x="224" y="32"/>
                  <a:pt x="242" y="15"/>
                  <a:pt x="238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447595" y="2274900"/>
            <a:ext cx="7488832" cy="624069"/>
          </a:xfrm>
          <a:prstGeom prst="roundRect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1219200"/>
            <a:endParaRPr lang="zh-CN" altLang="en-US" sz="2400" kern="0" dirty="0">
              <a:solidFill>
                <a:srgbClr val="098F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622" y="978756"/>
            <a:ext cx="4190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4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/CONTENTS</a:t>
            </a:r>
            <a:endParaRPr lang="zh-CN" altLang="en-US" sz="4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48123" y="2353613"/>
            <a:ext cx="282962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  </a:t>
            </a:r>
            <a:r>
              <a:rPr lang="en-US" altLang="zh-CN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US</a:t>
            </a:r>
            <a:endParaRPr lang="zh-CN" altLang="en-US" sz="21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447595" y="3235007"/>
            <a:ext cx="7488832" cy="624069"/>
          </a:xfrm>
          <a:prstGeom prst="roundRect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1219200"/>
            <a:endParaRPr lang="zh-CN" altLang="en-US" sz="2400" kern="0" dirty="0">
              <a:solidFill>
                <a:srgbClr val="098F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3448123" y="3313720"/>
            <a:ext cx="39517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  </a:t>
            </a:r>
            <a:r>
              <a:rPr lang="en-US" altLang="zh-CN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DISPLAY</a:t>
            </a:r>
            <a:endParaRPr lang="zh-CN" altLang="en-US" sz="21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47595" y="4195114"/>
            <a:ext cx="7488832" cy="624069"/>
          </a:xfrm>
          <a:prstGeom prst="roundRect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1219200"/>
            <a:endParaRPr lang="zh-CN" altLang="en-US" sz="2400" kern="0" dirty="0">
              <a:solidFill>
                <a:srgbClr val="098F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3448123" y="4273827"/>
            <a:ext cx="28424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合作客户  </a:t>
            </a:r>
            <a:r>
              <a:rPr lang="en-US" altLang="zh-CN" sz="2135" kern="0" dirty="0">
                <a:solidFill>
                  <a:schemeClr val="bg1"/>
                </a:solidFill>
              </a:rPr>
              <a:t>CUSTOMERS</a:t>
            </a:r>
            <a:endParaRPr lang="zh-CN" altLang="en-US" sz="21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447595" y="5155220"/>
            <a:ext cx="7488832" cy="624069"/>
          </a:xfrm>
          <a:prstGeom prst="roundRect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1219200"/>
            <a:endParaRPr lang="zh-CN" altLang="en-US" sz="2400" kern="0" dirty="0">
              <a:solidFill>
                <a:srgbClr val="098F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448123" y="5233933"/>
            <a:ext cx="287771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  </a:t>
            </a:r>
            <a:r>
              <a:rPr lang="en-US" altLang="zh-CN" sz="2135" kern="0" dirty="0">
                <a:solidFill>
                  <a:schemeClr val="bg1"/>
                </a:solidFill>
              </a:rPr>
              <a:t>CONTACT US</a:t>
            </a:r>
            <a:endParaRPr lang="zh-CN" altLang="en-US" sz="213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15259" y="4260927"/>
            <a:ext cx="492443" cy="492443"/>
            <a:chOff x="2186444" y="3089162"/>
            <a:chExt cx="369332" cy="369332"/>
          </a:xfrm>
        </p:grpSpPr>
        <p:sp>
          <p:nvSpPr>
            <p:cNvPr id="12" name="椭圆 11"/>
            <p:cNvSpPr/>
            <p:nvPr/>
          </p:nvSpPr>
          <p:spPr>
            <a:xfrm>
              <a:off x="2186444" y="3089162"/>
              <a:ext cx="369332" cy="36933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Picture 2" descr="F:\1-原创素材\4_ks02\PPT\PPT-0_小图标\05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057" y="3139201"/>
              <a:ext cx="276809" cy="23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915259" y="3300820"/>
            <a:ext cx="492443" cy="492443"/>
            <a:chOff x="2186444" y="2369082"/>
            <a:chExt cx="369332" cy="369332"/>
          </a:xfrm>
        </p:grpSpPr>
        <p:sp>
          <p:nvSpPr>
            <p:cNvPr id="15" name="椭圆 14"/>
            <p:cNvSpPr/>
            <p:nvPr/>
          </p:nvSpPr>
          <p:spPr>
            <a:xfrm>
              <a:off x="2186444" y="2369082"/>
              <a:ext cx="369332" cy="36933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6" name="Picture 3" descr="F:\1-原创素材\4_ks02\PPT\PPT-0_小图标\02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002" y="2406976"/>
              <a:ext cx="277514" cy="31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2915259" y="5227443"/>
            <a:ext cx="492443" cy="492443"/>
            <a:chOff x="2186444" y="3814049"/>
            <a:chExt cx="369332" cy="369332"/>
          </a:xfrm>
        </p:grpSpPr>
        <p:sp>
          <p:nvSpPr>
            <p:cNvPr id="18" name="椭圆 17"/>
            <p:cNvSpPr/>
            <p:nvPr/>
          </p:nvSpPr>
          <p:spPr>
            <a:xfrm>
              <a:off x="2186444" y="3814049"/>
              <a:ext cx="369332" cy="36933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Picture 4" descr="F:\1-原创素材\4_ks02\PPT\PPT-0_小图标\02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1" t="14145" r="24896" b="11581"/>
            <a:stretch>
              <a:fillRect/>
            </a:stretch>
          </p:blipFill>
          <p:spPr bwMode="auto">
            <a:xfrm>
              <a:off x="2272335" y="3867576"/>
              <a:ext cx="207688" cy="29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2915259" y="2353613"/>
            <a:ext cx="492443" cy="492443"/>
            <a:chOff x="2186444" y="1658677"/>
            <a:chExt cx="369332" cy="369332"/>
          </a:xfrm>
        </p:grpSpPr>
        <p:sp>
          <p:nvSpPr>
            <p:cNvPr id="21" name="椭圆 20"/>
            <p:cNvSpPr/>
            <p:nvPr/>
          </p:nvSpPr>
          <p:spPr>
            <a:xfrm>
              <a:off x="2186444" y="1658677"/>
              <a:ext cx="369332" cy="36933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2" name="Picture 5" descr="F:\1-原创素材\4_ks02\PPT\PPT-0_小图标\02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057" y="1714667"/>
              <a:ext cx="270459" cy="23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5" grpId="0" animBg="1"/>
      <p:bldP spid="5" grpId="1" animBg="1"/>
      <p:bldP spid="6" grpId="0"/>
      <p:bldP spid="7" grpId="0" animBg="1"/>
      <p:bldP spid="7" grpId="1" animBg="1"/>
      <p:bldP spid="8" grpId="0"/>
      <p:bldP spid="9" grpId="0" animBg="1"/>
      <p:bldP spid="9" grpId="1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308" y="1865031"/>
            <a:ext cx="3182341" cy="31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97711" y="1723386"/>
            <a:ext cx="5760640" cy="329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32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上海市某某有限公司</a:t>
            </a:r>
            <a:endParaRPr lang="en-US" altLang="zh-CN" sz="32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地址：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镇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b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0512-XXXXXXXX</a:t>
            </a:r>
            <a:b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手机：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135XXXXXXXX</a:t>
            </a:r>
            <a:b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0512-XXXXXXXX</a:t>
            </a:r>
            <a:b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21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XXXXXXXXXX@qq.com</a:t>
            </a:r>
            <a:endParaRPr lang="zh-CN" altLang="en-US" sz="2135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联系我们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d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-原创素材\4_ks02\PPT\PPT-0_小图标\1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28" y="2349235"/>
            <a:ext cx="723787" cy="9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3605" y="4969922"/>
            <a:ext cx="3262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zh-CN" altLang="en-US" sz="6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提问时间</a:t>
            </a:r>
          </a:p>
        </p:txBody>
      </p:sp>
      <p:sp>
        <p:nvSpPr>
          <p:cNvPr id="5" name="椭圆 4"/>
          <p:cNvSpPr/>
          <p:nvPr/>
        </p:nvSpPr>
        <p:spPr>
          <a:xfrm>
            <a:off x="5988811" y="1218427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88811" y="4194758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5400000">
            <a:off x="7488155" y="2717771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5400000">
            <a:off x="4511824" y="2717771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2700000">
            <a:off x="7044378" y="1656418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2700000">
            <a:off x="4939794" y="3761002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rot="8100000">
            <a:off x="7044378" y="3776810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rot="8100000">
            <a:off x="4939794" y="1672226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rot="1320000">
            <a:off x="6548978" y="1322967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rot="1320000">
            <a:off x="5434026" y="4082572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6720000">
            <a:off x="7377482" y="3274799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rot="6720000">
            <a:off x="4617876" y="2159847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 rot="4020000">
            <a:off x="7363608" y="2124486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rot="4020000">
            <a:off x="4623880" y="3287430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9420000">
            <a:off x="6569294" y="4090480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 rot="9420000">
            <a:off x="5406350" y="1350752"/>
            <a:ext cx="192021" cy="192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  <p:bldP spid="12" grpId="0" animBg="1"/>
      <p:bldP spid="13" grpId="0" animBg="1"/>
      <p:bldP spid="20" grpId="0" animBg="1"/>
      <p:bldP spid="21" grpId="0" animBg="1"/>
      <p:bldP spid="18" grpId="0" animBg="1"/>
      <p:bldP spid="19" grpId="0" animBg="1"/>
      <p:bldP spid="51" grpId="0" animBg="1"/>
      <p:bldP spid="52" grpId="0" animBg="1"/>
      <p:bldP spid="49" grpId="0" animBg="1"/>
      <p:bldP spid="50" grpId="0" animBg="1"/>
      <p:bldP spid="45" grpId="0" animBg="1"/>
      <p:bldP spid="46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06" y="3111602"/>
            <a:ext cx="7513522" cy="2431743"/>
          </a:xfrm>
          <a:prstGeom prst="rect">
            <a:avLst/>
          </a:prstGeom>
        </p:spPr>
      </p:pic>
      <p:sp>
        <p:nvSpPr>
          <p:cNvPr id="70" name="任意多边形 69"/>
          <p:cNvSpPr/>
          <p:nvPr/>
        </p:nvSpPr>
        <p:spPr>
          <a:xfrm>
            <a:off x="4709584" y="2857501"/>
            <a:ext cx="8467" cy="6351"/>
          </a:xfrm>
          <a:custGeom>
            <a:avLst/>
            <a:gdLst>
              <a:gd name="connsiteX0" fmla="*/ 6805 w 7344"/>
              <a:gd name="connsiteY0" fmla="*/ 0 h 5371"/>
              <a:gd name="connsiteX1" fmla="*/ 7344 w 7344"/>
              <a:gd name="connsiteY1" fmla="*/ 5371 h 5371"/>
              <a:gd name="connsiteX2" fmla="*/ 0 w 7344"/>
              <a:gd name="connsiteY2" fmla="*/ 5371 h 5371"/>
              <a:gd name="connsiteX3" fmla="*/ 6805 w 7344"/>
              <a:gd name="connsiteY3" fmla="*/ 0 h 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" h="5371">
                <a:moveTo>
                  <a:pt x="6805" y="0"/>
                </a:moveTo>
                <a:lnTo>
                  <a:pt x="7344" y="5371"/>
                </a:lnTo>
                <a:lnTo>
                  <a:pt x="0" y="5371"/>
                </a:lnTo>
                <a:lnTo>
                  <a:pt x="680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8467" y="5729818"/>
            <a:ext cx="12183533" cy="1147233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10155768" y="3001434"/>
            <a:ext cx="4233" cy="6351"/>
          </a:xfrm>
          <a:custGeom>
            <a:avLst/>
            <a:gdLst>
              <a:gd name="connsiteX0" fmla="*/ 602 w 3109"/>
              <a:gd name="connsiteY0" fmla="*/ 0 h 6008"/>
              <a:gd name="connsiteX1" fmla="*/ 3109 w 3109"/>
              <a:gd name="connsiteY1" fmla="*/ 253 h 6008"/>
              <a:gd name="connsiteX2" fmla="*/ 0 w 3109"/>
              <a:gd name="connsiteY2" fmla="*/ 6008 h 6008"/>
              <a:gd name="connsiteX3" fmla="*/ 602 w 3109"/>
              <a:gd name="connsiteY3" fmla="*/ 0 h 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" h="6008">
                <a:moveTo>
                  <a:pt x="602" y="0"/>
                </a:moveTo>
                <a:lnTo>
                  <a:pt x="3109" y="253"/>
                </a:lnTo>
                <a:lnTo>
                  <a:pt x="0" y="6008"/>
                </a:lnTo>
                <a:lnTo>
                  <a:pt x="6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/>
          </a:p>
        </p:txBody>
      </p:sp>
      <p:sp>
        <p:nvSpPr>
          <p:cNvPr id="72" name="KSO_Shape"/>
          <p:cNvSpPr/>
          <p:nvPr/>
        </p:nvSpPr>
        <p:spPr>
          <a:xfrm>
            <a:off x="9756776" y="3473981"/>
            <a:ext cx="797984" cy="414867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1348318" y="771848"/>
            <a:ext cx="768349" cy="42121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827616" y="4130594"/>
            <a:ext cx="660400" cy="3640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16667" y="1640592"/>
            <a:ext cx="795866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188162" y="243895"/>
            <a:ext cx="2003838" cy="527953"/>
            <a:chOff x="10188162" y="243895"/>
            <a:chExt cx="2003838" cy="527953"/>
          </a:xfrm>
        </p:grpSpPr>
        <p:sp>
          <p:nvSpPr>
            <p:cNvPr id="57" name="文本框 56"/>
            <p:cNvSpPr txBox="1"/>
            <p:nvPr/>
          </p:nvSpPr>
          <p:spPr>
            <a:xfrm>
              <a:off x="10826045" y="307817"/>
              <a:ext cx="1365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鸟波作品</a:t>
              </a: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162" y="243895"/>
              <a:ext cx="637883" cy="5279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/>
          <p:nvPr/>
        </p:nvSpPr>
        <p:spPr bwMode="auto">
          <a:xfrm>
            <a:off x="-1" y="1635125"/>
            <a:ext cx="7992533" cy="5228721"/>
          </a:xfrm>
          <a:custGeom>
            <a:avLst/>
            <a:gdLst>
              <a:gd name="T0" fmla="*/ 351 w 368"/>
              <a:gd name="T1" fmla="*/ 64 h 304"/>
              <a:gd name="T2" fmla="*/ 355 w 368"/>
              <a:gd name="T3" fmla="*/ 52 h 304"/>
              <a:gd name="T4" fmla="*/ 325 w 368"/>
              <a:gd name="T5" fmla="*/ 36 h 304"/>
              <a:gd name="T6" fmla="*/ 0 w 368"/>
              <a:gd name="T7" fmla="*/ 0 h 304"/>
              <a:gd name="T8" fmla="*/ 0 w 368"/>
              <a:gd name="T9" fmla="*/ 304 h 304"/>
              <a:gd name="T10" fmla="*/ 300 w 368"/>
              <a:gd name="T11" fmla="*/ 304 h 304"/>
              <a:gd name="T12" fmla="*/ 368 w 368"/>
              <a:gd name="T13" fmla="*/ 104 h 304"/>
              <a:gd name="T14" fmla="*/ 365 w 368"/>
              <a:gd name="T15" fmla="*/ 65 h 304"/>
              <a:gd name="T16" fmla="*/ 351 w 368"/>
              <a:gd name="T17" fmla="*/ 6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4">
                <a:moveTo>
                  <a:pt x="351" y="64"/>
                </a:moveTo>
                <a:cubicBezTo>
                  <a:pt x="349" y="59"/>
                  <a:pt x="355" y="52"/>
                  <a:pt x="355" y="52"/>
                </a:cubicBezTo>
                <a:cubicBezTo>
                  <a:pt x="325" y="36"/>
                  <a:pt x="325" y="36"/>
                  <a:pt x="325" y="36"/>
                </a:cubicBezTo>
                <a:cubicBezTo>
                  <a:pt x="226" y="97"/>
                  <a:pt x="47" y="113"/>
                  <a:pt x="0" y="0"/>
                </a:cubicBezTo>
                <a:cubicBezTo>
                  <a:pt x="0" y="304"/>
                  <a:pt x="0" y="304"/>
                  <a:pt x="0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247" y="200"/>
                  <a:pt x="368" y="104"/>
                  <a:pt x="368" y="104"/>
                </a:cubicBezTo>
                <a:cubicBezTo>
                  <a:pt x="365" y="65"/>
                  <a:pt x="365" y="65"/>
                  <a:pt x="365" y="65"/>
                </a:cubicBezTo>
                <a:cubicBezTo>
                  <a:pt x="365" y="65"/>
                  <a:pt x="354" y="70"/>
                  <a:pt x="351" y="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5674" y="4365454"/>
            <a:ext cx="6249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en-US" altLang="zh-CN" sz="10500" b="1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5674" y="37191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en-US" altLang="zh-CN" sz="360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8"/>
          <p:cNvSpPr/>
          <p:nvPr/>
        </p:nvSpPr>
        <p:spPr bwMode="auto">
          <a:xfrm>
            <a:off x="7378702" y="173640"/>
            <a:ext cx="4363024" cy="3610777"/>
          </a:xfrm>
          <a:custGeom>
            <a:avLst/>
            <a:gdLst>
              <a:gd name="T0" fmla="*/ 238 w 242"/>
              <a:gd name="T1" fmla="*/ 8 h 200"/>
              <a:gd name="T2" fmla="*/ 200 w 242"/>
              <a:gd name="T3" fmla="*/ 18 h 200"/>
              <a:gd name="T4" fmla="*/ 152 w 242"/>
              <a:gd name="T5" fmla="*/ 45 h 200"/>
              <a:gd name="T6" fmla="*/ 55 w 242"/>
              <a:gd name="T7" fmla="*/ 11 h 200"/>
              <a:gd name="T8" fmla="*/ 22 w 242"/>
              <a:gd name="T9" fmla="*/ 16 h 200"/>
              <a:gd name="T10" fmla="*/ 118 w 242"/>
              <a:gd name="T11" fmla="*/ 69 h 200"/>
              <a:gd name="T12" fmla="*/ 45 w 242"/>
              <a:gd name="T13" fmla="*/ 117 h 200"/>
              <a:gd name="T14" fmla="*/ 12 w 242"/>
              <a:gd name="T15" fmla="*/ 106 h 200"/>
              <a:gd name="T16" fmla="*/ 0 w 242"/>
              <a:gd name="T17" fmla="*/ 110 h 200"/>
              <a:gd name="T18" fmla="*/ 31 w 242"/>
              <a:gd name="T19" fmla="*/ 127 h 200"/>
              <a:gd name="T20" fmla="*/ 23 w 242"/>
              <a:gd name="T21" fmla="*/ 136 h 200"/>
              <a:gd name="T22" fmla="*/ 37 w 242"/>
              <a:gd name="T23" fmla="*/ 135 h 200"/>
              <a:gd name="T24" fmla="*/ 39 w 242"/>
              <a:gd name="T25" fmla="*/ 174 h 200"/>
              <a:gd name="T26" fmla="*/ 46 w 242"/>
              <a:gd name="T27" fmla="*/ 165 h 200"/>
              <a:gd name="T28" fmla="*/ 53 w 242"/>
              <a:gd name="T29" fmla="*/ 130 h 200"/>
              <a:gd name="T30" fmla="*/ 132 w 242"/>
              <a:gd name="T31" fmla="*/ 95 h 200"/>
              <a:gd name="T32" fmla="*/ 134 w 242"/>
              <a:gd name="T33" fmla="*/ 200 h 200"/>
              <a:gd name="T34" fmla="*/ 150 w 242"/>
              <a:gd name="T35" fmla="*/ 177 h 200"/>
              <a:gd name="T36" fmla="*/ 168 w 242"/>
              <a:gd name="T37" fmla="*/ 74 h 200"/>
              <a:gd name="T38" fmla="*/ 222 w 242"/>
              <a:gd name="T39" fmla="*/ 33 h 200"/>
              <a:gd name="T40" fmla="*/ 238 w 242"/>
              <a:gd name="T41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2" h="200">
                <a:moveTo>
                  <a:pt x="238" y="8"/>
                </a:moveTo>
                <a:cubicBezTo>
                  <a:pt x="233" y="0"/>
                  <a:pt x="200" y="18"/>
                  <a:pt x="200" y="18"/>
                </a:cubicBezTo>
                <a:cubicBezTo>
                  <a:pt x="184" y="25"/>
                  <a:pt x="168" y="35"/>
                  <a:pt x="152" y="45"/>
                </a:cubicBezTo>
                <a:cubicBezTo>
                  <a:pt x="122" y="36"/>
                  <a:pt x="85" y="20"/>
                  <a:pt x="55" y="11"/>
                </a:cubicBezTo>
                <a:cubicBezTo>
                  <a:pt x="48" y="9"/>
                  <a:pt x="22" y="16"/>
                  <a:pt x="22" y="16"/>
                </a:cubicBezTo>
                <a:cubicBezTo>
                  <a:pt x="48" y="30"/>
                  <a:pt x="91" y="54"/>
                  <a:pt x="118" y="69"/>
                </a:cubicBezTo>
                <a:cubicBezTo>
                  <a:pt x="94" y="85"/>
                  <a:pt x="69" y="100"/>
                  <a:pt x="45" y="117"/>
                </a:cubicBezTo>
                <a:cubicBezTo>
                  <a:pt x="35" y="114"/>
                  <a:pt x="22" y="109"/>
                  <a:pt x="12" y="106"/>
                </a:cubicBezTo>
                <a:cubicBezTo>
                  <a:pt x="0" y="110"/>
                  <a:pt x="0" y="110"/>
                  <a:pt x="0" y="110"/>
                </a:cubicBezTo>
                <a:cubicBezTo>
                  <a:pt x="6" y="114"/>
                  <a:pt x="25" y="123"/>
                  <a:pt x="31" y="127"/>
                </a:cubicBezTo>
                <a:cubicBezTo>
                  <a:pt x="26" y="132"/>
                  <a:pt x="23" y="135"/>
                  <a:pt x="23" y="136"/>
                </a:cubicBezTo>
                <a:cubicBezTo>
                  <a:pt x="24" y="138"/>
                  <a:pt x="29" y="137"/>
                  <a:pt x="37" y="135"/>
                </a:cubicBezTo>
                <a:cubicBezTo>
                  <a:pt x="37" y="148"/>
                  <a:pt x="38" y="161"/>
                  <a:pt x="39" y="174"/>
                </a:cubicBezTo>
                <a:cubicBezTo>
                  <a:pt x="44" y="172"/>
                  <a:pt x="46" y="165"/>
                  <a:pt x="46" y="165"/>
                </a:cubicBezTo>
                <a:cubicBezTo>
                  <a:pt x="48" y="153"/>
                  <a:pt x="50" y="141"/>
                  <a:pt x="53" y="130"/>
                </a:cubicBezTo>
                <a:cubicBezTo>
                  <a:pt x="80" y="120"/>
                  <a:pt x="107" y="108"/>
                  <a:pt x="132" y="95"/>
                </a:cubicBezTo>
                <a:cubicBezTo>
                  <a:pt x="132" y="130"/>
                  <a:pt x="133" y="165"/>
                  <a:pt x="134" y="200"/>
                </a:cubicBezTo>
                <a:cubicBezTo>
                  <a:pt x="143" y="197"/>
                  <a:pt x="148" y="186"/>
                  <a:pt x="150" y="177"/>
                </a:cubicBezTo>
                <a:cubicBezTo>
                  <a:pt x="156" y="142"/>
                  <a:pt x="161" y="108"/>
                  <a:pt x="168" y="74"/>
                </a:cubicBezTo>
                <a:cubicBezTo>
                  <a:pt x="187" y="62"/>
                  <a:pt x="206" y="49"/>
                  <a:pt x="222" y="33"/>
                </a:cubicBezTo>
                <a:cubicBezTo>
                  <a:pt x="224" y="32"/>
                  <a:pt x="242" y="15"/>
                  <a:pt x="238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18821" y="336053"/>
            <a:ext cx="4970462" cy="590931"/>
          </a:xfrm>
        </p:spPr>
        <p:txBody>
          <a:bodyPr/>
          <a:lstStyle/>
          <a:p>
            <a:r>
              <a:rPr lang="zh-CN" altLang="en-US" sz="3600" dirty="0"/>
              <a:t>公司简介</a:t>
            </a:r>
          </a:p>
        </p:txBody>
      </p:sp>
      <p:sp>
        <p:nvSpPr>
          <p:cNvPr id="265" name="梯形 264"/>
          <p:cNvSpPr/>
          <p:nvPr/>
        </p:nvSpPr>
        <p:spPr>
          <a:xfrm rot="16200000">
            <a:off x="2811263" y="-2811262"/>
            <a:ext cx="6569476" cy="12192001"/>
          </a:xfrm>
          <a:prstGeom prst="trapezoid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000" kern="0">
              <a:solidFill>
                <a:sysClr val="windowText" lastClr="000000"/>
              </a:solidFill>
            </a:endParaRPr>
          </a:p>
        </p:txBody>
      </p:sp>
      <p:pic>
        <p:nvPicPr>
          <p:cNvPr id="266" name="Picture 3" descr="I:\f\PPT库\剪影人物\167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8821" y="2519903"/>
            <a:ext cx="1106763" cy="299876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67" name="Picture 4" descr="I:\f\PPT库\剪影人物\1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1377" y="1760143"/>
            <a:ext cx="1440160" cy="430173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68" name="TextBox 10"/>
          <p:cNvSpPr txBox="1"/>
          <p:nvPr/>
        </p:nvSpPr>
        <p:spPr>
          <a:xfrm>
            <a:off x="4559828" y="1995645"/>
            <a:ext cx="7087675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逃离世界集团，经历三十载耕耘，现已发展成为集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文案策划、制作、销售为一体的互联网集团。</a:t>
            </a:r>
            <a:endParaRPr lang="en-US" altLang="zh-CN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此处添加详细文本描述，建议与标题相关并符合整体语言风格，语言描述尽量简洁生动此处添加详细文本描述，建议与标题相关并符合整体语言风格，语言描述尽量简洁生动。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18821" y="336053"/>
            <a:ext cx="4970462" cy="590931"/>
          </a:xfrm>
        </p:spPr>
        <p:txBody>
          <a:bodyPr/>
          <a:lstStyle/>
          <a:p>
            <a:r>
              <a:rPr lang="zh-CN" altLang="en-US" sz="3600" dirty="0"/>
              <a:t>公司简介</a:t>
            </a: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6566399" y="3769887"/>
            <a:ext cx="1632181" cy="672075"/>
          </a:xfrm>
          <a:prstGeom prst="straightConnector1">
            <a:avLst/>
          </a:prstGeom>
          <a:noFill/>
          <a:ln w="9525" cap="flat" cmpd="sng" algn="ctr">
            <a:solidFill>
              <a:srgbClr val="223D7B"/>
            </a:solidFill>
            <a:prstDash val="dash"/>
            <a:tailEnd type="arrow"/>
          </a:ln>
          <a:effectLst/>
        </p:spPr>
      </p:cxnSp>
      <p:cxnSp>
        <p:nvCxnSpPr>
          <p:cNvPr id="36" name="直接箭头连接符 35"/>
          <p:cNvCxnSpPr/>
          <p:nvPr/>
        </p:nvCxnSpPr>
        <p:spPr>
          <a:xfrm flipV="1">
            <a:off x="6566399" y="2041695"/>
            <a:ext cx="1632181" cy="672075"/>
          </a:xfrm>
          <a:prstGeom prst="straightConnector1">
            <a:avLst/>
          </a:prstGeom>
          <a:noFill/>
          <a:ln w="9525" cap="flat" cmpd="sng" algn="ctr">
            <a:solidFill>
              <a:srgbClr val="223D7B"/>
            </a:solidFill>
            <a:prstDash val="dash"/>
            <a:tailEnd type="arrow"/>
          </a:ln>
          <a:effectLst/>
        </p:spPr>
      </p:cxnSp>
      <p:cxnSp>
        <p:nvCxnSpPr>
          <p:cNvPr id="37" name="直接箭头连接符 36"/>
          <p:cNvCxnSpPr/>
          <p:nvPr/>
        </p:nvCxnSpPr>
        <p:spPr>
          <a:xfrm flipH="1" flipV="1">
            <a:off x="3672420" y="2137706"/>
            <a:ext cx="1645841" cy="576064"/>
          </a:xfrm>
          <a:prstGeom prst="straightConnector1">
            <a:avLst/>
          </a:prstGeom>
          <a:noFill/>
          <a:ln w="9525" cap="flat" cmpd="sng" algn="ctr">
            <a:solidFill>
              <a:srgbClr val="223D7B"/>
            </a:solidFill>
            <a:prstDash val="dash"/>
            <a:tailEnd type="arrow"/>
          </a:ln>
          <a:effectLst/>
        </p:spPr>
      </p:cxnSp>
      <p:cxnSp>
        <p:nvCxnSpPr>
          <p:cNvPr id="38" name="直接箭头连接符 37"/>
          <p:cNvCxnSpPr/>
          <p:nvPr/>
        </p:nvCxnSpPr>
        <p:spPr>
          <a:xfrm flipH="1">
            <a:off x="3672420" y="3769887"/>
            <a:ext cx="1645841" cy="672075"/>
          </a:xfrm>
          <a:prstGeom prst="straightConnector1">
            <a:avLst/>
          </a:prstGeom>
          <a:noFill/>
          <a:ln w="9525" cap="flat" cmpd="sng" algn="ctr">
            <a:solidFill>
              <a:srgbClr val="223D7B"/>
            </a:solidFill>
            <a:prstDash val="dash"/>
            <a:tailEnd type="arrow"/>
          </a:ln>
          <a:effectLst/>
        </p:spPr>
      </p:cxnSp>
      <p:sp>
        <p:nvSpPr>
          <p:cNvPr id="39" name="弧形 38"/>
          <p:cNvSpPr/>
          <p:nvPr/>
        </p:nvSpPr>
        <p:spPr>
          <a:xfrm>
            <a:off x="5146559" y="2405417"/>
            <a:ext cx="1632181" cy="1632181"/>
          </a:xfrm>
          <a:prstGeom prst="arc">
            <a:avLst/>
          </a:prstGeom>
          <a:noFill/>
          <a:ln w="254000" cap="flat" cmpd="sng" algn="ctr">
            <a:solidFill>
              <a:srgbClr val="223D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 rot="16200000">
            <a:off x="5105919" y="2405417"/>
            <a:ext cx="1632181" cy="1632181"/>
          </a:xfrm>
          <a:prstGeom prst="arc">
            <a:avLst/>
          </a:prstGeom>
          <a:noFill/>
          <a:ln w="254000" cap="flat" cmpd="sng" algn="ctr">
            <a:solidFill>
              <a:srgbClr val="223D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弧形 40"/>
          <p:cNvSpPr/>
          <p:nvPr/>
        </p:nvSpPr>
        <p:spPr>
          <a:xfrm rot="10800000">
            <a:off x="5105919" y="2446057"/>
            <a:ext cx="1632181" cy="1632181"/>
          </a:xfrm>
          <a:prstGeom prst="arc">
            <a:avLst/>
          </a:prstGeom>
          <a:noFill/>
          <a:ln w="254000" cap="flat" cmpd="sng" algn="ctr">
            <a:solidFill>
              <a:srgbClr val="223D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弧形 41"/>
          <p:cNvSpPr/>
          <p:nvPr/>
        </p:nvSpPr>
        <p:spPr>
          <a:xfrm rot="5400000">
            <a:off x="5146559" y="2446057"/>
            <a:ext cx="1632181" cy="1632181"/>
          </a:xfrm>
          <a:prstGeom prst="arc">
            <a:avLst/>
          </a:prstGeom>
          <a:noFill/>
          <a:ln w="254000" cap="flat" cmpd="sng" algn="ctr">
            <a:solidFill>
              <a:srgbClr val="223D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275180" y="1447303"/>
            <a:ext cx="1723549" cy="1860013"/>
            <a:chOff x="1641617" y="1491630"/>
            <a:chExt cx="1292662" cy="1395010"/>
          </a:xfrm>
        </p:grpSpPr>
        <p:grpSp>
          <p:nvGrpSpPr>
            <p:cNvPr id="44" name="组合 43"/>
            <p:cNvGrpSpPr/>
            <p:nvPr/>
          </p:nvGrpSpPr>
          <p:grpSpPr>
            <a:xfrm>
              <a:off x="1907704" y="1491630"/>
              <a:ext cx="781843" cy="781843"/>
              <a:chOff x="1907704" y="1491630"/>
              <a:chExt cx="781843" cy="781843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907704" y="1491630"/>
                <a:ext cx="781843" cy="781843"/>
              </a:xfrm>
              <a:prstGeom prst="ellipse">
                <a:avLst/>
              </a:prstGeom>
              <a:solidFill>
                <a:srgbClr val="223D7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47" name="Picture 2" descr="F:\1-原创素材\4_ks02\PPT\PPT-0_小图标\04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55" y="1611293"/>
                <a:ext cx="308585" cy="536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Box 32"/>
            <p:cNvSpPr txBox="1"/>
            <p:nvPr/>
          </p:nvSpPr>
          <p:spPr>
            <a:xfrm>
              <a:off x="1641617" y="2324899"/>
              <a:ext cx="1292662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  <a:r>
                <a:rPr kumimoji="0" lang="en-US" altLang="zh-CN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23D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75180" y="4057918"/>
            <a:ext cx="1723549" cy="1814818"/>
            <a:chOff x="1641617" y="3449592"/>
            <a:chExt cx="1292662" cy="1361114"/>
          </a:xfrm>
        </p:grpSpPr>
        <p:grpSp>
          <p:nvGrpSpPr>
            <p:cNvPr id="49" name="组合 48"/>
            <p:cNvGrpSpPr/>
            <p:nvPr/>
          </p:nvGrpSpPr>
          <p:grpSpPr>
            <a:xfrm>
              <a:off x="1907704" y="3449592"/>
              <a:ext cx="781843" cy="781843"/>
              <a:chOff x="1907704" y="3449592"/>
              <a:chExt cx="781843" cy="781843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907704" y="3449592"/>
                <a:ext cx="781843" cy="781843"/>
              </a:xfrm>
              <a:prstGeom prst="ellipse">
                <a:avLst/>
              </a:prstGeom>
              <a:solidFill>
                <a:srgbClr val="223D7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2" name="Picture 3" descr="F:\1-原创素材\4_ks02\PPT\PPT-0_小图标\043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7038" y="3612789"/>
                <a:ext cx="516066" cy="413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TextBox 37"/>
            <p:cNvSpPr txBox="1"/>
            <p:nvPr/>
          </p:nvSpPr>
          <p:spPr>
            <a:xfrm>
              <a:off x="1641617" y="4248965"/>
              <a:ext cx="1292662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  <a:r>
                <a:rPr kumimoji="0" lang="en-US" altLang="zh-CN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23D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54046" y="1458479"/>
            <a:ext cx="1723549" cy="1845816"/>
            <a:chOff x="5900767" y="1500012"/>
            <a:chExt cx="1292662" cy="1384362"/>
          </a:xfrm>
        </p:grpSpPr>
        <p:grpSp>
          <p:nvGrpSpPr>
            <p:cNvPr id="54" name="组合 53"/>
            <p:cNvGrpSpPr/>
            <p:nvPr/>
          </p:nvGrpSpPr>
          <p:grpSpPr>
            <a:xfrm>
              <a:off x="6156176" y="1500012"/>
              <a:ext cx="781843" cy="781843"/>
              <a:chOff x="6156176" y="1500012"/>
              <a:chExt cx="781843" cy="781843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6156176" y="1500012"/>
                <a:ext cx="781843" cy="781843"/>
              </a:xfrm>
              <a:prstGeom prst="ellipse">
                <a:avLst/>
              </a:prstGeom>
              <a:solidFill>
                <a:srgbClr val="223D7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7" name="Picture 5" descr="F:\1-原创素材\4_ks02\PPT\PPT-0_小图标\06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5434" y="1705026"/>
                <a:ext cx="464832" cy="357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Box 38"/>
            <p:cNvSpPr txBox="1"/>
            <p:nvPr/>
          </p:nvSpPr>
          <p:spPr>
            <a:xfrm>
              <a:off x="5900767" y="2322633"/>
              <a:ext cx="1292662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  <a:r>
                <a:rPr kumimoji="0" lang="en-US" altLang="zh-CN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23D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64700" y="4069094"/>
            <a:ext cx="1723549" cy="1803642"/>
            <a:chOff x="5908758" y="3457974"/>
            <a:chExt cx="1292662" cy="1352732"/>
          </a:xfrm>
        </p:grpSpPr>
        <p:grpSp>
          <p:nvGrpSpPr>
            <p:cNvPr id="59" name="组合 58"/>
            <p:cNvGrpSpPr/>
            <p:nvPr/>
          </p:nvGrpSpPr>
          <p:grpSpPr>
            <a:xfrm>
              <a:off x="6156176" y="3457974"/>
              <a:ext cx="781843" cy="781843"/>
              <a:chOff x="6156176" y="3457974"/>
              <a:chExt cx="781843" cy="781843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6156176" y="3457974"/>
                <a:ext cx="781843" cy="781843"/>
              </a:xfrm>
              <a:prstGeom prst="ellipse">
                <a:avLst/>
              </a:prstGeom>
              <a:solidFill>
                <a:srgbClr val="223D7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2" name="Picture 4" descr="F:\1-原创素材\4_ks02\PPT\PPT-0_小图标\0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3" y="3648608"/>
                <a:ext cx="504055" cy="378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TextBox 39"/>
            <p:cNvSpPr txBox="1"/>
            <p:nvPr/>
          </p:nvSpPr>
          <p:spPr>
            <a:xfrm>
              <a:off x="5908758" y="4248965"/>
              <a:ext cx="1292662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  <a:r>
                <a:rPr kumimoji="0" lang="en-US" altLang="zh-CN" sz="1865" b="1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23D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23D7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输入业务介绍文字说明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18821" y="336053"/>
            <a:ext cx="4970462" cy="590931"/>
          </a:xfrm>
        </p:spPr>
        <p:txBody>
          <a:bodyPr/>
          <a:lstStyle/>
          <a:p>
            <a:r>
              <a:rPr lang="zh-CN" altLang="en-US" dirty="0"/>
              <a:t>发展历程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0" y="2954439"/>
            <a:ext cx="9648395" cy="0"/>
          </a:xfrm>
          <a:prstGeom prst="line">
            <a:avLst/>
          </a:prstGeom>
          <a:ln w="76200"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9065980" y="2948286"/>
            <a:ext cx="1152128" cy="1158281"/>
            <a:chOff x="6799485" y="2211214"/>
            <a:chExt cx="864096" cy="868711"/>
          </a:xfrm>
        </p:grpSpPr>
        <p:sp>
          <p:nvSpPr>
            <p:cNvPr id="33" name="弧形 32"/>
            <p:cNvSpPr/>
            <p:nvPr/>
          </p:nvSpPr>
          <p:spPr>
            <a:xfrm>
              <a:off x="6799485" y="2215829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5400000">
              <a:off x="6799485" y="2211214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1775520" y="4100413"/>
            <a:ext cx="7872875" cy="0"/>
          </a:xfrm>
          <a:prstGeom prst="line">
            <a:avLst/>
          </a:prstGeom>
          <a:ln w="76200">
            <a:solidFill>
              <a:srgbClr val="223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1199523" y="4090687"/>
            <a:ext cx="1152128" cy="1162515"/>
            <a:chOff x="899642" y="3068015"/>
            <a:chExt cx="864096" cy="871886"/>
          </a:xfrm>
        </p:grpSpPr>
        <p:sp>
          <p:nvSpPr>
            <p:cNvPr id="65" name="弧形 64"/>
            <p:cNvSpPr/>
            <p:nvPr/>
          </p:nvSpPr>
          <p:spPr>
            <a:xfrm rot="10800000">
              <a:off x="899642" y="3068015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弧形 65"/>
            <p:cNvSpPr/>
            <p:nvPr/>
          </p:nvSpPr>
          <p:spPr>
            <a:xfrm rot="16200000">
              <a:off x="899642" y="3075805"/>
              <a:ext cx="864096" cy="864096"/>
            </a:xfrm>
            <a:prstGeom prst="arc">
              <a:avLst/>
            </a:prstGeom>
            <a:ln w="76200">
              <a:solidFill>
                <a:srgbClr val="223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7" name="直接箭头连接符 66"/>
          <p:cNvCxnSpPr/>
          <p:nvPr/>
        </p:nvCxnSpPr>
        <p:spPr>
          <a:xfrm>
            <a:off x="1769236" y="5242815"/>
            <a:ext cx="9697011" cy="0"/>
          </a:xfrm>
          <a:prstGeom prst="straightConnector1">
            <a:avLst/>
          </a:prstGeom>
          <a:ln w="76200">
            <a:solidFill>
              <a:srgbClr val="223D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1170293" y="1547179"/>
            <a:ext cx="1210589" cy="1402781"/>
            <a:chOff x="877719" y="1160384"/>
            <a:chExt cx="907942" cy="1052086"/>
          </a:xfrm>
        </p:grpSpPr>
        <p:pic>
          <p:nvPicPr>
            <p:cNvPr id="69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775639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43"/>
            <p:cNvSpPr txBox="1"/>
            <p:nvPr/>
          </p:nvSpPr>
          <p:spPr>
            <a:xfrm>
              <a:off x="877719" y="1160384"/>
              <a:ext cx="907942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2800" b="1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2006</a:t>
              </a: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500292" y="1547179"/>
            <a:ext cx="1210589" cy="1402781"/>
            <a:chOff x="2625219" y="1160384"/>
            <a:chExt cx="907942" cy="1052086"/>
          </a:xfrm>
        </p:grpSpPr>
        <p:pic>
          <p:nvPicPr>
            <p:cNvPr id="72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116" y="1775639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45"/>
            <p:cNvSpPr txBox="1"/>
            <p:nvPr/>
          </p:nvSpPr>
          <p:spPr>
            <a:xfrm>
              <a:off x="2625219" y="1160384"/>
              <a:ext cx="907942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2800" b="1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2007</a:t>
              </a: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00559" y="1547179"/>
            <a:ext cx="1210589" cy="1402781"/>
            <a:chOff x="4425419" y="1160384"/>
            <a:chExt cx="907942" cy="1052086"/>
          </a:xfrm>
        </p:grpSpPr>
        <p:pic>
          <p:nvPicPr>
            <p:cNvPr id="75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315" y="1775639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47"/>
            <p:cNvSpPr txBox="1"/>
            <p:nvPr/>
          </p:nvSpPr>
          <p:spPr>
            <a:xfrm>
              <a:off x="4425419" y="1160384"/>
              <a:ext cx="907942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2800" b="1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204815" y="1539414"/>
            <a:ext cx="1210589" cy="1402781"/>
            <a:chOff x="6153611" y="1154560"/>
            <a:chExt cx="907942" cy="1052086"/>
          </a:xfrm>
        </p:grpSpPr>
        <p:pic>
          <p:nvPicPr>
            <p:cNvPr id="78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507" y="1769815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49"/>
            <p:cNvSpPr txBox="1"/>
            <p:nvPr/>
          </p:nvSpPr>
          <p:spPr>
            <a:xfrm>
              <a:off x="6153611" y="1154560"/>
              <a:ext cx="907942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en-US" altLang="zh-CN" sz="2800" b="1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219200"/>
              <a:r>
                <a:rPr lang="zh-CN" altLang="en-US" sz="1000" kern="0" dirty="0">
                  <a:solidFill>
                    <a:srgbClr val="223D7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输入发展历程文字</a:t>
              </a:r>
              <a:endParaRPr lang="en-US" altLang="zh-CN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0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81" y="3508246"/>
            <a:ext cx="491927" cy="5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51"/>
          <p:cNvSpPr txBox="1"/>
          <p:nvPr/>
        </p:nvSpPr>
        <p:spPr>
          <a:xfrm>
            <a:off x="3352662" y="4151720"/>
            <a:ext cx="121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2800" b="1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89" y="3508246"/>
            <a:ext cx="491927" cy="5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53"/>
          <p:cNvSpPr txBox="1"/>
          <p:nvPr/>
        </p:nvSpPr>
        <p:spPr>
          <a:xfrm>
            <a:off x="6905056" y="4160960"/>
            <a:ext cx="121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2800" b="1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54" y="4660374"/>
            <a:ext cx="491927" cy="5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63"/>
          <p:cNvSpPr txBox="1"/>
          <p:nvPr/>
        </p:nvSpPr>
        <p:spPr>
          <a:xfrm>
            <a:off x="1715235" y="5303848"/>
            <a:ext cx="121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2800" b="1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62" y="4650214"/>
            <a:ext cx="491927" cy="5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65"/>
          <p:cNvSpPr txBox="1"/>
          <p:nvPr/>
        </p:nvSpPr>
        <p:spPr>
          <a:xfrm>
            <a:off x="4984843" y="5293688"/>
            <a:ext cx="121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2800" b="1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78" y="4650214"/>
            <a:ext cx="491927" cy="5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67"/>
          <p:cNvSpPr txBox="1"/>
          <p:nvPr/>
        </p:nvSpPr>
        <p:spPr>
          <a:xfrm>
            <a:off x="8729259" y="5293688"/>
            <a:ext cx="121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2800" b="1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000" kern="0" dirty="0">
                <a:solidFill>
                  <a:srgbClr val="223D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输入发展历程文字</a:t>
            </a:r>
            <a:endParaRPr lang="en-US" altLang="zh-CN" sz="1000" kern="0" dirty="0">
              <a:solidFill>
                <a:srgbClr val="223D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87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18821" y="336053"/>
            <a:ext cx="4970462" cy="590931"/>
          </a:xfrm>
        </p:spPr>
        <p:txBody>
          <a:bodyPr/>
          <a:lstStyle/>
          <a:p>
            <a:r>
              <a:rPr lang="zh-CN" altLang="en-US" dirty="0"/>
              <a:t>发展历程</a:t>
            </a:r>
          </a:p>
        </p:txBody>
      </p:sp>
      <p:sp>
        <p:nvSpPr>
          <p:cNvPr id="35" name="矩形 34"/>
          <p:cNvSpPr/>
          <p:nvPr/>
        </p:nvSpPr>
        <p:spPr>
          <a:xfrm>
            <a:off x="0" y="3189961"/>
            <a:ext cx="12192000" cy="3668039"/>
          </a:xfrm>
          <a:prstGeom prst="rect">
            <a:avLst/>
          </a:prstGeom>
          <a:solidFill>
            <a:srgbClr val="22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5"/>
          <p:cNvSpPr txBox="1"/>
          <p:nvPr/>
        </p:nvSpPr>
        <p:spPr>
          <a:xfrm>
            <a:off x="1227952" y="4192078"/>
            <a:ext cx="1723549" cy="789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  <a:r>
              <a:rPr lang="en-US" altLang="zh-CN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6"/>
          <p:cNvSpPr txBox="1"/>
          <p:nvPr/>
        </p:nvSpPr>
        <p:spPr>
          <a:xfrm>
            <a:off x="3909845" y="4192078"/>
            <a:ext cx="1723549" cy="789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  <a:r>
              <a:rPr lang="en-US" altLang="zh-CN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37"/>
          <p:cNvSpPr txBox="1"/>
          <p:nvPr/>
        </p:nvSpPr>
        <p:spPr>
          <a:xfrm>
            <a:off x="6631941" y="4192078"/>
            <a:ext cx="1723549" cy="789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  <a:r>
              <a:rPr lang="en-US" altLang="zh-CN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354037" y="4192078"/>
            <a:ext cx="1723549" cy="789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zh-CN" altLang="en-US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成员姓名</a:t>
            </a:r>
            <a:r>
              <a:rPr lang="en-US" altLang="zh-CN" sz="213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输入团队成员介绍文字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>
          <a:xfrm>
            <a:off x="1018821" y="1834439"/>
            <a:ext cx="2061406" cy="20614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4" name="KSO_Shape"/>
          <p:cNvSpPr/>
          <p:nvPr/>
        </p:nvSpPr>
        <p:spPr>
          <a:xfrm>
            <a:off x="3740917" y="1834439"/>
            <a:ext cx="2061406" cy="206140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5" name="KSO_Shape"/>
          <p:cNvSpPr/>
          <p:nvPr/>
        </p:nvSpPr>
        <p:spPr>
          <a:xfrm>
            <a:off x="6463013" y="1834439"/>
            <a:ext cx="2061406" cy="206140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6" name="KSO_Shape"/>
          <p:cNvSpPr/>
          <p:nvPr/>
        </p:nvSpPr>
        <p:spPr>
          <a:xfrm>
            <a:off x="9185109" y="1834439"/>
            <a:ext cx="2061406" cy="206140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1449956" y="5458322"/>
            <a:ext cx="9292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4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4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9" grpId="0"/>
          <p:bldP spid="40" grpId="0"/>
          <p:bldP spid="41" grpId="0"/>
          <p:bldP spid="42" grpId="0"/>
          <p:bldP spid="43" grpId="0" animBg="1"/>
          <p:bldP spid="44" grpId="0" animBg="1"/>
          <p:bldP spid="45" grpId="0" animBg="1"/>
          <p:bldP spid="46" grpId="0" animBg="1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9" grpId="0"/>
          <p:bldP spid="40" grpId="0"/>
          <p:bldP spid="41" grpId="0"/>
          <p:bldP spid="42" grpId="0"/>
          <p:bldP spid="43" grpId="0" animBg="1"/>
          <p:bldP spid="44" grpId="0" animBg="1"/>
          <p:bldP spid="45" grpId="0" animBg="1"/>
          <p:bldP spid="46" grpId="0" animBg="1"/>
          <p:bldP spid="4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企业文化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09167" y="2012103"/>
            <a:ext cx="2248732" cy="2248735"/>
            <a:chOff x="1138194" y="2245447"/>
            <a:chExt cx="2248732" cy="2248735"/>
          </a:xfrm>
          <a:solidFill>
            <a:srgbClr val="223D7B"/>
          </a:solidFill>
        </p:grpSpPr>
        <p:sp>
          <p:nvSpPr>
            <p:cNvPr id="27" name="椭圆 26"/>
            <p:cNvSpPr/>
            <p:nvPr/>
          </p:nvSpPr>
          <p:spPr>
            <a:xfrm>
              <a:off x="1138194" y="2245447"/>
              <a:ext cx="2248732" cy="2248735"/>
            </a:xfrm>
            <a:prstGeom prst="ellipse">
              <a:avLst/>
            </a:prstGeom>
            <a:grp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54674" y="2954315"/>
              <a:ext cx="1415772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正直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74379" y="2012103"/>
            <a:ext cx="2248732" cy="2248735"/>
            <a:chOff x="1138194" y="2245447"/>
            <a:chExt cx="2248732" cy="2248735"/>
          </a:xfrm>
          <a:solidFill>
            <a:srgbClr val="223D7B"/>
          </a:solidFill>
        </p:grpSpPr>
        <p:sp>
          <p:nvSpPr>
            <p:cNvPr id="30" name="椭圆 29"/>
            <p:cNvSpPr/>
            <p:nvPr/>
          </p:nvSpPr>
          <p:spPr>
            <a:xfrm>
              <a:off x="1138194" y="2245447"/>
              <a:ext cx="2248732" cy="2248735"/>
            </a:xfrm>
            <a:prstGeom prst="ellipse">
              <a:avLst/>
            </a:prstGeom>
            <a:grp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54674" y="2954315"/>
              <a:ext cx="1415772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进取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39591" y="2012101"/>
            <a:ext cx="2248732" cy="2248735"/>
            <a:chOff x="1138194" y="2245447"/>
            <a:chExt cx="2248732" cy="2248735"/>
          </a:xfrm>
          <a:solidFill>
            <a:srgbClr val="223D7B"/>
          </a:solidFill>
        </p:grpSpPr>
        <p:sp>
          <p:nvSpPr>
            <p:cNvPr id="33" name="椭圆 32"/>
            <p:cNvSpPr/>
            <p:nvPr/>
          </p:nvSpPr>
          <p:spPr>
            <a:xfrm>
              <a:off x="1138194" y="2245447"/>
              <a:ext cx="2248732" cy="2248735"/>
            </a:xfrm>
            <a:prstGeom prst="ellipse">
              <a:avLst/>
            </a:prstGeom>
            <a:grp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554674" y="2954315"/>
              <a:ext cx="1415772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04803" y="2012101"/>
            <a:ext cx="2248732" cy="2248735"/>
            <a:chOff x="1138194" y="2245447"/>
            <a:chExt cx="2248732" cy="2248735"/>
          </a:xfrm>
          <a:solidFill>
            <a:srgbClr val="223D7B"/>
          </a:solidFill>
        </p:grpSpPr>
        <p:sp>
          <p:nvSpPr>
            <p:cNvPr id="36" name="椭圆 35"/>
            <p:cNvSpPr/>
            <p:nvPr/>
          </p:nvSpPr>
          <p:spPr>
            <a:xfrm>
              <a:off x="1138194" y="2245447"/>
              <a:ext cx="2248732" cy="2248735"/>
            </a:xfrm>
            <a:prstGeom prst="ellipse">
              <a:avLst/>
            </a:prstGeom>
            <a:grp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54674" y="2954315"/>
              <a:ext cx="1415772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088796" y="5353242"/>
            <a:ext cx="1022747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这里列举了腾讯的核心价值观。单击添加内容，对其进行简要诠释，一定是公司官方的统一版本，感谢您使用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逃离世界 的作品。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172824" y="1899080"/>
            <a:ext cx="1728192" cy="3072341"/>
            <a:chOff x="899592" y="1923678"/>
            <a:chExt cx="1296144" cy="2304256"/>
          </a:xfrm>
        </p:grpSpPr>
        <p:pic>
          <p:nvPicPr>
            <p:cNvPr id="10242" name="Picture 2" descr="C:\Users\Administrator\Desktop\5792369_105657091390_2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923678"/>
              <a:ext cx="1296144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899592" y="3685778"/>
              <a:ext cx="1296144" cy="542156"/>
            </a:xfrm>
            <a:prstGeom prst="rect">
              <a:avLst/>
            </a:prstGeom>
            <a:solidFill>
              <a:srgbClr val="22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16748" y="3749107"/>
              <a:ext cx="106182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  <a:r>
                <a:rPr lang="en-US" altLang="zh-CN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  <a:p>
              <a:pPr algn="ctr" defTabSz="1219200"/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输入企业荣誉介绍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54184" y="1899080"/>
            <a:ext cx="1728192" cy="3072341"/>
            <a:chOff x="2460611" y="1923678"/>
            <a:chExt cx="1296144" cy="2304256"/>
          </a:xfrm>
        </p:grpSpPr>
        <p:pic>
          <p:nvPicPr>
            <p:cNvPr id="10246" name="Picture 6" descr="C:\Users\Administrator\Desktop\g3_7668732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11" y="1923678"/>
              <a:ext cx="1296144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2460611" y="3685778"/>
              <a:ext cx="1296144" cy="542156"/>
            </a:xfrm>
            <a:prstGeom prst="rect">
              <a:avLst/>
            </a:prstGeom>
            <a:solidFill>
              <a:srgbClr val="22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64455" y="3749107"/>
              <a:ext cx="106182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  <a:r>
                <a:rPr lang="en-US" altLang="zh-CN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  <a:p>
              <a:pPr algn="ctr" defTabSz="1219200"/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输入企业荣誉介绍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35543" y="1899080"/>
            <a:ext cx="1728192" cy="3072341"/>
            <a:chOff x="4021631" y="1923678"/>
            <a:chExt cx="1296144" cy="2304256"/>
          </a:xfrm>
        </p:grpSpPr>
        <p:pic>
          <p:nvPicPr>
            <p:cNvPr id="10245" name="Picture 5" descr="C:\Users\Administrator\Desktop\200712717126166_2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631" y="1923678"/>
              <a:ext cx="1296144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4021631" y="3685778"/>
              <a:ext cx="1296144" cy="542156"/>
            </a:xfrm>
            <a:prstGeom prst="rect">
              <a:avLst/>
            </a:prstGeom>
            <a:solidFill>
              <a:srgbClr val="22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38788" y="3749107"/>
              <a:ext cx="106182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  <a:r>
                <a:rPr lang="en-US" altLang="zh-CN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  <a:p>
              <a:pPr algn="ctr" defTabSz="1219200"/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输入企业荣誉介绍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16903" y="1899080"/>
            <a:ext cx="1728192" cy="3072341"/>
            <a:chOff x="5582650" y="1923678"/>
            <a:chExt cx="1296144" cy="2304256"/>
          </a:xfrm>
        </p:grpSpPr>
        <p:pic>
          <p:nvPicPr>
            <p:cNvPr id="10244" name="Picture 4" descr="C:\Users\Administrator\Desktop\10972570_204303449188_2.jp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650" y="1923678"/>
              <a:ext cx="1296144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/>
            <p:cNvSpPr/>
            <p:nvPr/>
          </p:nvSpPr>
          <p:spPr>
            <a:xfrm>
              <a:off x="5582650" y="3685778"/>
              <a:ext cx="1296144" cy="542156"/>
            </a:xfrm>
            <a:prstGeom prst="rect">
              <a:avLst/>
            </a:prstGeom>
            <a:solidFill>
              <a:srgbClr val="22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99807" y="3749107"/>
              <a:ext cx="106182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  <a:r>
                <a:rPr lang="en-US" altLang="zh-CN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  <a:p>
              <a:pPr algn="ctr" defTabSz="1219200"/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输入企业荣誉介绍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98260" y="1899080"/>
            <a:ext cx="1733754" cy="3072341"/>
            <a:chOff x="7143671" y="1923678"/>
            <a:chExt cx="1300316" cy="2304256"/>
          </a:xfrm>
        </p:grpSpPr>
        <p:pic>
          <p:nvPicPr>
            <p:cNvPr id="10243" name="Picture 3" descr="C:\Users\Administrator\Desktop\884797_114841627193_2.jp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671" y="1923678"/>
              <a:ext cx="1296144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矩形 53"/>
            <p:cNvSpPr/>
            <p:nvPr/>
          </p:nvSpPr>
          <p:spPr>
            <a:xfrm>
              <a:off x="7147843" y="3685778"/>
              <a:ext cx="1296144" cy="542156"/>
            </a:xfrm>
            <a:prstGeom prst="rect">
              <a:avLst/>
            </a:prstGeom>
            <a:solidFill>
              <a:srgbClr val="22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60828" y="3749107"/>
              <a:ext cx="106182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/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  <a:r>
                <a:rPr lang="en-US" altLang="zh-CN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  <a:p>
              <a:pPr algn="ctr" defTabSz="1219200"/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输入企业荣誉介绍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企业荣誉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宽屏</PresentationFormat>
  <Paragraphs>168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微软雅黑</vt:lpstr>
      <vt:lpstr>微软雅黑 Light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207</cp:revision>
  <dcterms:created xsi:type="dcterms:W3CDTF">2016-07-17T07:04:00Z</dcterms:created>
  <dcterms:modified xsi:type="dcterms:W3CDTF">2021-01-05T22:42:42Z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