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88" r:id="rId2"/>
    <p:sldId id="3289" r:id="rId3"/>
    <p:sldId id="3290" r:id="rId4"/>
    <p:sldId id="3281" r:id="rId5"/>
    <p:sldId id="3268" r:id="rId6"/>
    <p:sldId id="3269" r:id="rId7"/>
    <p:sldId id="3294" r:id="rId8"/>
    <p:sldId id="3298" r:id="rId9"/>
    <p:sldId id="3303" r:id="rId10"/>
    <p:sldId id="3271" r:id="rId11"/>
    <p:sldId id="3272" r:id="rId12"/>
    <p:sldId id="3300" r:id="rId13"/>
    <p:sldId id="3301" r:id="rId14"/>
    <p:sldId id="3273" r:id="rId15"/>
    <p:sldId id="3305" r:id="rId16"/>
    <p:sldId id="3274" r:id="rId17"/>
    <p:sldId id="3299" r:id="rId18"/>
    <p:sldId id="3302" r:id="rId19"/>
    <p:sldId id="3275" r:id="rId20"/>
    <p:sldId id="3276" r:id="rId21"/>
    <p:sldId id="3306" r:id="rId22"/>
    <p:sldId id="3277" r:id="rId23"/>
    <p:sldId id="3278" r:id="rId24"/>
    <p:sldId id="3279" r:id="rId25"/>
    <p:sldId id="3280" r:id="rId26"/>
    <p:sldId id="3307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D7"/>
    <a:srgbClr val="F2F2F2"/>
    <a:srgbClr val="1D6DC2"/>
    <a:srgbClr val="08B689"/>
    <a:srgbClr val="79B50F"/>
    <a:srgbClr val="09B0DE"/>
    <a:srgbClr val="6669D2"/>
    <a:srgbClr val="33BE9B"/>
    <a:srgbClr val="33FCC4"/>
    <a:srgbClr val="42D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7" autoAdjust="0"/>
    <p:restoredTop sz="92986" autoAdjust="0"/>
  </p:normalViewPr>
  <p:slideViewPr>
    <p:cSldViewPr>
      <p:cViewPr varScale="1">
        <p:scale>
          <a:sx n="84" d="100"/>
          <a:sy n="84" d="100"/>
        </p:scale>
        <p:origin x="252" y="90"/>
      </p:cViewPr>
      <p:guideLst>
        <p:guide orient="horz" pos="328"/>
        <p:guide pos="4050"/>
        <p:guide orient="horz" pos="4183"/>
        <p:guide pos="7588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CC-4ABC-9868-FCD7EF963B4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CC-4ABC-9868-FCD7EF963B4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CC-4ABC-9868-FCD7EF963B4C}"/>
              </c:ext>
            </c:extLst>
          </c:dPt>
          <c:dLbls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0.00%</c:formatCode>
                <c:ptCount val="4"/>
                <c:pt idx="0">
                  <c:v>0.58399999999999996</c:v>
                </c:pt>
                <c:pt idx="1">
                  <c:v>0.65</c:v>
                </c:pt>
                <c:pt idx="2">
                  <c:v>0.93899999999999995</c:v>
                </c:pt>
                <c:pt idx="3">
                  <c:v>0.77700000000000002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2CCC-4ABC-9868-FCD7EF963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290259392"/>
        <c:axId val="290259952"/>
      </c:barChart>
      <c:catAx>
        <c:axId val="290259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0259952"/>
        <c:crosses val="autoZero"/>
        <c:auto val="1"/>
        <c:lblAlgn val="ctr"/>
        <c:lblOffset val="100"/>
        <c:noMultiLvlLbl val="0"/>
      </c:catAx>
      <c:valAx>
        <c:axId val="2902599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902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12839466503"/>
          <c:y val="1.9316848786758802E-2"/>
        </c:manualLayout>
      </c:layout>
      <c:overlay val="0"/>
      <c:spPr>
        <a:noFill/>
        <a:ln w="2538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1-B7C9-43A1-9B25-C868600217E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3-B7C9-43A1-9B25-C868600217EB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B7C9-43A1-9B25-C86860021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5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2822030999"/>
          <c:y val="1.93167714500804E-2"/>
        </c:manualLayout>
      </c:layout>
      <c:overlay val="0"/>
      <c:spPr>
        <a:noFill/>
        <a:ln w="2541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  <a:ln w="25414">
              <a:noFill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25414">
                <a:noFill/>
              </a:ln>
            </c:spPr>
            <c:extLst>
              <c:ext xmlns:c16="http://schemas.microsoft.com/office/drawing/2014/chart" uri="{C3380CC4-5D6E-409C-BE32-E72D297353CC}">
                <c16:uniqueId val="{00000001-E886-46D8-B167-18F0ADE75F86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E886-46D8-B167-18F0ADE75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2822030999"/>
          <c:y val="1.93167714500804E-2"/>
        </c:manualLayout>
      </c:layout>
      <c:overlay val="0"/>
      <c:spPr>
        <a:noFill/>
        <a:ln w="2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416">
              <a:noFill/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1-2CA3-47E5-AFC8-129B148F40C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3-2CA3-47E5-AFC8-129B148F40CA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2CA3-47E5-AFC8-129B148F4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8700985201"/>
          <c:y val="1.93168598900012E-2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1-85F0-4536-821E-4E00CE6C79D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3-85F0-4536-821E-4E00CE6C79D9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85F0-4536-821E-4E00CE6C7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50472AE-2A01-4B67-97BF-DE575521EE85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258C887-E232-4797-8683-7782C6E058F0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50472AE-2A01-4B67-97BF-DE575521EE85}" type="slidenum">
              <a:rPr lang="zh-CN" altLang="en-US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50472AE-2A01-4B67-97BF-DE575521EE85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50472AE-2A01-4B67-97BF-DE575521EE85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06512E57-95F0-4912-AC44-F2D43C571B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96A97911-2034-46D6-AA50-87A8D7B23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67A1-5C53-42BD-AB2C-709FEF61F26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0EFF5-4C64-44AF-903C-4654B01C43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25575" y="110499"/>
            <a:ext cx="7068964" cy="700997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261456" y="110498"/>
            <a:ext cx="2700339" cy="34727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0029074" y="3649404"/>
            <a:ext cx="2700339" cy="34727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229076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1244752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772903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931244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88527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11003" y="-16917"/>
            <a:ext cx="6466797" cy="7258931"/>
            <a:chOff x="6411003" y="-16917"/>
            <a:chExt cx="6466797" cy="7258931"/>
          </a:xfrm>
        </p:grpSpPr>
        <p:sp>
          <p:nvSpPr>
            <p:cNvPr id="6" name="矩形 5"/>
            <p:cNvSpPr/>
            <p:nvPr/>
          </p:nvSpPr>
          <p:spPr>
            <a:xfrm>
              <a:off x="6411009" y="-16917"/>
              <a:ext cx="6466791" cy="7258931"/>
            </a:xfrm>
            <a:prstGeom prst="rect">
              <a:avLst/>
            </a:prstGeom>
            <a:solidFill>
              <a:srgbClr val="008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3" tIns="48217" rIns="96433" bIns="48217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/>
          </p:nvSpPr>
          <p:spPr>
            <a:xfrm rot="5400000">
              <a:off x="6389018" y="3203828"/>
              <a:ext cx="447774" cy="403804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3" tIns="48217" rIns="96433" bIns="48217"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1547630"/>
            <a:ext cx="4273192" cy="4163974"/>
          </a:xfrm>
          <a:prstGeom prst="rect">
            <a:avLst/>
          </a:prstGeom>
        </p:spPr>
      </p:pic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6844002" y="3669722"/>
            <a:ext cx="4167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TELECOM INDUSTRY PPT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6844003" y="4311847"/>
            <a:ext cx="5065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中国电信公司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6844003" y="2987526"/>
            <a:ext cx="4957126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4800" cap="all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中国电信专用</a:t>
            </a:r>
            <a:r>
              <a:rPr lang="en-US" altLang="zh-CN" sz="4800" cap="all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PPT</a:t>
            </a:r>
            <a:endParaRPr lang="zh-CN" altLang="en-US" sz="4800" cap="all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6844003" y="4705183"/>
            <a:ext cx="56769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</a:rPr>
              <a:t>| | Is suitable for the financial industry | stock fund work summary | | performance report| | Is suitable for the financial industry | stock fund | performance report| | Is suitable for the financial industry | stock fund work summary | | performance report</a:t>
            </a:r>
            <a:endParaRPr lang="zh-CN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6844003" y="2189264"/>
            <a:ext cx="1831340" cy="99187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6000" cap="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2020</a:t>
            </a:r>
            <a:endParaRPr lang="zh-CN" altLang="en-US" sz="6000" cap="all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8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4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69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44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904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4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50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0" grpId="1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4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69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44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904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0" grpId="1"/>
          <p:bldP spid="21" grpId="0"/>
          <p:bldP spid="22" grpId="0"/>
          <p:bldP spid="2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89706" y="1960141"/>
            <a:ext cx="4559775" cy="4461526"/>
            <a:chOff x="5935480" y="1522617"/>
            <a:chExt cx="5018173" cy="4910048"/>
          </a:xfrm>
        </p:grpSpPr>
        <p:sp>
          <p:nvSpPr>
            <p:cNvPr id="25" name="Freeform 5"/>
            <p:cNvSpPr/>
            <p:nvPr/>
          </p:nvSpPr>
          <p:spPr bwMode="auto">
            <a:xfrm>
              <a:off x="7220387" y="3756948"/>
              <a:ext cx="231061" cy="1336007"/>
            </a:xfrm>
            <a:custGeom>
              <a:avLst/>
              <a:gdLst>
                <a:gd name="T0" fmla="*/ 132 w 132"/>
                <a:gd name="T1" fmla="*/ 0 h 763"/>
                <a:gd name="T2" fmla="*/ 132 w 132"/>
                <a:gd name="T3" fmla="*/ 743 h 763"/>
                <a:gd name="T4" fmla="*/ 112 w 132"/>
                <a:gd name="T5" fmla="*/ 763 h 763"/>
                <a:gd name="T6" fmla="*/ 0 w 132"/>
                <a:gd name="T7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763">
                  <a:moveTo>
                    <a:pt x="132" y="0"/>
                  </a:moveTo>
                  <a:cubicBezTo>
                    <a:pt x="132" y="743"/>
                    <a:pt x="132" y="743"/>
                    <a:pt x="132" y="743"/>
                  </a:cubicBezTo>
                  <a:cubicBezTo>
                    <a:pt x="132" y="754"/>
                    <a:pt x="123" y="763"/>
                    <a:pt x="112" y="763"/>
                  </a:cubicBezTo>
                  <a:cubicBezTo>
                    <a:pt x="0" y="763"/>
                    <a:pt x="0" y="763"/>
                    <a:pt x="0" y="763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5935480" y="6024605"/>
              <a:ext cx="1498935" cy="37029"/>
            </a:xfrm>
            <a:custGeom>
              <a:avLst/>
              <a:gdLst>
                <a:gd name="T0" fmla="*/ 0 w 856"/>
                <a:gd name="T1" fmla="*/ 0 h 21"/>
                <a:gd name="T2" fmla="*/ 0 w 856"/>
                <a:gd name="T3" fmla="*/ 18 h 21"/>
                <a:gd name="T4" fmla="*/ 4 w 856"/>
                <a:gd name="T5" fmla="*/ 21 h 21"/>
                <a:gd name="T6" fmla="*/ 853 w 856"/>
                <a:gd name="T7" fmla="*/ 21 h 21"/>
                <a:gd name="T8" fmla="*/ 856 w 856"/>
                <a:gd name="T9" fmla="*/ 18 h 21"/>
                <a:gd name="T10" fmla="*/ 856 w 856"/>
                <a:gd name="T11" fmla="*/ 0 h 21"/>
                <a:gd name="T12" fmla="*/ 0 w 85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6" h="2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853" y="21"/>
                    <a:pt x="853" y="21"/>
                    <a:pt x="853" y="21"/>
                  </a:cubicBezTo>
                  <a:cubicBezTo>
                    <a:pt x="855" y="21"/>
                    <a:pt x="856" y="20"/>
                    <a:pt x="856" y="18"/>
                  </a:cubicBezTo>
                  <a:cubicBezTo>
                    <a:pt x="856" y="0"/>
                    <a:pt x="856" y="0"/>
                    <a:pt x="8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6175428" y="5009269"/>
              <a:ext cx="1020520" cy="662079"/>
            </a:xfrm>
            <a:custGeom>
              <a:avLst/>
              <a:gdLst>
                <a:gd name="T0" fmla="*/ 583 w 583"/>
                <a:gd name="T1" fmla="*/ 375 h 378"/>
                <a:gd name="T2" fmla="*/ 579 w 583"/>
                <a:gd name="T3" fmla="*/ 378 h 378"/>
                <a:gd name="T4" fmla="*/ 3 w 583"/>
                <a:gd name="T5" fmla="*/ 378 h 378"/>
                <a:gd name="T6" fmla="*/ 0 w 583"/>
                <a:gd name="T7" fmla="*/ 375 h 378"/>
                <a:gd name="T8" fmla="*/ 0 w 583"/>
                <a:gd name="T9" fmla="*/ 3 h 378"/>
                <a:gd name="T10" fmla="*/ 3 w 583"/>
                <a:gd name="T11" fmla="*/ 0 h 378"/>
                <a:gd name="T12" fmla="*/ 579 w 583"/>
                <a:gd name="T13" fmla="*/ 0 h 378"/>
                <a:gd name="T14" fmla="*/ 583 w 583"/>
                <a:gd name="T15" fmla="*/ 3 h 378"/>
                <a:gd name="T16" fmla="*/ 583 w 583"/>
                <a:gd name="T17" fmla="*/ 37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3" h="378">
                  <a:moveTo>
                    <a:pt x="583" y="375"/>
                  </a:moveTo>
                  <a:cubicBezTo>
                    <a:pt x="583" y="377"/>
                    <a:pt x="581" y="378"/>
                    <a:pt x="579" y="378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1" y="378"/>
                    <a:pt x="0" y="377"/>
                    <a:pt x="0" y="37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81" y="0"/>
                    <a:pt x="583" y="2"/>
                    <a:pt x="583" y="3"/>
                  </a:cubicBezTo>
                  <a:lnTo>
                    <a:pt x="583" y="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6215419" y="5047780"/>
              <a:ext cx="940537" cy="5850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5935480" y="5672830"/>
              <a:ext cx="1500416" cy="355479"/>
            </a:xfrm>
            <a:custGeom>
              <a:avLst/>
              <a:gdLst>
                <a:gd name="T0" fmla="*/ 856 w 857"/>
                <a:gd name="T1" fmla="*/ 200 h 203"/>
                <a:gd name="T2" fmla="*/ 853 w 857"/>
                <a:gd name="T3" fmla="*/ 203 h 203"/>
                <a:gd name="T4" fmla="*/ 4 w 857"/>
                <a:gd name="T5" fmla="*/ 203 h 203"/>
                <a:gd name="T6" fmla="*/ 1 w 857"/>
                <a:gd name="T7" fmla="*/ 200 h 203"/>
                <a:gd name="T8" fmla="*/ 134 w 857"/>
                <a:gd name="T9" fmla="*/ 2 h 203"/>
                <a:gd name="T10" fmla="*/ 139 w 857"/>
                <a:gd name="T11" fmla="*/ 0 h 203"/>
                <a:gd name="T12" fmla="*/ 718 w 857"/>
                <a:gd name="T13" fmla="*/ 0 h 203"/>
                <a:gd name="T14" fmla="*/ 723 w 857"/>
                <a:gd name="T15" fmla="*/ 2 h 203"/>
                <a:gd name="T16" fmla="*/ 856 w 857"/>
                <a:gd name="T17" fmla="*/ 2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7" h="203">
                  <a:moveTo>
                    <a:pt x="856" y="200"/>
                  </a:moveTo>
                  <a:cubicBezTo>
                    <a:pt x="857" y="202"/>
                    <a:pt x="855" y="203"/>
                    <a:pt x="853" y="203"/>
                  </a:cubicBezTo>
                  <a:cubicBezTo>
                    <a:pt x="563" y="203"/>
                    <a:pt x="294" y="203"/>
                    <a:pt x="4" y="203"/>
                  </a:cubicBezTo>
                  <a:cubicBezTo>
                    <a:pt x="1" y="203"/>
                    <a:pt x="0" y="202"/>
                    <a:pt x="1" y="200"/>
                  </a:cubicBezTo>
                  <a:cubicBezTo>
                    <a:pt x="48" y="129"/>
                    <a:pt x="86" y="74"/>
                    <a:pt x="134" y="2"/>
                  </a:cubicBezTo>
                  <a:cubicBezTo>
                    <a:pt x="135" y="1"/>
                    <a:pt x="137" y="0"/>
                    <a:pt x="139" y="0"/>
                  </a:cubicBezTo>
                  <a:cubicBezTo>
                    <a:pt x="332" y="0"/>
                    <a:pt x="525" y="0"/>
                    <a:pt x="718" y="0"/>
                  </a:cubicBezTo>
                  <a:cubicBezTo>
                    <a:pt x="720" y="0"/>
                    <a:pt x="722" y="1"/>
                    <a:pt x="723" y="2"/>
                  </a:cubicBezTo>
                  <a:cubicBezTo>
                    <a:pt x="771" y="74"/>
                    <a:pt x="808" y="129"/>
                    <a:pt x="856" y="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6084337" y="5846125"/>
              <a:ext cx="91091" cy="42213"/>
            </a:xfrm>
            <a:custGeom>
              <a:avLst/>
              <a:gdLst>
                <a:gd name="T0" fmla="*/ 51 w 52"/>
                <a:gd name="T1" fmla="*/ 3 h 24"/>
                <a:gd name="T2" fmla="*/ 48 w 52"/>
                <a:gd name="T3" fmla="*/ 0 h 24"/>
                <a:gd name="T4" fmla="*/ 18 w 52"/>
                <a:gd name="T5" fmla="*/ 0 h 24"/>
                <a:gd name="T6" fmla="*/ 12 w 52"/>
                <a:gd name="T7" fmla="*/ 3 h 24"/>
                <a:gd name="T8" fmla="*/ 1 w 52"/>
                <a:gd name="T9" fmla="*/ 21 h 24"/>
                <a:gd name="T10" fmla="*/ 4 w 52"/>
                <a:gd name="T11" fmla="*/ 24 h 24"/>
                <a:gd name="T12" fmla="*/ 35 w 52"/>
                <a:gd name="T13" fmla="*/ 24 h 24"/>
                <a:gd name="T14" fmla="*/ 41 w 52"/>
                <a:gd name="T15" fmla="*/ 21 h 24"/>
                <a:gd name="T16" fmla="*/ 51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51" y="3"/>
                  </a:moveTo>
                  <a:cubicBezTo>
                    <a:pt x="52" y="1"/>
                    <a:pt x="50" y="0"/>
                    <a:pt x="48" y="0"/>
                  </a:cubicBezTo>
                  <a:cubicBezTo>
                    <a:pt x="38" y="0"/>
                    <a:pt x="28" y="0"/>
                    <a:pt x="18" y="0"/>
                  </a:cubicBezTo>
                  <a:cubicBezTo>
                    <a:pt x="16" y="0"/>
                    <a:pt x="13" y="1"/>
                    <a:pt x="12" y="3"/>
                  </a:cubicBezTo>
                  <a:cubicBezTo>
                    <a:pt x="8" y="9"/>
                    <a:pt x="5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4" y="15"/>
                    <a:pt x="48" y="9"/>
                    <a:pt x="5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6171725" y="5846125"/>
              <a:ext cx="87388" cy="42213"/>
            </a:xfrm>
            <a:custGeom>
              <a:avLst/>
              <a:gdLst>
                <a:gd name="T0" fmla="*/ 49 w 50"/>
                <a:gd name="T1" fmla="*/ 3 h 24"/>
                <a:gd name="T2" fmla="*/ 46 w 50"/>
                <a:gd name="T3" fmla="*/ 0 h 24"/>
                <a:gd name="T4" fmla="*/ 16 w 50"/>
                <a:gd name="T5" fmla="*/ 0 h 24"/>
                <a:gd name="T6" fmla="*/ 10 w 50"/>
                <a:gd name="T7" fmla="*/ 3 h 24"/>
                <a:gd name="T8" fmla="*/ 0 w 50"/>
                <a:gd name="T9" fmla="*/ 21 h 24"/>
                <a:gd name="T10" fmla="*/ 3 w 50"/>
                <a:gd name="T11" fmla="*/ 24 h 24"/>
                <a:gd name="T12" fmla="*/ 35 w 50"/>
                <a:gd name="T13" fmla="*/ 24 h 24"/>
                <a:gd name="T14" fmla="*/ 41 w 50"/>
                <a:gd name="T15" fmla="*/ 21 h 24"/>
                <a:gd name="T16" fmla="*/ 49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9" y="3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4" y="24"/>
                    <a:pt x="24" y="24"/>
                    <a:pt x="35" y="24"/>
                  </a:cubicBezTo>
                  <a:cubicBezTo>
                    <a:pt x="37" y="24"/>
                    <a:pt x="40" y="23"/>
                    <a:pt x="41" y="21"/>
                  </a:cubicBezTo>
                  <a:cubicBezTo>
                    <a:pt x="43" y="15"/>
                    <a:pt x="46" y="9"/>
                    <a:pt x="4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257632" y="5846125"/>
              <a:ext cx="83686" cy="42213"/>
            </a:xfrm>
            <a:custGeom>
              <a:avLst/>
              <a:gdLst>
                <a:gd name="T0" fmla="*/ 48 w 48"/>
                <a:gd name="T1" fmla="*/ 3 h 24"/>
                <a:gd name="T2" fmla="*/ 45 w 48"/>
                <a:gd name="T3" fmla="*/ 0 h 24"/>
                <a:gd name="T4" fmla="*/ 14 w 48"/>
                <a:gd name="T5" fmla="*/ 0 h 24"/>
                <a:gd name="T6" fmla="*/ 9 w 48"/>
                <a:gd name="T7" fmla="*/ 3 h 24"/>
                <a:gd name="T8" fmla="*/ 1 w 48"/>
                <a:gd name="T9" fmla="*/ 21 h 24"/>
                <a:gd name="T10" fmla="*/ 4 w 48"/>
                <a:gd name="T11" fmla="*/ 24 h 24"/>
                <a:gd name="T12" fmla="*/ 36 w 48"/>
                <a:gd name="T13" fmla="*/ 24 h 24"/>
                <a:gd name="T14" fmla="*/ 41 w 48"/>
                <a:gd name="T15" fmla="*/ 21 h 24"/>
                <a:gd name="T16" fmla="*/ 48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8" y="3"/>
                  </a:moveTo>
                  <a:cubicBezTo>
                    <a:pt x="48" y="1"/>
                    <a:pt x="47" y="0"/>
                    <a:pt x="45" y="0"/>
                  </a:cubicBezTo>
                  <a:cubicBezTo>
                    <a:pt x="35" y="0"/>
                    <a:pt x="24" y="0"/>
                    <a:pt x="14" y="0"/>
                  </a:cubicBezTo>
                  <a:cubicBezTo>
                    <a:pt x="12" y="0"/>
                    <a:pt x="10" y="1"/>
                    <a:pt x="9" y="3"/>
                  </a:cubicBezTo>
                  <a:cubicBezTo>
                    <a:pt x="6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1" y="23"/>
                    <a:pt x="41" y="21"/>
                  </a:cubicBezTo>
                  <a:cubicBezTo>
                    <a:pt x="43" y="15"/>
                    <a:pt x="46" y="9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345021" y="5846125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2 w 46"/>
                <a:gd name="T3" fmla="*/ 0 h 24"/>
                <a:gd name="T4" fmla="*/ 12 w 46"/>
                <a:gd name="T5" fmla="*/ 0 h 24"/>
                <a:gd name="T6" fmla="*/ 7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6 w 46"/>
                <a:gd name="T13" fmla="*/ 24 h 24"/>
                <a:gd name="T14" fmla="*/ 41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2" y="0"/>
                  </a:cubicBezTo>
                  <a:cubicBezTo>
                    <a:pt x="32" y="0"/>
                    <a:pt x="22" y="0"/>
                    <a:pt x="12" y="0"/>
                  </a:cubicBezTo>
                  <a:cubicBezTo>
                    <a:pt x="10" y="0"/>
                    <a:pt x="7" y="1"/>
                    <a:pt x="7" y="3"/>
                  </a:cubicBezTo>
                  <a:cubicBezTo>
                    <a:pt x="5" y="9"/>
                    <a:pt x="3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2" y="15"/>
                    <a:pt x="44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6432409" y="5846125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0 w 44"/>
                <a:gd name="T3" fmla="*/ 0 h 24"/>
                <a:gd name="T4" fmla="*/ 10 w 44"/>
                <a:gd name="T5" fmla="*/ 0 h 24"/>
                <a:gd name="T6" fmla="*/ 5 w 44"/>
                <a:gd name="T7" fmla="*/ 3 h 24"/>
                <a:gd name="T8" fmla="*/ 0 w 44"/>
                <a:gd name="T9" fmla="*/ 21 h 24"/>
                <a:gd name="T10" fmla="*/ 4 w 44"/>
                <a:gd name="T11" fmla="*/ 24 h 24"/>
                <a:gd name="T12" fmla="*/ 36 w 44"/>
                <a:gd name="T13" fmla="*/ 24 h 24"/>
                <a:gd name="T14" fmla="*/ 40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2" y="0"/>
                    <a:pt x="40" y="0"/>
                  </a:cubicBezTo>
                  <a:cubicBezTo>
                    <a:pt x="30" y="0"/>
                    <a:pt x="20" y="0"/>
                    <a:pt x="10" y="0"/>
                  </a:cubicBezTo>
                  <a:cubicBezTo>
                    <a:pt x="8" y="0"/>
                    <a:pt x="5" y="1"/>
                    <a:pt x="5" y="3"/>
                  </a:cubicBezTo>
                  <a:cubicBezTo>
                    <a:pt x="3" y="9"/>
                    <a:pt x="2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2" y="15"/>
                    <a:pt x="43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6519798" y="5846125"/>
              <a:ext cx="74058" cy="42213"/>
            </a:xfrm>
            <a:custGeom>
              <a:avLst/>
              <a:gdLst>
                <a:gd name="T0" fmla="*/ 42 w 42"/>
                <a:gd name="T1" fmla="*/ 3 h 24"/>
                <a:gd name="T2" fmla="*/ 38 w 42"/>
                <a:gd name="T3" fmla="*/ 0 h 24"/>
                <a:gd name="T4" fmla="*/ 8 w 42"/>
                <a:gd name="T5" fmla="*/ 0 h 24"/>
                <a:gd name="T6" fmla="*/ 3 w 42"/>
                <a:gd name="T7" fmla="*/ 3 h 24"/>
                <a:gd name="T8" fmla="*/ 0 w 42"/>
                <a:gd name="T9" fmla="*/ 21 h 24"/>
                <a:gd name="T10" fmla="*/ 4 w 42"/>
                <a:gd name="T11" fmla="*/ 24 h 24"/>
                <a:gd name="T12" fmla="*/ 35 w 42"/>
                <a:gd name="T13" fmla="*/ 24 h 24"/>
                <a:gd name="T14" fmla="*/ 40 w 42"/>
                <a:gd name="T15" fmla="*/ 21 h 24"/>
                <a:gd name="T16" fmla="*/ 42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2" y="3"/>
                  </a:moveTo>
                  <a:cubicBezTo>
                    <a:pt x="42" y="1"/>
                    <a:pt x="40" y="0"/>
                    <a:pt x="38" y="0"/>
                  </a:cubicBezTo>
                  <a:cubicBezTo>
                    <a:pt x="28" y="0"/>
                    <a:pt x="18" y="0"/>
                    <a:pt x="8" y="0"/>
                  </a:cubicBezTo>
                  <a:cubicBezTo>
                    <a:pt x="5" y="0"/>
                    <a:pt x="3" y="1"/>
                    <a:pt x="3" y="3"/>
                  </a:cubicBezTo>
                  <a:cubicBezTo>
                    <a:pt x="2" y="9"/>
                    <a:pt x="1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1" y="15"/>
                    <a:pt x="41" y="9"/>
                    <a:pt x="4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605705" y="5846125"/>
              <a:ext cx="71836" cy="42213"/>
            </a:xfrm>
            <a:custGeom>
              <a:avLst/>
              <a:gdLst>
                <a:gd name="T0" fmla="*/ 41 w 41"/>
                <a:gd name="T1" fmla="*/ 3 h 24"/>
                <a:gd name="T2" fmla="*/ 37 w 41"/>
                <a:gd name="T3" fmla="*/ 0 h 24"/>
                <a:gd name="T4" fmla="*/ 6 w 41"/>
                <a:gd name="T5" fmla="*/ 0 h 24"/>
                <a:gd name="T6" fmla="*/ 2 w 41"/>
                <a:gd name="T7" fmla="*/ 3 h 24"/>
                <a:gd name="T8" fmla="*/ 0 w 41"/>
                <a:gd name="T9" fmla="*/ 21 h 24"/>
                <a:gd name="T10" fmla="*/ 5 w 41"/>
                <a:gd name="T11" fmla="*/ 24 h 24"/>
                <a:gd name="T12" fmla="*/ 36 w 41"/>
                <a:gd name="T13" fmla="*/ 24 h 24"/>
                <a:gd name="T14" fmla="*/ 41 w 41"/>
                <a:gd name="T15" fmla="*/ 21 h 24"/>
                <a:gd name="T16" fmla="*/ 41 w 4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1" y="3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6" y="0"/>
                    <a:pt x="6" y="0"/>
                  </a:cubicBezTo>
                  <a:cubicBezTo>
                    <a:pt x="4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5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9" y="24"/>
                    <a:pt x="41" y="23"/>
                    <a:pt x="41" y="21"/>
                  </a:cubicBezTo>
                  <a:cubicBezTo>
                    <a:pt x="41" y="15"/>
                    <a:pt x="41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6693094" y="5846125"/>
              <a:ext cx="70355" cy="42213"/>
            </a:xfrm>
            <a:custGeom>
              <a:avLst/>
              <a:gdLst>
                <a:gd name="T0" fmla="*/ 39 w 40"/>
                <a:gd name="T1" fmla="*/ 3 h 24"/>
                <a:gd name="T2" fmla="*/ 34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0 w 40"/>
                <a:gd name="T9" fmla="*/ 21 h 24"/>
                <a:gd name="T10" fmla="*/ 4 w 40"/>
                <a:gd name="T11" fmla="*/ 24 h 24"/>
                <a:gd name="T12" fmla="*/ 36 w 40"/>
                <a:gd name="T13" fmla="*/ 24 h 24"/>
                <a:gd name="T14" fmla="*/ 40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0" y="15"/>
                    <a:pt x="39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777520" y="5846125"/>
              <a:ext cx="73317" cy="42213"/>
            </a:xfrm>
            <a:custGeom>
              <a:avLst/>
              <a:gdLst>
                <a:gd name="T0" fmla="*/ 39 w 42"/>
                <a:gd name="T1" fmla="*/ 3 h 24"/>
                <a:gd name="T2" fmla="*/ 34 w 42"/>
                <a:gd name="T3" fmla="*/ 0 h 24"/>
                <a:gd name="T4" fmla="*/ 4 w 42"/>
                <a:gd name="T5" fmla="*/ 0 h 24"/>
                <a:gd name="T6" fmla="*/ 0 w 42"/>
                <a:gd name="T7" fmla="*/ 3 h 24"/>
                <a:gd name="T8" fmla="*/ 2 w 42"/>
                <a:gd name="T9" fmla="*/ 21 h 24"/>
                <a:gd name="T10" fmla="*/ 6 w 42"/>
                <a:gd name="T11" fmla="*/ 24 h 24"/>
                <a:gd name="T12" fmla="*/ 38 w 42"/>
                <a:gd name="T13" fmla="*/ 24 h 24"/>
                <a:gd name="T14" fmla="*/ 42 w 42"/>
                <a:gd name="T15" fmla="*/ 21 h 24"/>
                <a:gd name="T16" fmla="*/ 39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"/>
                    <a:pt x="1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7" y="24"/>
                    <a:pt x="27" y="24"/>
                    <a:pt x="38" y="24"/>
                  </a:cubicBezTo>
                  <a:cubicBezTo>
                    <a:pt x="40" y="24"/>
                    <a:pt x="42" y="23"/>
                    <a:pt x="42" y="21"/>
                  </a:cubicBezTo>
                  <a:cubicBezTo>
                    <a:pt x="41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6861206" y="5846125"/>
              <a:ext cx="77020" cy="42213"/>
            </a:xfrm>
            <a:custGeom>
              <a:avLst/>
              <a:gdLst>
                <a:gd name="T0" fmla="*/ 39 w 44"/>
                <a:gd name="T1" fmla="*/ 3 h 24"/>
                <a:gd name="T2" fmla="*/ 34 w 44"/>
                <a:gd name="T3" fmla="*/ 0 h 24"/>
                <a:gd name="T4" fmla="*/ 4 w 44"/>
                <a:gd name="T5" fmla="*/ 0 h 24"/>
                <a:gd name="T6" fmla="*/ 0 w 44"/>
                <a:gd name="T7" fmla="*/ 3 h 24"/>
                <a:gd name="T8" fmla="*/ 3 w 44"/>
                <a:gd name="T9" fmla="*/ 21 h 24"/>
                <a:gd name="T10" fmla="*/ 8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9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2" y="15"/>
                    <a:pt x="3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9" y="24"/>
                    <a:pt x="29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2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6944151" y="5846125"/>
              <a:ext cx="82204" cy="42213"/>
            </a:xfrm>
            <a:custGeom>
              <a:avLst/>
              <a:gdLst>
                <a:gd name="T0" fmla="*/ 40 w 47"/>
                <a:gd name="T1" fmla="*/ 3 h 24"/>
                <a:gd name="T2" fmla="*/ 35 w 47"/>
                <a:gd name="T3" fmla="*/ 0 h 24"/>
                <a:gd name="T4" fmla="*/ 4 w 47"/>
                <a:gd name="T5" fmla="*/ 0 h 24"/>
                <a:gd name="T6" fmla="*/ 1 w 47"/>
                <a:gd name="T7" fmla="*/ 3 h 24"/>
                <a:gd name="T8" fmla="*/ 6 w 47"/>
                <a:gd name="T9" fmla="*/ 21 h 24"/>
                <a:gd name="T10" fmla="*/ 11 w 47"/>
                <a:gd name="T11" fmla="*/ 24 h 24"/>
                <a:gd name="T12" fmla="*/ 43 w 47"/>
                <a:gd name="T13" fmla="*/ 24 h 24"/>
                <a:gd name="T14" fmla="*/ 46 w 47"/>
                <a:gd name="T15" fmla="*/ 21 h 24"/>
                <a:gd name="T16" fmla="*/ 40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0" y="3"/>
                  </a:moveTo>
                  <a:cubicBezTo>
                    <a:pt x="39" y="1"/>
                    <a:pt x="37" y="0"/>
                    <a:pt x="35" y="0"/>
                  </a:cubicBezTo>
                  <a:cubicBezTo>
                    <a:pt x="25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4" y="15"/>
                    <a:pt x="6" y="21"/>
                  </a:cubicBezTo>
                  <a:cubicBezTo>
                    <a:pt x="6" y="23"/>
                    <a:pt x="9" y="24"/>
                    <a:pt x="11" y="24"/>
                  </a:cubicBezTo>
                  <a:cubicBezTo>
                    <a:pt x="22" y="24"/>
                    <a:pt x="32" y="24"/>
                    <a:pt x="43" y="24"/>
                  </a:cubicBezTo>
                  <a:cubicBezTo>
                    <a:pt x="45" y="24"/>
                    <a:pt x="47" y="23"/>
                    <a:pt x="46" y="21"/>
                  </a:cubicBezTo>
                  <a:cubicBezTo>
                    <a:pt x="44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7027836" y="5846125"/>
              <a:ext cx="84426" cy="42213"/>
            </a:xfrm>
            <a:custGeom>
              <a:avLst/>
              <a:gdLst>
                <a:gd name="T0" fmla="*/ 40 w 48"/>
                <a:gd name="T1" fmla="*/ 3 h 24"/>
                <a:gd name="T2" fmla="*/ 34 w 48"/>
                <a:gd name="T3" fmla="*/ 0 h 24"/>
                <a:gd name="T4" fmla="*/ 4 w 48"/>
                <a:gd name="T5" fmla="*/ 0 h 24"/>
                <a:gd name="T6" fmla="*/ 1 w 48"/>
                <a:gd name="T7" fmla="*/ 3 h 24"/>
                <a:gd name="T8" fmla="*/ 8 w 48"/>
                <a:gd name="T9" fmla="*/ 21 h 24"/>
                <a:gd name="T10" fmla="*/ 13 w 48"/>
                <a:gd name="T11" fmla="*/ 24 h 24"/>
                <a:gd name="T12" fmla="*/ 44 w 48"/>
                <a:gd name="T13" fmla="*/ 24 h 24"/>
                <a:gd name="T14" fmla="*/ 48 w 48"/>
                <a:gd name="T15" fmla="*/ 21 h 24"/>
                <a:gd name="T16" fmla="*/ 40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0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5" y="15"/>
                    <a:pt x="8" y="21"/>
                  </a:cubicBezTo>
                  <a:cubicBezTo>
                    <a:pt x="8" y="23"/>
                    <a:pt x="10" y="24"/>
                    <a:pt x="13" y="24"/>
                  </a:cubicBezTo>
                  <a:cubicBezTo>
                    <a:pt x="23" y="24"/>
                    <a:pt x="34" y="24"/>
                    <a:pt x="44" y="24"/>
                  </a:cubicBezTo>
                  <a:cubicBezTo>
                    <a:pt x="47" y="24"/>
                    <a:pt x="48" y="23"/>
                    <a:pt x="48" y="21"/>
                  </a:cubicBezTo>
                  <a:cubicBezTo>
                    <a:pt x="45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7112262" y="5846125"/>
              <a:ext cx="87388" cy="42213"/>
            </a:xfrm>
            <a:custGeom>
              <a:avLst/>
              <a:gdLst>
                <a:gd name="T0" fmla="*/ 40 w 50"/>
                <a:gd name="T1" fmla="*/ 3 h 24"/>
                <a:gd name="T2" fmla="*/ 34 w 50"/>
                <a:gd name="T3" fmla="*/ 0 h 24"/>
                <a:gd name="T4" fmla="*/ 4 w 50"/>
                <a:gd name="T5" fmla="*/ 0 h 24"/>
                <a:gd name="T6" fmla="*/ 1 w 50"/>
                <a:gd name="T7" fmla="*/ 3 h 24"/>
                <a:gd name="T8" fmla="*/ 9 w 50"/>
                <a:gd name="T9" fmla="*/ 21 h 24"/>
                <a:gd name="T10" fmla="*/ 15 w 50"/>
                <a:gd name="T11" fmla="*/ 24 h 24"/>
                <a:gd name="T12" fmla="*/ 46 w 50"/>
                <a:gd name="T13" fmla="*/ 24 h 24"/>
                <a:gd name="T14" fmla="*/ 49 w 50"/>
                <a:gd name="T15" fmla="*/ 21 h 24"/>
                <a:gd name="T16" fmla="*/ 40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3"/>
                    <a:pt x="12" y="24"/>
                    <a:pt x="15" y="24"/>
                  </a:cubicBezTo>
                  <a:cubicBezTo>
                    <a:pt x="25" y="24"/>
                    <a:pt x="36" y="24"/>
                    <a:pt x="46" y="24"/>
                  </a:cubicBezTo>
                  <a:cubicBezTo>
                    <a:pt x="49" y="24"/>
                    <a:pt x="50" y="23"/>
                    <a:pt x="49" y="21"/>
                  </a:cubicBezTo>
                  <a:cubicBezTo>
                    <a:pt x="46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7195948" y="5846125"/>
              <a:ext cx="91091" cy="42213"/>
            </a:xfrm>
            <a:custGeom>
              <a:avLst/>
              <a:gdLst>
                <a:gd name="T0" fmla="*/ 40 w 52"/>
                <a:gd name="T1" fmla="*/ 3 h 24"/>
                <a:gd name="T2" fmla="*/ 34 w 52"/>
                <a:gd name="T3" fmla="*/ 0 h 24"/>
                <a:gd name="T4" fmla="*/ 4 w 52"/>
                <a:gd name="T5" fmla="*/ 0 h 24"/>
                <a:gd name="T6" fmla="*/ 1 w 52"/>
                <a:gd name="T7" fmla="*/ 3 h 24"/>
                <a:gd name="T8" fmla="*/ 11 w 52"/>
                <a:gd name="T9" fmla="*/ 21 h 24"/>
                <a:gd name="T10" fmla="*/ 16 w 52"/>
                <a:gd name="T11" fmla="*/ 24 h 24"/>
                <a:gd name="T12" fmla="*/ 48 w 52"/>
                <a:gd name="T13" fmla="*/ 24 h 24"/>
                <a:gd name="T14" fmla="*/ 51 w 52"/>
                <a:gd name="T15" fmla="*/ 21 h 24"/>
                <a:gd name="T16" fmla="*/ 40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7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7" y="24"/>
                    <a:pt x="38" y="24"/>
                    <a:pt x="48" y="24"/>
                  </a:cubicBezTo>
                  <a:cubicBezTo>
                    <a:pt x="51" y="24"/>
                    <a:pt x="52" y="23"/>
                    <a:pt x="51" y="21"/>
                  </a:cubicBezTo>
                  <a:cubicBezTo>
                    <a:pt x="47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113960" y="5797247"/>
              <a:ext cx="87388" cy="39991"/>
            </a:xfrm>
            <a:custGeom>
              <a:avLst/>
              <a:gdLst>
                <a:gd name="T0" fmla="*/ 49 w 50"/>
                <a:gd name="T1" fmla="*/ 2 h 23"/>
                <a:gd name="T2" fmla="*/ 47 w 50"/>
                <a:gd name="T3" fmla="*/ 0 h 23"/>
                <a:gd name="T4" fmla="*/ 18 w 50"/>
                <a:gd name="T5" fmla="*/ 0 h 23"/>
                <a:gd name="T6" fmla="*/ 13 w 50"/>
                <a:gd name="T7" fmla="*/ 2 h 23"/>
                <a:gd name="T8" fmla="*/ 1 w 50"/>
                <a:gd name="T9" fmla="*/ 21 h 23"/>
                <a:gd name="T10" fmla="*/ 4 w 50"/>
                <a:gd name="T11" fmla="*/ 23 h 23"/>
                <a:gd name="T12" fmla="*/ 34 w 50"/>
                <a:gd name="T13" fmla="*/ 23 h 23"/>
                <a:gd name="T14" fmla="*/ 39 w 50"/>
                <a:gd name="T15" fmla="*/ 21 h 23"/>
                <a:gd name="T16" fmla="*/ 49 w 5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">
                  <a:moveTo>
                    <a:pt x="49" y="2"/>
                  </a:moveTo>
                  <a:cubicBezTo>
                    <a:pt x="50" y="1"/>
                    <a:pt x="49" y="0"/>
                    <a:pt x="47" y="0"/>
                  </a:cubicBezTo>
                  <a:cubicBezTo>
                    <a:pt x="37" y="0"/>
                    <a:pt x="28" y="0"/>
                    <a:pt x="18" y="0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9" y="9"/>
                    <a:pt x="5" y="15"/>
                    <a:pt x="1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9" y="22"/>
                    <a:pt x="39" y="21"/>
                  </a:cubicBezTo>
                  <a:cubicBezTo>
                    <a:pt x="43" y="15"/>
                    <a:pt x="46" y="9"/>
                    <a:pt x="4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6197645" y="5797247"/>
              <a:ext cx="82204" cy="39991"/>
            </a:xfrm>
            <a:custGeom>
              <a:avLst/>
              <a:gdLst>
                <a:gd name="T0" fmla="*/ 47 w 47"/>
                <a:gd name="T1" fmla="*/ 2 h 23"/>
                <a:gd name="T2" fmla="*/ 44 w 47"/>
                <a:gd name="T3" fmla="*/ 0 h 23"/>
                <a:gd name="T4" fmla="*/ 15 w 47"/>
                <a:gd name="T5" fmla="*/ 0 h 23"/>
                <a:gd name="T6" fmla="*/ 10 w 47"/>
                <a:gd name="T7" fmla="*/ 2 h 23"/>
                <a:gd name="T8" fmla="*/ 0 w 47"/>
                <a:gd name="T9" fmla="*/ 21 h 23"/>
                <a:gd name="T10" fmla="*/ 3 w 47"/>
                <a:gd name="T11" fmla="*/ 23 h 23"/>
                <a:gd name="T12" fmla="*/ 33 w 47"/>
                <a:gd name="T13" fmla="*/ 23 h 23"/>
                <a:gd name="T14" fmla="*/ 38 w 47"/>
                <a:gd name="T15" fmla="*/ 21 h 23"/>
                <a:gd name="T16" fmla="*/ 47 w 4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3">
                  <a:moveTo>
                    <a:pt x="47" y="2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4" y="0"/>
                    <a:pt x="25" y="0"/>
                    <a:pt x="15" y="0"/>
                  </a:cubicBezTo>
                  <a:cubicBezTo>
                    <a:pt x="13" y="0"/>
                    <a:pt x="11" y="1"/>
                    <a:pt x="10" y="2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5" y="23"/>
                    <a:pt x="38" y="22"/>
                    <a:pt x="38" y="21"/>
                  </a:cubicBezTo>
                  <a:cubicBezTo>
                    <a:pt x="41" y="15"/>
                    <a:pt x="44" y="9"/>
                    <a:pt x="4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6279850" y="5797247"/>
              <a:ext cx="80723" cy="39991"/>
            </a:xfrm>
            <a:custGeom>
              <a:avLst/>
              <a:gdLst>
                <a:gd name="T0" fmla="*/ 45 w 46"/>
                <a:gd name="T1" fmla="*/ 2 h 23"/>
                <a:gd name="T2" fmla="*/ 42 w 46"/>
                <a:gd name="T3" fmla="*/ 0 h 23"/>
                <a:gd name="T4" fmla="*/ 13 w 46"/>
                <a:gd name="T5" fmla="*/ 0 h 23"/>
                <a:gd name="T6" fmla="*/ 8 w 46"/>
                <a:gd name="T7" fmla="*/ 2 h 23"/>
                <a:gd name="T8" fmla="*/ 0 w 46"/>
                <a:gd name="T9" fmla="*/ 21 h 23"/>
                <a:gd name="T10" fmla="*/ 3 w 46"/>
                <a:gd name="T11" fmla="*/ 23 h 23"/>
                <a:gd name="T12" fmla="*/ 33 w 46"/>
                <a:gd name="T13" fmla="*/ 23 h 23"/>
                <a:gd name="T14" fmla="*/ 38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4" y="0"/>
                    <a:pt x="42" y="0"/>
                  </a:cubicBezTo>
                  <a:cubicBezTo>
                    <a:pt x="33" y="0"/>
                    <a:pt x="23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9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41" y="15"/>
                    <a:pt x="43" y="9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6362795" y="5797247"/>
              <a:ext cx="77020" cy="39991"/>
            </a:xfrm>
            <a:custGeom>
              <a:avLst/>
              <a:gdLst>
                <a:gd name="T0" fmla="*/ 44 w 44"/>
                <a:gd name="T1" fmla="*/ 2 h 23"/>
                <a:gd name="T2" fmla="*/ 40 w 44"/>
                <a:gd name="T3" fmla="*/ 0 h 23"/>
                <a:gd name="T4" fmla="*/ 12 w 44"/>
                <a:gd name="T5" fmla="*/ 0 h 23"/>
                <a:gd name="T6" fmla="*/ 7 w 44"/>
                <a:gd name="T7" fmla="*/ 2 h 23"/>
                <a:gd name="T8" fmla="*/ 0 w 44"/>
                <a:gd name="T9" fmla="*/ 21 h 23"/>
                <a:gd name="T10" fmla="*/ 4 w 44"/>
                <a:gd name="T11" fmla="*/ 23 h 23"/>
                <a:gd name="T12" fmla="*/ 34 w 44"/>
                <a:gd name="T13" fmla="*/ 23 h 23"/>
                <a:gd name="T14" fmla="*/ 39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0" y="0"/>
                  </a:cubicBezTo>
                  <a:cubicBezTo>
                    <a:pt x="31" y="0"/>
                    <a:pt x="21" y="0"/>
                    <a:pt x="12" y="0"/>
                  </a:cubicBezTo>
                  <a:cubicBezTo>
                    <a:pt x="10" y="0"/>
                    <a:pt x="7" y="1"/>
                    <a:pt x="7" y="2"/>
                  </a:cubicBezTo>
                  <a:cubicBezTo>
                    <a:pt x="5" y="9"/>
                    <a:pt x="3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2" y="9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444999" y="5797247"/>
              <a:ext cx="73317" cy="39991"/>
            </a:xfrm>
            <a:custGeom>
              <a:avLst/>
              <a:gdLst>
                <a:gd name="T0" fmla="*/ 42 w 42"/>
                <a:gd name="T1" fmla="*/ 2 h 23"/>
                <a:gd name="T2" fmla="*/ 39 w 42"/>
                <a:gd name="T3" fmla="*/ 0 h 23"/>
                <a:gd name="T4" fmla="*/ 10 w 42"/>
                <a:gd name="T5" fmla="*/ 0 h 23"/>
                <a:gd name="T6" fmla="*/ 5 w 42"/>
                <a:gd name="T7" fmla="*/ 2 h 23"/>
                <a:gd name="T8" fmla="*/ 1 w 42"/>
                <a:gd name="T9" fmla="*/ 21 h 23"/>
                <a:gd name="T10" fmla="*/ 4 w 42"/>
                <a:gd name="T11" fmla="*/ 23 h 23"/>
                <a:gd name="T12" fmla="*/ 34 w 42"/>
                <a:gd name="T13" fmla="*/ 23 h 23"/>
                <a:gd name="T14" fmla="*/ 39 w 42"/>
                <a:gd name="T15" fmla="*/ 21 h 23"/>
                <a:gd name="T16" fmla="*/ 42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42" y="2"/>
                  </a:moveTo>
                  <a:cubicBezTo>
                    <a:pt x="42" y="1"/>
                    <a:pt x="41" y="0"/>
                    <a:pt x="39" y="0"/>
                  </a:cubicBezTo>
                  <a:cubicBezTo>
                    <a:pt x="29" y="0"/>
                    <a:pt x="19" y="0"/>
                    <a:pt x="10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4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1" y="9"/>
                    <a:pt x="4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6527204" y="5797247"/>
              <a:ext cx="71836" cy="39991"/>
            </a:xfrm>
            <a:custGeom>
              <a:avLst/>
              <a:gdLst>
                <a:gd name="T0" fmla="*/ 41 w 41"/>
                <a:gd name="T1" fmla="*/ 2 h 23"/>
                <a:gd name="T2" fmla="*/ 37 w 41"/>
                <a:gd name="T3" fmla="*/ 0 h 23"/>
                <a:gd name="T4" fmla="*/ 8 w 41"/>
                <a:gd name="T5" fmla="*/ 0 h 23"/>
                <a:gd name="T6" fmla="*/ 4 w 41"/>
                <a:gd name="T7" fmla="*/ 2 h 23"/>
                <a:gd name="T8" fmla="*/ 1 w 41"/>
                <a:gd name="T9" fmla="*/ 21 h 23"/>
                <a:gd name="T10" fmla="*/ 4 w 41"/>
                <a:gd name="T11" fmla="*/ 23 h 23"/>
                <a:gd name="T12" fmla="*/ 34 w 41"/>
                <a:gd name="T13" fmla="*/ 23 h 23"/>
                <a:gd name="T14" fmla="*/ 39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8" y="0"/>
                    <a:pt x="8" y="0"/>
                  </a:cubicBezTo>
                  <a:cubicBezTo>
                    <a:pt x="6" y="0"/>
                    <a:pt x="4" y="1"/>
                    <a:pt x="4" y="2"/>
                  </a:cubicBezTo>
                  <a:cubicBezTo>
                    <a:pt x="3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7" y="23"/>
                    <a:pt x="39" y="22"/>
                    <a:pt x="39" y="21"/>
                  </a:cubicBezTo>
                  <a:cubicBezTo>
                    <a:pt x="39" y="15"/>
                    <a:pt x="40" y="9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6610889" y="5797247"/>
              <a:ext cx="66652" cy="39991"/>
            </a:xfrm>
            <a:custGeom>
              <a:avLst/>
              <a:gdLst>
                <a:gd name="T0" fmla="*/ 38 w 38"/>
                <a:gd name="T1" fmla="*/ 2 h 23"/>
                <a:gd name="T2" fmla="*/ 34 w 38"/>
                <a:gd name="T3" fmla="*/ 0 h 23"/>
                <a:gd name="T4" fmla="*/ 5 w 38"/>
                <a:gd name="T5" fmla="*/ 0 h 23"/>
                <a:gd name="T6" fmla="*/ 1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5" y="0"/>
                    <a:pt x="15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9"/>
                    <a:pt x="0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8" y="15"/>
                    <a:pt x="38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6693094" y="5797247"/>
              <a:ext cx="66652" cy="39991"/>
            </a:xfrm>
            <a:custGeom>
              <a:avLst/>
              <a:gdLst>
                <a:gd name="T0" fmla="*/ 36 w 38"/>
                <a:gd name="T1" fmla="*/ 2 h 23"/>
                <a:gd name="T2" fmla="*/ 32 w 38"/>
                <a:gd name="T3" fmla="*/ 0 h 23"/>
                <a:gd name="T4" fmla="*/ 4 w 38"/>
                <a:gd name="T5" fmla="*/ 0 h 23"/>
                <a:gd name="T6" fmla="*/ 0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6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6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7" y="15"/>
                    <a:pt x="37" y="9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772336" y="5797247"/>
              <a:ext cx="69615" cy="39991"/>
            </a:xfrm>
            <a:custGeom>
              <a:avLst/>
              <a:gdLst>
                <a:gd name="T0" fmla="*/ 37 w 40"/>
                <a:gd name="T1" fmla="*/ 2 h 23"/>
                <a:gd name="T2" fmla="*/ 33 w 40"/>
                <a:gd name="T3" fmla="*/ 0 h 23"/>
                <a:gd name="T4" fmla="*/ 4 w 40"/>
                <a:gd name="T5" fmla="*/ 0 h 23"/>
                <a:gd name="T6" fmla="*/ 0 w 40"/>
                <a:gd name="T7" fmla="*/ 2 h 23"/>
                <a:gd name="T8" fmla="*/ 2 w 40"/>
                <a:gd name="T9" fmla="*/ 21 h 23"/>
                <a:gd name="T10" fmla="*/ 6 w 40"/>
                <a:gd name="T11" fmla="*/ 23 h 23"/>
                <a:gd name="T12" fmla="*/ 36 w 40"/>
                <a:gd name="T13" fmla="*/ 23 h 23"/>
                <a:gd name="T14" fmla="*/ 40 w 40"/>
                <a:gd name="T15" fmla="*/ 21 h 23"/>
                <a:gd name="T16" fmla="*/ 37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2"/>
                    <a:pt x="4" y="23"/>
                    <a:pt x="6" y="23"/>
                  </a:cubicBezTo>
                  <a:cubicBezTo>
                    <a:pt x="16" y="23"/>
                    <a:pt x="26" y="23"/>
                    <a:pt x="36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9" y="15"/>
                    <a:pt x="38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6850837" y="5797247"/>
              <a:ext cx="74058" cy="39991"/>
            </a:xfrm>
            <a:custGeom>
              <a:avLst/>
              <a:gdLst>
                <a:gd name="T0" fmla="*/ 37 w 42"/>
                <a:gd name="T1" fmla="*/ 2 h 23"/>
                <a:gd name="T2" fmla="*/ 33 w 42"/>
                <a:gd name="T3" fmla="*/ 0 h 23"/>
                <a:gd name="T4" fmla="*/ 4 w 42"/>
                <a:gd name="T5" fmla="*/ 0 h 23"/>
                <a:gd name="T6" fmla="*/ 1 w 42"/>
                <a:gd name="T7" fmla="*/ 2 h 23"/>
                <a:gd name="T8" fmla="*/ 4 w 42"/>
                <a:gd name="T9" fmla="*/ 21 h 23"/>
                <a:gd name="T10" fmla="*/ 9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7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4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2" y="9"/>
                    <a:pt x="3" y="15"/>
                    <a:pt x="4" y="21"/>
                  </a:cubicBezTo>
                  <a:cubicBezTo>
                    <a:pt x="4" y="22"/>
                    <a:pt x="6" y="23"/>
                    <a:pt x="9" y="23"/>
                  </a:cubicBezTo>
                  <a:cubicBezTo>
                    <a:pt x="19" y="23"/>
                    <a:pt x="29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6931561" y="5797247"/>
              <a:ext cx="77020" cy="39991"/>
            </a:xfrm>
            <a:custGeom>
              <a:avLst/>
              <a:gdLst>
                <a:gd name="T0" fmla="*/ 37 w 44"/>
                <a:gd name="T1" fmla="*/ 2 h 23"/>
                <a:gd name="T2" fmla="*/ 32 w 44"/>
                <a:gd name="T3" fmla="*/ 0 h 23"/>
                <a:gd name="T4" fmla="*/ 3 w 44"/>
                <a:gd name="T5" fmla="*/ 0 h 23"/>
                <a:gd name="T6" fmla="*/ 0 w 44"/>
                <a:gd name="T7" fmla="*/ 2 h 23"/>
                <a:gd name="T8" fmla="*/ 5 w 44"/>
                <a:gd name="T9" fmla="*/ 21 h 23"/>
                <a:gd name="T10" fmla="*/ 10 w 44"/>
                <a:gd name="T11" fmla="*/ 23 h 23"/>
                <a:gd name="T12" fmla="*/ 40 w 44"/>
                <a:gd name="T13" fmla="*/ 23 h 23"/>
                <a:gd name="T14" fmla="*/ 43 w 44"/>
                <a:gd name="T15" fmla="*/ 21 h 23"/>
                <a:gd name="T16" fmla="*/ 37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9"/>
                    <a:pt x="3" y="15"/>
                    <a:pt x="5" y="21"/>
                  </a:cubicBezTo>
                  <a:cubicBezTo>
                    <a:pt x="5" y="22"/>
                    <a:pt x="8" y="23"/>
                    <a:pt x="10" y="23"/>
                  </a:cubicBezTo>
                  <a:cubicBezTo>
                    <a:pt x="20" y="23"/>
                    <a:pt x="30" y="23"/>
                    <a:pt x="40" y="23"/>
                  </a:cubicBezTo>
                  <a:cubicBezTo>
                    <a:pt x="42" y="23"/>
                    <a:pt x="44" y="22"/>
                    <a:pt x="43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010062" y="5797247"/>
              <a:ext cx="80723" cy="39991"/>
            </a:xfrm>
            <a:custGeom>
              <a:avLst/>
              <a:gdLst>
                <a:gd name="T0" fmla="*/ 37 w 46"/>
                <a:gd name="T1" fmla="*/ 2 h 23"/>
                <a:gd name="T2" fmla="*/ 32 w 46"/>
                <a:gd name="T3" fmla="*/ 0 h 23"/>
                <a:gd name="T4" fmla="*/ 3 w 46"/>
                <a:gd name="T5" fmla="*/ 0 h 23"/>
                <a:gd name="T6" fmla="*/ 0 w 46"/>
                <a:gd name="T7" fmla="*/ 2 h 23"/>
                <a:gd name="T8" fmla="*/ 7 w 46"/>
                <a:gd name="T9" fmla="*/ 21 h 23"/>
                <a:gd name="T10" fmla="*/ 12 w 46"/>
                <a:gd name="T11" fmla="*/ 23 h 23"/>
                <a:gd name="T12" fmla="*/ 42 w 46"/>
                <a:gd name="T13" fmla="*/ 23 h 23"/>
                <a:gd name="T14" fmla="*/ 45 w 46"/>
                <a:gd name="T15" fmla="*/ 21 h 23"/>
                <a:gd name="T16" fmla="*/ 37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37" y="2"/>
                  </a:moveTo>
                  <a:cubicBezTo>
                    <a:pt x="37" y="1"/>
                    <a:pt x="34" y="0"/>
                    <a:pt x="32" y="0"/>
                  </a:cubicBezTo>
                  <a:cubicBezTo>
                    <a:pt x="23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9"/>
                    <a:pt x="5" y="15"/>
                    <a:pt x="7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2" y="23"/>
                    <a:pt x="32" y="23"/>
                    <a:pt x="42" y="23"/>
                  </a:cubicBezTo>
                  <a:cubicBezTo>
                    <a:pt x="45" y="23"/>
                    <a:pt x="46" y="22"/>
                    <a:pt x="45" y="21"/>
                  </a:cubicBezTo>
                  <a:cubicBezTo>
                    <a:pt x="43" y="15"/>
                    <a:pt x="40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089304" y="5797247"/>
              <a:ext cx="83686" cy="39991"/>
            </a:xfrm>
            <a:custGeom>
              <a:avLst/>
              <a:gdLst>
                <a:gd name="T0" fmla="*/ 38 w 48"/>
                <a:gd name="T1" fmla="*/ 2 h 23"/>
                <a:gd name="T2" fmla="*/ 32 w 48"/>
                <a:gd name="T3" fmla="*/ 0 h 23"/>
                <a:gd name="T4" fmla="*/ 4 w 48"/>
                <a:gd name="T5" fmla="*/ 0 h 23"/>
                <a:gd name="T6" fmla="*/ 1 w 48"/>
                <a:gd name="T7" fmla="*/ 2 h 23"/>
                <a:gd name="T8" fmla="*/ 9 w 48"/>
                <a:gd name="T9" fmla="*/ 21 h 23"/>
                <a:gd name="T10" fmla="*/ 15 w 48"/>
                <a:gd name="T11" fmla="*/ 23 h 23"/>
                <a:gd name="T12" fmla="*/ 45 w 48"/>
                <a:gd name="T13" fmla="*/ 23 h 23"/>
                <a:gd name="T14" fmla="*/ 47 w 48"/>
                <a:gd name="T15" fmla="*/ 21 h 23"/>
                <a:gd name="T16" fmla="*/ 38 w 4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3">
                  <a:moveTo>
                    <a:pt x="38" y="2"/>
                  </a:moveTo>
                  <a:cubicBezTo>
                    <a:pt x="37" y="1"/>
                    <a:pt x="35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2"/>
                    <a:pt x="12" y="23"/>
                    <a:pt x="15" y="23"/>
                  </a:cubicBezTo>
                  <a:cubicBezTo>
                    <a:pt x="25" y="23"/>
                    <a:pt x="35" y="23"/>
                    <a:pt x="45" y="23"/>
                  </a:cubicBezTo>
                  <a:cubicBezTo>
                    <a:pt x="47" y="23"/>
                    <a:pt x="48" y="22"/>
                    <a:pt x="47" y="21"/>
                  </a:cubicBezTo>
                  <a:cubicBezTo>
                    <a:pt x="44" y="15"/>
                    <a:pt x="41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170028" y="5797247"/>
              <a:ext cx="85167" cy="39991"/>
            </a:xfrm>
            <a:custGeom>
              <a:avLst/>
              <a:gdLst>
                <a:gd name="T0" fmla="*/ 37 w 49"/>
                <a:gd name="T1" fmla="*/ 2 h 23"/>
                <a:gd name="T2" fmla="*/ 32 w 49"/>
                <a:gd name="T3" fmla="*/ 0 h 23"/>
                <a:gd name="T4" fmla="*/ 3 w 49"/>
                <a:gd name="T5" fmla="*/ 0 h 23"/>
                <a:gd name="T6" fmla="*/ 0 w 49"/>
                <a:gd name="T7" fmla="*/ 2 h 23"/>
                <a:gd name="T8" fmla="*/ 10 w 49"/>
                <a:gd name="T9" fmla="*/ 21 h 23"/>
                <a:gd name="T10" fmla="*/ 16 w 49"/>
                <a:gd name="T11" fmla="*/ 23 h 23"/>
                <a:gd name="T12" fmla="*/ 46 w 49"/>
                <a:gd name="T13" fmla="*/ 23 h 23"/>
                <a:gd name="T14" fmla="*/ 48 w 49"/>
                <a:gd name="T15" fmla="*/ 21 h 23"/>
                <a:gd name="T16" fmla="*/ 37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4" y="9"/>
                    <a:pt x="7" y="15"/>
                    <a:pt x="10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6" y="23"/>
                    <a:pt x="36" y="23"/>
                    <a:pt x="46" y="23"/>
                  </a:cubicBezTo>
                  <a:cubicBezTo>
                    <a:pt x="48" y="23"/>
                    <a:pt x="49" y="22"/>
                    <a:pt x="48" y="21"/>
                  </a:cubicBezTo>
                  <a:cubicBezTo>
                    <a:pt x="45" y="15"/>
                    <a:pt x="41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145064" y="5746147"/>
              <a:ext cx="82945" cy="42213"/>
            </a:xfrm>
            <a:custGeom>
              <a:avLst/>
              <a:gdLst>
                <a:gd name="T0" fmla="*/ 47 w 47"/>
                <a:gd name="T1" fmla="*/ 3 h 24"/>
                <a:gd name="T2" fmla="*/ 44 w 47"/>
                <a:gd name="T3" fmla="*/ 0 h 24"/>
                <a:gd name="T4" fmla="*/ 17 w 47"/>
                <a:gd name="T5" fmla="*/ 0 h 24"/>
                <a:gd name="T6" fmla="*/ 12 w 47"/>
                <a:gd name="T7" fmla="*/ 3 h 24"/>
                <a:gd name="T8" fmla="*/ 1 w 47"/>
                <a:gd name="T9" fmla="*/ 21 h 24"/>
                <a:gd name="T10" fmla="*/ 3 w 47"/>
                <a:gd name="T11" fmla="*/ 24 h 24"/>
                <a:gd name="T12" fmla="*/ 31 w 47"/>
                <a:gd name="T13" fmla="*/ 24 h 24"/>
                <a:gd name="T14" fmla="*/ 37 w 47"/>
                <a:gd name="T15" fmla="*/ 21 h 24"/>
                <a:gd name="T16" fmla="*/ 47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7" y="3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5" y="0"/>
                    <a:pt x="26" y="0"/>
                    <a:pt x="17" y="0"/>
                  </a:cubicBezTo>
                  <a:cubicBezTo>
                    <a:pt x="15" y="0"/>
                    <a:pt x="13" y="1"/>
                    <a:pt x="12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2" y="24"/>
                    <a:pt x="22" y="24"/>
                    <a:pt x="31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40" y="15"/>
                    <a:pt x="43" y="9"/>
                    <a:pt x="4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222085" y="5746147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3 w 46"/>
                <a:gd name="T3" fmla="*/ 0 h 24"/>
                <a:gd name="T4" fmla="*/ 16 w 46"/>
                <a:gd name="T5" fmla="*/ 0 h 24"/>
                <a:gd name="T6" fmla="*/ 11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2 w 46"/>
                <a:gd name="T13" fmla="*/ 24 h 24"/>
                <a:gd name="T14" fmla="*/ 37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5" y="0"/>
                    <a:pt x="16" y="0"/>
                  </a:cubicBezTo>
                  <a:cubicBezTo>
                    <a:pt x="14" y="0"/>
                    <a:pt x="12" y="1"/>
                    <a:pt x="11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7" y="23"/>
                    <a:pt x="37" y="21"/>
                  </a:cubicBezTo>
                  <a:cubicBezTo>
                    <a:pt x="40" y="15"/>
                    <a:pt x="43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6301327" y="5746147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1 w 44"/>
                <a:gd name="T3" fmla="*/ 0 h 24"/>
                <a:gd name="T4" fmla="*/ 14 w 44"/>
                <a:gd name="T5" fmla="*/ 0 h 24"/>
                <a:gd name="T6" fmla="*/ 9 w 44"/>
                <a:gd name="T7" fmla="*/ 3 h 24"/>
                <a:gd name="T8" fmla="*/ 1 w 44"/>
                <a:gd name="T9" fmla="*/ 21 h 24"/>
                <a:gd name="T10" fmla="*/ 4 w 44"/>
                <a:gd name="T11" fmla="*/ 24 h 24"/>
                <a:gd name="T12" fmla="*/ 32 w 44"/>
                <a:gd name="T13" fmla="*/ 24 h 24"/>
                <a:gd name="T14" fmla="*/ 37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2" y="0"/>
                    <a:pt x="23" y="0"/>
                    <a:pt x="14" y="0"/>
                  </a:cubicBezTo>
                  <a:cubicBezTo>
                    <a:pt x="12" y="0"/>
                    <a:pt x="9" y="1"/>
                    <a:pt x="9" y="3"/>
                  </a:cubicBezTo>
                  <a:cubicBezTo>
                    <a:pt x="6" y="9"/>
                    <a:pt x="3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39" y="15"/>
                    <a:pt x="41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6379828" y="5746147"/>
              <a:ext cx="74058" cy="42213"/>
            </a:xfrm>
            <a:custGeom>
              <a:avLst/>
              <a:gdLst>
                <a:gd name="T0" fmla="*/ 41 w 42"/>
                <a:gd name="T1" fmla="*/ 3 h 24"/>
                <a:gd name="T2" fmla="*/ 38 w 42"/>
                <a:gd name="T3" fmla="*/ 0 h 24"/>
                <a:gd name="T4" fmla="*/ 11 w 42"/>
                <a:gd name="T5" fmla="*/ 0 h 24"/>
                <a:gd name="T6" fmla="*/ 7 w 42"/>
                <a:gd name="T7" fmla="*/ 3 h 24"/>
                <a:gd name="T8" fmla="*/ 0 w 42"/>
                <a:gd name="T9" fmla="*/ 21 h 24"/>
                <a:gd name="T10" fmla="*/ 3 w 42"/>
                <a:gd name="T11" fmla="*/ 24 h 24"/>
                <a:gd name="T12" fmla="*/ 32 w 42"/>
                <a:gd name="T13" fmla="*/ 24 h 24"/>
                <a:gd name="T14" fmla="*/ 36 w 42"/>
                <a:gd name="T15" fmla="*/ 21 h 24"/>
                <a:gd name="T16" fmla="*/ 41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1" y="3"/>
                  </a:moveTo>
                  <a:cubicBezTo>
                    <a:pt x="42" y="1"/>
                    <a:pt x="41" y="0"/>
                    <a:pt x="38" y="0"/>
                  </a:cubicBezTo>
                  <a:cubicBezTo>
                    <a:pt x="29" y="0"/>
                    <a:pt x="20" y="0"/>
                    <a:pt x="11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5" y="9"/>
                    <a:pt x="2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8" y="15"/>
                    <a:pt x="40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6459070" y="5746147"/>
              <a:ext cx="69615" cy="42213"/>
            </a:xfrm>
            <a:custGeom>
              <a:avLst/>
              <a:gdLst>
                <a:gd name="T0" fmla="*/ 39 w 40"/>
                <a:gd name="T1" fmla="*/ 3 h 24"/>
                <a:gd name="T2" fmla="*/ 36 w 40"/>
                <a:gd name="T3" fmla="*/ 0 h 24"/>
                <a:gd name="T4" fmla="*/ 9 w 40"/>
                <a:gd name="T5" fmla="*/ 0 h 24"/>
                <a:gd name="T6" fmla="*/ 5 w 40"/>
                <a:gd name="T7" fmla="*/ 3 h 24"/>
                <a:gd name="T8" fmla="*/ 0 w 40"/>
                <a:gd name="T9" fmla="*/ 21 h 24"/>
                <a:gd name="T10" fmla="*/ 3 w 40"/>
                <a:gd name="T11" fmla="*/ 24 h 24"/>
                <a:gd name="T12" fmla="*/ 32 w 40"/>
                <a:gd name="T13" fmla="*/ 24 h 24"/>
                <a:gd name="T14" fmla="*/ 36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40" y="1"/>
                    <a:pt x="38" y="0"/>
                    <a:pt x="36" y="0"/>
                  </a:cubicBezTo>
                  <a:cubicBezTo>
                    <a:pt x="27" y="0"/>
                    <a:pt x="18" y="0"/>
                    <a:pt x="9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7" y="15"/>
                    <a:pt x="38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6536091" y="5746147"/>
              <a:ext cx="66652" cy="42213"/>
            </a:xfrm>
            <a:custGeom>
              <a:avLst/>
              <a:gdLst>
                <a:gd name="T0" fmla="*/ 38 w 38"/>
                <a:gd name="T1" fmla="*/ 3 h 24"/>
                <a:gd name="T2" fmla="*/ 35 w 38"/>
                <a:gd name="T3" fmla="*/ 0 h 24"/>
                <a:gd name="T4" fmla="*/ 8 w 38"/>
                <a:gd name="T5" fmla="*/ 0 h 24"/>
                <a:gd name="T6" fmla="*/ 4 w 38"/>
                <a:gd name="T7" fmla="*/ 3 h 24"/>
                <a:gd name="T8" fmla="*/ 0 w 38"/>
                <a:gd name="T9" fmla="*/ 21 h 24"/>
                <a:gd name="T10" fmla="*/ 4 w 38"/>
                <a:gd name="T11" fmla="*/ 24 h 24"/>
                <a:gd name="T12" fmla="*/ 32 w 38"/>
                <a:gd name="T13" fmla="*/ 24 h 24"/>
                <a:gd name="T14" fmla="*/ 37 w 38"/>
                <a:gd name="T15" fmla="*/ 21 h 24"/>
                <a:gd name="T16" fmla="*/ 38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8" y="3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7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5" y="24"/>
                    <a:pt x="36" y="23"/>
                    <a:pt x="37" y="21"/>
                  </a:cubicBezTo>
                  <a:cubicBezTo>
                    <a:pt x="37" y="15"/>
                    <a:pt x="38" y="9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6614592" y="5746147"/>
              <a:ext cx="62949" cy="42213"/>
            </a:xfrm>
            <a:custGeom>
              <a:avLst/>
              <a:gdLst>
                <a:gd name="T0" fmla="*/ 36 w 36"/>
                <a:gd name="T1" fmla="*/ 3 h 24"/>
                <a:gd name="T2" fmla="*/ 33 w 36"/>
                <a:gd name="T3" fmla="*/ 0 h 24"/>
                <a:gd name="T4" fmla="*/ 5 w 36"/>
                <a:gd name="T5" fmla="*/ 0 h 24"/>
                <a:gd name="T6" fmla="*/ 2 w 36"/>
                <a:gd name="T7" fmla="*/ 3 h 24"/>
                <a:gd name="T8" fmla="*/ 0 w 36"/>
                <a:gd name="T9" fmla="*/ 21 h 24"/>
                <a:gd name="T10" fmla="*/ 4 w 36"/>
                <a:gd name="T11" fmla="*/ 24 h 24"/>
                <a:gd name="T12" fmla="*/ 32 w 36"/>
                <a:gd name="T13" fmla="*/ 24 h 24"/>
                <a:gd name="T14" fmla="*/ 36 w 36"/>
                <a:gd name="T15" fmla="*/ 21 h 24"/>
                <a:gd name="T16" fmla="*/ 36 w 3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36" y="3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4" y="0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6" y="15"/>
                    <a:pt x="36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691613" y="5746147"/>
              <a:ext cx="65171" cy="42213"/>
            </a:xfrm>
            <a:custGeom>
              <a:avLst/>
              <a:gdLst>
                <a:gd name="T0" fmla="*/ 35 w 37"/>
                <a:gd name="T1" fmla="*/ 3 h 24"/>
                <a:gd name="T2" fmla="*/ 31 w 37"/>
                <a:gd name="T3" fmla="*/ 0 h 24"/>
                <a:gd name="T4" fmla="*/ 4 w 37"/>
                <a:gd name="T5" fmla="*/ 0 h 24"/>
                <a:gd name="T6" fmla="*/ 0 w 37"/>
                <a:gd name="T7" fmla="*/ 3 h 24"/>
                <a:gd name="T8" fmla="*/ 1 w 37"/>
                <a:gd name="T9" fmla="*/ 21 h 24"/>
                <a:gd name="T10" fmla="*/ 5 w 37"/>
                <a:gd name="T11" fmla="*/ 24 h 24"/>
                <a:gd name="T12" fmla="*/ 33 w 37"/>
                <a:gd name="T13" fmla="*/ 24 h 24"/>
                <a:gd name="T14" fmla="*/ 37 w 37"/>
                <a:gd name="T15" fmla="*/ 21 h 24"/>
                <a:gd name="T16" fmla="*/ 35 w 3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3"/>
                    <a:pt x="2" y="24"/>
                    <a:pt x="5" y="24"/>
                  </a:cubicBezTo>
                  <a:cubicBezTo>
                    <a:pt x="14" y="24"/>
                    <a:pt x="23" y="24"/>
                    <a:pt x="33" y="24"/>
                  </a:cubicBezTo>
                  <a:cubicBezTo>
                    <a:pt x="35" y="24"/>
                    <a:pt x="37" y="23"/>
                    <a:pt x="37" y="21"/>
                  </a:cubicBezTo>
                  <a:cubicBezTo>
                    <a:pt x="36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6767152" y="5746147"/>
              <a:ext cx="66652" cy="42213"/>
            </a:xfrm>
            <a:custGeom>
              <a:avLst/>
              <a:gdLst>
                <a:gd name="T0" fmla="*/ 35 w 38"/>
                <a:gd name="T1" fmla="*/ 3 h 24"/>
                <a:gd name="T2" fmla="*/ 31 w 38"/>
                <a:gd name="T3" fmla="*/ 0 h 24"/>
                <a:gd name="T4" fmla="*/ 4 w 38"/>
                <a:gd name="T5" fmla="*/ 0 h 24"/>
                <a:gd name="T6" fmla="*/ 0 w 38"/>
                <a:gd name="T7" fmla="*/ 3 h 24"/>
                <a:gd name="T8" fmla="*/ 2 w 38"/>
                <a:gd name="T9" fmla="*/ 21 h 24"/>
                <a:gd name="T10" fmla="*/ 6 w 38"/>
                <a:gd name="T11" fmla="*/ 24 h 24"/>
                <a:gd name="T12" fmla="*/ 35 w 38"/>
                <a:gd name="T13" fmla="*/ 24 h 24"/>
                <a:gd name="T14" fmla="*/ 38 w 38"/>
                <a:gd name="T15" fmla="*/ 21 h 24"/>
                <a:gd name="T16" fmla="*/ 35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9"/>
                    <a:pt x="2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6" y="24"/>
                    <a:pt x="25" y="24"/>
                    <a:pt x="35" y="24"/>
                  </a:cubicBezTo>
                  <a:cubicBezTo>
                    <a:pt x="37" y="24"/>
                    <a:pt x="38" y="23"/>
                    <a:pt x="38" y="21"/>
                  </a:cubicBezTo>
                  <a:cubicBezTo>
                    <a:pt x="37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6841950" y="5746147"/>
              <a:ext cx="70355" cy="42213"/>
            </a:xfrm>
            <a:custGeom>
              <a:avLst/>
              <a:gdLst>
                <a:gd name="T0" fmla="*/ 35 w 40"/>
                <a:gd name="T1" fmla="*/ 3 h 24"/>
                <a:gd name="T2" fmla="*/ 31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4 w 40"/>
                <a:gd name="T9" fmla="*/ 21 h 24"/>
                <a:gd name="T10" fmla="*/ 8 w 40"/>
                <a:gd name="T11" fmla="*/ 24 h 24"/>
                <a:gd name="T12" fmla="*/ 37 w 40"/>
                <a:gd name="T13" fmla="*/ 24 h 24"/>
                <a:gd name="T14" fmla="*/ 40 w 40"/>
                <a:gd name="T15" fmla="*/ 21 h 24"/>
                <a:gd name="T16" fmla="*/ 35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3" y="15"/>
                    <a:pt x="4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8" y="24"/>
                    <a:pt x="27" y="24"/>
                    <a:pt x="37" y="24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38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6917490" y="5746147"/>
              <a:ext cx="73317" cy="42213"/>
            </a:xfrm>
            <a:custGeom>
              <a:avLst/>
              <a:gdLst>
                <a:gd name="T0" fmla="*/ 35 w 42"/>
                <a:gd name="T1" fmla="*/ 3 h 24"/>
                <a:gd name="T2" fmla="*/ 30 w 42"/>
                <a:gd name="T3" fmla="*/ 0 h 24"/>
                <a:gd name="T4" fmla="*/ 3 w 42"/>
                <a:gd name="T5" fmla="*/ 0 h 24"/>
                <a:gd name="T6" fmla="*/ 0 w 42"/>
                <a:gd name="T7" fmla="*/ 3 h 24"/>
                <a:gd name="T8" fmla="*/ 5 w 42"/>
                <a:gd name="T9" fmla="*/ 21 h 24"/>
                <a:gd name="T10" fmla="*/ 10 w 42"/>
                <a:gd name="T11" fmla="*/ 24 h 24"/>
                <a:gd name="T12" fmla="*/ 38 w 42"/>
                <a:gd name="T13" fmla="*/ 24 h 24"/>
                <a:gd name="T14" fmla="*/ 41 w 42"/>
                <a:gd name="T15" fmla="*/ 21 h 24"/>
                <a:gd name="T16" fmla="*/ 35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4" y="15"/>
                    <a:pt x="5" y="21"/>
                  </a:cubicBezTo>
                  <a:cubicBezTo>
                    <a:pt x="6" y="23"/>
                    <a:pt x="8" y="24"/>
                    <a:pt x="10" y="24"/>
                  </a:cubicBezTo>
                  <a:cubicBezTo>
                    <a:pt x="19" y="24"/>
                    <a:pt x="29" y="24"/>
                    <a:pt x="38" y="24"/>
                  </a:cubicBezTo>
                  <a:cubicBezTo>
                    <a:pt x="40" y="24"/>
                    <a:pt x="42" y="23"/>
                    <a:pt x="41" y="21"/>
                  </a:cubicBezTo>
                  <a:cubicBezTo>
                    <a:pt x="39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49"/>
            <p:cNvSpPr/>
            <p:nvPr/>
          </p:nvSpPr>
          <p:spPr bwMode="auto">
            <a:xfrm>
              <a:off x="6993029" y="5746147"/>
              <a:ext cx="77020" cy="42213"/>
            </a:xfrm>
            <a:custGeom>
              <a:avLst/>
              <a:gdLst>
                <a:gd name="T0" fmla="*/ 35 w 44"/>
                <a:gd name="T1" fmla="*/ 3 h 24"/>
                <a:gd name="T2" fmla="*/ 30 w 44"/>
                <a:gd name="T3" fmla="*/ 0 h 24"/>
                <a:gd name="T4" fmla="*/ 3 w 44"/>
                <a:gd name="T5" fmla="*/ 0 h 24"/>
                <a:gd name="T6" fmla="*/ 0 w 44"/>
                <a:gd name="T7" fmla="*/ 3 h 24"/>
                <a:gd name="T8" fmla="*/ 7 w 44"/>
                <a:gd name="T9" fmla="*/ 21 h 24"/>
                <a:gd name="T10" fmla="*/ 12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5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5" y="15"/>
                    <a:pt x="7" y="21"/>
                  </a:cubicBezTo>
                  <a:cubicBezTo>
                    <a:pt x="7" y="23"/>
                    <a:pt x="10" y="24"/>
                    <a:pt x="12" y="24"/>
                  </a:cubicBezTo>
                  <a:cubicBezTo>
                    <a:pt x="21" y="24"/>
                    <a:pt x="31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0" y="15"/>
                    <a:pt x="38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50"/>
            <p:cNvSpPr/>
            <p:nvPr/>
          </p:nvSpPr>
          <p:spPr bwMode="auto">
            <a:xfrm>
              <a:off x="7066346" y="5746147"/>
              <a:ext cx="80723" cy="42213"/>
            </a:xfrm>
            <a:custGeom>
              <a:avLst/>
              <a:gdLst>
                <a:gd name="T0" fmla="*/ 36 w 46"/>
                <a:gd name="T1" fmla="*/ 3 h 24"/>
                <a:gd name="T2" fmla="*/ 31 w 46"/>
                <a:gd name="T3" fmla="*/ 0 h 24"/>
                <a:gd name="T4" fmla="*/ 4 w 46"/>
                <a:gd name="T5" fmla="*/ 0 h 24"/>
                <a:gd name="T6" fmla="*/ 1 w 46"/>
                <a:gd name="T7" fmla="*/ 3 h 24"/>
                <a:gd name="T8" fmla="*/ 9 w 46"/>
                <a:gd name="T9" fmla="*/ 21 h 24"/>
                <a:gd name="T10" fmla="*/ 14 w 46"/>
                <a:gd name="T11" fmla="*/ 24 h 24"/>
                <a:gd name="T12" fmla="*/ 43 w 46"/>
                <a:gd name="T13" fmla="*/ 24 h 24"/>
                <a:gd name="T14" fmla="*/ 45 w 46"/>
                <a:gd name="T15" fmla="*/ 21 h 24"/>
                <a:gd name="T16" fmla="*/ 3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36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4" y="9"/>
                    <a:pt x="7" y="15"/>
                    <a:pt x="9" y="21"/>
                  </a:cubicBezTo>
                  <a:cubicBezTo>
                    <a:pt x="10" y="23"/>
                    <a:pt x="12" y="24"/>
                    <a:pt x="14" y="24"/>
                  </a:cubicBezTo>
                  <a:cubicBezTo>
                    <a:pt x="24" y="24"/>
                    <a:pt x="33" y="24"/>
                    <a:pt x="43" y="24"/>
                  </a:cubicBezTo>
                  <a:cubicBezTo>
                    <a:pt x="45" y="24"/>
                    <a:pt x="46" y="23"/>
                    <a:pt x="45" y="21"/>
                  </a:cubicBezTo>
                  <a:cubicBezTo>
                    <a:pt x="42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51"/>
            <p:cNvSpPr/>
            <p:nvPr/>
          </p:nvSpPr>
          <p:spPr bwMode="auto">
            <a:xfrm>
              <a:off x="7141886" y="5746147"/>
              <a:ext cx="83686" cy="42213"/>
            </a:xfrm>
            <a:custGeom>
              <a:avLst/>
              <a:gdLst>
                <a:gd name="T0" fmla="*/ 36 w 48"/>
                <a:gd name="T1" fmla="*/ 3 h 24"/>
                <a:gd name="T2" fmla="*/ 30 w 48"/>
                <a:gd name="T3" fmla="*/ 0 h 24"/>
                <a:gd name="T4" fmla="*/ 3 w 48"/>
                <a:gd name="T5" fmla="*/ 0 h 24"/>
                <a:gd name="T6" fmla="*/ 1 w 48"/>
                <a:gd name="T7" fmla="*/ 3 h 24"/>
                <a:gd name="T8" fmla="*/ 11 w 48"/>
                <a:gd name="T9" fmla="*/ 21 h 24"/>
                <a:gd name="T10" fmla="*/ 16 w 48"/>
                <a:gd name="T11" fmla="*/ 24 h 24"/>
                <a:gd name="T12" fmla="*/ 45 w 48"/>
                <a:gd name="T13" fmla="*/ 24 h 24"/>
                <a:gd name="T14" fmla="*/ 47 w 48"/>
                <a:gd name="T15" fmla="*/ 21 h 24"/>
                <a:gd name="T16" fmla="*/ 36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36" y="3"/>
                  </a:moveTo>
                  <a:cubicBezTo>
                    <a:pt x="35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8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6" y="24"/>
                    <a:pt x="35" y="24"/>
                    <a:pt x="45" y="24"/>
                  </a:cubicBezTo>
                  <a:cubicBezTo>
                    <a:pt x="47" y="24"/>
                    <a:pt x="48" y="23"/>
                    <a:pt x="47" y="21"/>
                  </a:cubicBezTo>
                  <a:cubicBezTo>
                    <a:pt x="43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52"/>
            <p:cNvSpPr/>
            <p:nvPr/>
          </p:nvSpPr>
          <p:spPr bwMode="auto">
            <a:xfrm>
              <a:off x="6175428" y="5697269"/>
              <a:ext cx="79983" cy="40732"/>
            </a:xfrm>
            <a:custGeom>
              <a:avLst/>
              <a:gdLst>
                <a:gd name="T0" fmla="*/ 45 w 46"/>
                <a:gd name="T1" fmla="*/ 2 h 23"/>
                <a:gd name="T2" fmla="*/ 43 w 46"/>
                <a:gd name="T3" fmla="*/ 0 h 23"/>
                <a:gd name="T4" fmla="*/ 17 w 46"/>
                <a:gd name="T5" fmla="*/ 0 h 23"/>
                <a:gd name="T6" fmla="*/ 12 w 46"/>
                <a:gd name="T7" fmla="*/ 2 h 23"/>
                <a:gd name="T8" fmla="*/ 1 w 46"/>
                <a:gd name="T9" fmla="*/ 21 h 23"/>
                <a:gd name="T10" fmla="*/ 3 w 46"/>
                <a:gd name="T11" fmla="*/ 23 h 23"/>
                <a:gd name="T12" fmla="*/ 30 w 46"/>
                <a:gd name="T13" fmla="*/ 23 h 23"/>
                <a:gd name="T14" fmla="*/ 35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6" y="0"/>
                    <a:pt x="17" y="0"/>
                  </a:cubicBezTo>
                  <a:cubicBezTo>
                    <a:pt x="16" y="0"/>
                    <a:pt x="13" y="1"/>
                    <a:pt x="12" y="2"/>
                  </a:cubicBezTo>
                  <a:cubicBezTo>
                    <a:pt x="9" y="8"/>
                    <a:pt x="5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5" y="21"/>
                  </a:cubicBezTo>
                  <a:cubicBezTo>
                    <a:pt x="38" y="15"/>
                    <a:pt x="42" y="8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6248746" y="5697269"/>
              <a:ext cx="77020" cy="40732"/>
            </a:xfrm>
            <a:custGeom>
              <a:avLst/>
              <a:gdLst>
                <a:gd name="T0" fmla="*/ 44 w 44"/>
                <a:gd name="T1" fmla="*/ 2 h 23"/>
                <a:gd name="T2" fmla="*/ 41 w 44"/>
                <a:gd name="T3" fmla="*/ 0 h 23"/>
                <a:gd name="T4" fmla="*/ 16 w 44"/>
                <a:gd name="T5" fmla="*/ 0 h 23"/>
                <a:gd name="T6" fmla="*/ 11 w 44"/>
                <a:gd name="T7" fmla="*/ 2 h 23"/>
                <a:gd name="T8" fmla="*/ 1 w 44"/>
                <a:gd name="T9" fmla="*/ 21 h 23"/>
                <a:gd name="T10" fmla="*/ 3 w 44"/>
                <a:gd name="T11" fmla="*/ 23 h 23"/>
                <a:gd name="T12" fmla="*/ 30 w 44"/>
                <a:gd name="T13" fmla="*/ 23 h 23"/>
                <a:gd name="T14" fmla="*/ 35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3" y="0"/>
                    <a:pt x="24" y="0"/>
                    <a:pt x="16" y="0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8" y="8"/>
                    <a:pt x="4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5" y="22"/>
                    <a:pt x="35" y="21"/>
                  </a:cubicBezTo>
                  <a:cubicBezTo>
                    <a:pt x="38" y="15"/>
                    <a:pt x="41" y="8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54"/>
            <p:cNvSpPr/>
            <p:nvPr/>
          </p:nvSpPr>
          <p:spPr bwMode="auto">
            <a:xfrm>
              <a:off x="6324285" y="5697269"/>
              <a:ext cx="71836" cy="40732"/>
            </a:xfrm>
            <a:custGeom>
              <a:avLst/>
              <a:gdLst>
                <a:gd name="T0" fmla="*/ 41 w 41"/>
                <a:gd name="T1" fmla="*/ 2 h 23"/>
                <a:gd name="T2" fmla="*/ 38 w 41"/>
                <a:gd name="T3" fmla="*/ 0 h 23"/>
                <a:gd name="T4" fmla="*/ 13 w 41"/>
                <a:gd name="T5" fmla="*/ 0 h 23"/>
                <a:gd name="T6" fmla="*/ 8 w 41"/>
                <a:gd name="T7" fmla="*/ 2 h 23"/>
                <a:gd name="T8" fmla="*/ 0 w 41"/>
                <a:gd name="T9" fmla="*/ 21 h 23"/>
                <a:gd name="T10" fmla="*/ 3 w 41"/>
                <a:gd name="T11" fmla="*/ 23 h 23"/>
                <a:gd name="T12" fmla="*/ 30 w 41"/>
                <a:gd name="T13" fmla="*/ 23 h 23"/>
                <a:gd name="T14" fmla="*/ 34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40" y="0"/>
                    <a:pt x="38" y="0"/>
                  </a:cubicBezTo>
                  <a:cubicBezTo>
                    <a:pt x="30" y="0"/>
                    <a:pt x="21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8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9" y="8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55"/>
            <p:cNvSpPr/>
            <p:nvPr/>
          </p:nvSpPr>
          <p:spPr bwMode="auto">
            <a:xfrm>
              <a:off x="6397602" y="5697269"/>
              <a:ext cx="69615" cy="40732"/>
            </a:xfrm>
            <a:custGeom>
              <a:avLst/>
              <a:gdLst>
                <a:gd name="T0" fmla="*/ 39 w 40"/>
                <a:gd name="T1" fmla="*/ 2 h 23"/>
                <a:gd name="T2" fmla="*/ 37 w 40"/>
                <a:gd name="T3" fmla="*/ 0 h 23"/>
                <a:gd name="T4" fmla="*/ 11 w 40"/>
                <a:gd name="T5" fmla="*/ 0 h 23"/>
                <a:gd name="T6" fmla="*/ 7 w 40"/>
                <a:gd name="T7" fmla="*/ 2 h 23"/>
                <a:gd name="T8" fmla="*/ 0 w 40"/>
                <a:gd name="T9" fmla="*/ 21 h 23"/>
                <a:gd name="T10" fmla="*/ 3 w 40"/>
                <a:gd name="T11" fmla="*/ 23 h 23"/>
                <a:gd name="T12" fmla="*/ 30 w 40"/>
                <a:gd name="T13" fmla="*/ 23 h 23"/>
                <a:gd name="T14" fmla="*/ 34 w 40"/>
                <a:gd name="T15" fmla="*/ 21 h 23"/>
                <a:gd name="T16" fmla="*/ 39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9" y="2"/>
                  </a:moveTo>
                  <a:cubicBezTo>
                    <a:pt x="40" y="1"/>
                    <a:pt x="38" y="0"/>
                    <a:pt x="37" y="0"/>
                  </a:cubicBezTo>
                  <a:cubicBezTo>
                    <a:pt x="28" y="0"/>
                    <a:pt x="19" y="0"/>
                    <a:pt x="11" y="0"/>
                  </a:cubicBezTo>
                  <a:cubicBezTo>
                    <a:pt x="9" y="0"/>
                    <a:pt x="7" y="1"/>
                    <a:pt x="7" y="2"/>
                  </a:cubicBezTo>
                  <a:cubicBezTo>
                    <a:pt x="4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8" y="8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56"/>
            <p:cNvSpPr/>
            <p:nvPr/>
          </p:nvSpPr>
          <p:spPr bwMode="auto">
            <a:xfrm>
              <a:off x="6470920" y="5697269"/>
              <a:ext cx="66652" cy="40732"/>
            </a:xfrm>
            <a:custGeom>
              <a:avLst/>
              <a:gdLst>
                <a:gd name="T0" fmla="*/ 38 w 38"/>
                <a:gd name="T1" fmla="*/ 2 h 23"/>
                <a:gd name="T2" fmla="*/ 35 w 38"/>
                <a:gd name="T3" fmla="*/ 0 h 23"/>
                <a:gd name="T4" fmla="*/ 9 w 38"/>
                <a:gd name="T5" fmla="*/ 0 h 23"/>
                <a:gd name="T6" fmla="*/ 5 w 38"/>
                <a:gd name="T7" fmla="*/ 2 h 23"/>
                <a:gd name="T8" fmla="*/ 0 w 38"/>
                <a:gd name="T9" fmla="*/ 21 h 23"/>
                <a:gd name="T10" fmla="*/ 3 w 38"/>
                <a:gd name="T11" fmla="*/ 23 h 23"/>
                <a:gd name="T12" fmla="*/ 30 w 38"/>
                <a:gd name="T13" fmla="*/ 23 h 23"/>
                <a:gd name="T14" fmla="*/ 34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8" y="0"/>
                    <a:pt x="9" y="0"/>
                  </a:cubicBezTo>
                  <a:cubicBezTo>
                    <a:pt x="7" y="0"/>
                    <a:pt x="5" y="1"/>
                    <a:pt x="5" y="2"/>
                  </a:cubicBezTo>
                  <a:cubicBezTo>
                    <a:pt x="3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7" y="8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57"/>
            <p:cNvSpPr/>
            <p:nvPr/>
          </p:nvSpPr>
          <p:spPr bwMode="auto">
            <a:xfrm>
              <a:off x="6544237" y="5697269"/>
              <a:ext cx="63690" cy="40732"/>
            </a:xfrm>
            <a:custGeom>
              <a:avLst/>
              <a:gdLst>
                <a:gd name="T0" fmla="*/ 36 w 36"/>
                <a:gd name="T1" fmla="*/ 2 h 23"/>
                <a:gd name="T2" fmla="*/ 33 w 36"/>
                <a:gd name="T3" fmla="*/ 0 h 23"/>
                <a:gd name="T4" fmla="*/ 7 w 36"/>
                <a:gd name="T5" fmla="*/ 0 h 23"/>
                <a:gd name="T6" fmla="*/ 3 w 36"/>
                <a:gd name="T7" fmla="*/ 2 h 23"/>
                <a:gd name="T8" fmla="*/ 0 w 36"/>
                <a:gd name="T9" fmla="*/ 21 h 23"/>
                <a:gd name="T10" fmla="*/ 4 w 36"/>
                <a:gd name="T11" fmla="*/ 23 h 23"/>
                <a:gd name="T12" fmla="*/ 30 w 36"/>
                <a:gd name="T13" fmla="*/ 23 h 23"/>
                <a:gd name="T14" fmla="*/ 34 w 36"/>
                <a:gd name="T15" fmla="*/ 21 h 23"/>
                <a:gd name="T16" fmla="*/ 36 w 3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6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8"/>
                    <a:pt x="1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5" y="8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58"/>
            <p:cNvSpPr/>
            <p:nvPr/>
          </p:nvSpPr>
          <p:spPr bwMode="auto">
            <a:xfrm>
              <a:off x="6618295" y="5697269"/>
              <a:ext cx="61468" cy="40732"/>
            </a:xfrm>
            <a:custGeom>
              <a:avLst/>
              <a:gdLst>
                <a:gd name="T0" fmla="*/ 34 w 35"/>
                <a:gd name="T1" fmla="*/ 2 h 23"/>
                <a:gd name="T2" fmla="*/ 31 w 35"/>
                <a:gd name="T3" fmla="*/ 0 h 23"/>
                <a:gd name="T4" fmla="*/ 5 w 35"/>
                <a:gd name="T5" fmla="*/ 0 h 23"/>
                <a:gd name="T6" fmla="*/ 2 w 35"/>
                <a:gd name="T7" fmla="*/ 2 h 23"/>
                <a:gd name="T8" fmla="*/ 0 w 35"/>
                <a:gd name="T9" fmla="*/ 21 h 23"/>
                <a:gd name="T10" fmla="*/ 4 w 35"/>
                <a:gd name="T11" fmla="*/ 23 h 23"/>
                <a:gd name="T12" fmla="*/ 31 w 35"/>
                <a:gd name="T13" fmla="*/ 23 h 23"/>
                <a:gd name="T14" fmla="*/ 34 w 35"/>
                <a:gd name="T15" fmla="*/ 21 h 23"/>
                <a:gd name="T16" fmla="*/ 34 w 3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3">
                  <a:moveTo>
                    <a:pt x="34" y="2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14" y="0"/>
                    <a:pt x="5" y="0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1" y="8"/>
                    <a:pt x="1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4" y="8"/>
                    <a:pt x="3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59"/>
            <p:cNvSpPr/>
            <p:nvPr/>
          </p:nvSpPr>
          <p:spPr bwMode="auto">
            <a:xfrm>
              <a:off x="6691613" y="5697269"/>
              <a:ext cx="59246" cy="40732"/>
            </a:xfrm>
            <a:custGeom>
              <a:avLst/>
              <a:gdLst>
                <a:gd name="T0" fmla="*/ 33 w 34"/>
                <a:gd name="T1" fmla="*/ 2 h 23"/>
                <a:gd name="T2" fmla="*/ 29 w 34"/>
                <a:gd name="T3" fmla="*/ 0 h 23"/>
                <a:gd name="T4" fmla="*/ 4 w 34"/>
                <a:gd name="T5" fmla="*/ 0 h 23"/>
                <a:gd name="T6" fmla="*/ 0 w 34"/>
                <a:gd name="T7" fmla="*/ 2 h 23"/>
                <a:gd name="T8" fmla="*/ 0 w 34"/>
                <a:gd name="T9" fmla="*/ 21 h 23"/>
                <a:gd name="T10" fmla="*/ 4 w 34"/>
                <a:gd name="T11" fmla="*/ 23 h 23"/>
                <a:gd name="T12" fmla="*/ 31 w 34"/>
                <a:gd name="T13" fmla="*/ 23 h 23"/>
                <a:gd name="T14" fmla="*/ 34 w 34"/>
                <a:gd name="T15" fmla="*/ 21 h 23"/>
                <a:gd name="T16" fmla="*/ 33 w 3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8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3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60"/>
            <p:cNvSpPr/>
            <p:nvPr/>
          </p:nvSpPr>
          <p:spPr bwMode="auto">
            <a:xfrm>
              <a:off x="6761968" y="5697269"/>
              <a:ext cx="64430" cy="40732"/>
            </a:xfrm>
            <a:custGeom>
              <a:avLst/>
              <a:gdLst>
                <a:gd name="T0" fmla="*/ 33 w 37"/>
                <a:gd name="T1" fmla="*/ 2 h 23"/>
                <a:gd name="T2" fmla="*/ 29 w 37"/>
                <a:gd name="T3" fmla="*/ 0 h 23"/>
                <a:gd name="T4" fmla="*/ 4 w 37"/>
                <a:gd name="T5" fmla="*/ 0 h 23"/>
                <a:gd name="T6" fmla="*/ 1 w 37"/>
                <a:gd name="T7" fmla="*/ 2 h 23"/>
                <a:gd name="T8" fmla="*/ 2 w 37"/>
                <a:gd name="T9" fmla="*/ 21 h 23"/>
                <a:gd name="T10" fmla="*/ 6 w 37"/>
                <a:gd name="T11" fmla="*/ 23 h 23"/>
                <a:gd name="T12" fmla="*/ 33 w 37"/>
                <a:gd name="T13" fmla="*/ 23 h 23"/>
                <a:gd name="T14" fmla="*/ 36 w 37"/>
                <a:gd name="T15" fmla="*/ 21 h 23"/>
                <a:gd name="T16" fmla="*/ 33 w 3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8"/>
                    <a:pt x="2" y="15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15" y="23"/>
                    <a:pt x="24" y="23"/>
                    <a:pt x="33" y="23"/>
                  </a:cubicBezTo>
                  <a:cubicBezTo>
                    <a:pt x="35" y="23"/>
                    <a:pt x="37" y="22"/>
                    <a:pt x="36" y="21"/>
                  </a:cubicBezTo>
                  <a:cubicBezTo>
                    <a:pt x="35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1"/>
            <p:cNvSpPr/>
            <p:nvPr/>
          </p:nvSpPr>
          <p:spPr bwMode="auto">
            <a:xfrm>
              <a:off x="6833804" y="5697269"/>
              <a:ext cx="65912" cy="40732"/>
            </a:xfrm>
            <a:custGeom>
              <a:avLst/>
              <a:gdLst>
                <a:gd name="T0" fmla="*/ 33 w 38"/>
                <a:gd name="T1" fmla="*/ 2 h 23"/>
                <a:gd name="T2" fmla="*/ 29 w 38"/>
                <a:gd name="T3" fmla="*/ 0 h 23"/>
                <a:gd name="T4" fmla="*/ 3 w 38"/>
                <a:gd name="T5" fmla="*/ 0 h 23"/>
                <a:gd name="T6" fmla="*/ 0 w 38"/>
                <a:gd name="T7" fmla="*/ 2 h 23"/>
                <a:gd name="T8" fmla="*/ 3 w 38"/>
                <a:gd name="T9" fmla="*/ 21 h 23"/>
                <a:gd name="T10" fmla="*/ 8 w 38"/>
                <a:gd name="T11" fmla="*/ 23 h 23"/>
                <a:gd name="T12" fmla="*/ 34 w 38"/>
                <a:gd name="T13" fmla="*/ 23 h 23"/>
                <a:gd name="T14" fmla="*/ 37 w 38"/>
                <a:gd name="T15" fmla="*/ 21 h 23"/>
                <a:gd name="T16" fmla="*/ 33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3" y="2"/>
                  </a:moveTo>
                  <a:cubicBezTo>
                    <a:pt x="32" y="1"/>
                    <a:pt x="30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2" y="15"/>
                    <a:pt x="3" y="21"/>
                  </a:cubicBezTo>
                  <a:cubicBezTo>
                    <a:pt x="4" y="22"/>
                    <a:pt x="6" y="23"/>
                    <a:pt x="8" y="23"/>
                  </a:cubicBezTo>
                  <a:cubicBezTo>
                    <a:pt x="17" y="23"/>
                    <a:pt x="25" y="23"/>
                    <a:pt x="34" y="23"/>
                  </a:cubicBezTo>
                  <a:cubicBezTo>
                    <a:pt x="36" y="23"/>
                    <a:pt x="38" y="22"/>
                    <a:pt x="37" y="21"/>
                  </a:cubicBezTo>
                  <a:cubicBezTo>
                    <a:pt x="36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62"/>
            <p:cNvSpPr/>
            <p:nvPr/>
          </p:nvSpPr>
          <p:spPr bwMode="auto">
            <a:xfrm>
              <a:off x="6903419" y="5697269"/>
              <a:ext cx="70355" cy="40732"/>
            </a:xfrm>
            <a:custGeom>
              <a:avLst/>
              <a:gdLst>
                <a:gd name="T0" fmla="*/ 33 w 40"/>
                <a:gd name="T1" fmla="*/ 2 h 23"/>
                <a:gd name="T2" fmla="*/ 29 w 40"/>
                <a:gd name="T3" fmla="*/ 0 h 23"/>
                <a:gd name="T4" fmla="*/ 3 w 40"/>
                <a:gd name="T5" fmla="*/ 0 h 23"/>
                <a:gd name="T6" fmla="*/ 0 w 40"/>
                <a:gd name="T7" fmla="*/ 2 h 23"/>
                <a:gd name="T8" fmla="*/ 5 w 40"/>
                <a:gd name="T9" fmla="*/ 21 h 23"/>
                <a:gd name="T10" fmla="*/ 10 w 40"/>
                <a:gd name="T11" fmla="*/ 23 h 23"/>
                <a:gd name="T12" fmla="*/ 37 w 40"/>
                <a:gd name="T13" fmla="*/ 23 h 23"/>
                <a:gd name="T14" fmla="*/ 39 w 40"/>
                <a:gd name="T15" fmla="*/ 21 h 23"/>
                <a:gd name="T16" fmla="*/ 33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8"/>
                    <a:pt x="4" y="15"/>
                    <a:pt x="5" y="21"/>
                  </a:cubicBezTo>
                  <a:cubicBezTo>
                    <a:pt x="6" y="22"/>
                    <a:pt x="8" y="23"/>
                    <a:pt x="10" y="23"/>
                  </a:cubicBezTo>
                  <a:cubicBezTo>
                    <a:pt x="19" y="23"/>
                    <a:pt x="28" y="23"/>
                    <a:pt x="37" y="23"/>
                  </a:cubicBezTo>
                  <a:cubicBezTo>
                    <a:pt x="39" y="23"/>
                    <a:pt x="40" y="22"/>
                    <a:pt x="39" y="21"/>
                  </a:cubicBezTo>
                  <a:cubicBezTo>
                    <a:pt x="37" y="15"/>
                    <a:pt x="35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63"/>
            <p:cNvSpPr/>
            <p:nvPr/>
          </p:nvSpPr>
          <p:spPr bwMode="auto">
            <a:xfrm>
              <a:off x="6973774" y="5697269"/>
              <a:ext cx="73317" cy="40732"/>
            </a:xfrm>
            <a:custGeom>
              <a:avLst/>
              <a:gdLst>
                <a:gd name="T0" fmla="*/ 33 w 42"/>
                <a:gd name="T1" fmla="*/ 2 h 23"/>
                <a:gd name="T2" fmla="*/ 29 w 42"/>
                <a:gd name="T3" fmla="*/ 0 h 23"/>
                <a:gd name="T4" fmla="*/ 3 w 42"/>
                <a:gd name="T5" fmla="*/ 0 h 23"/>
                <a:gd name="T6" fmla="*/ 1 w 42"/>
                <a:gd name="T7" fmla="*/ 2 h 23"/>
                <a:gd name="T8" fmla="*/ 8 w 42"/>
                <a:gd name="T9" fmla="*/ 21 h 23"/>
                <a:gd name="T10" fmla="*/ 12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3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" y="8"/>
                    <a:pt x="5" y="15"/>
                    <a:pt x="8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1" y="23"/>
                    <a:pt x="30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4"/>
            <p:cNvSpPr/>
            <p:nvPr/>
          </p:nvSpPr>
          <p:spPr bwMode="auto">
            <a:xfrm>
              <a:off x="7045610" y="5697269"/>
              <a:ext cx="74799" cy="40732"/>
            </a:xfrm>
            <a:custGeom>
              <a:avLst/>
              <a:gdLst>
                <a:gd name="T0" fmla="*/ 33 w 43"/>
                <a:gd name="T1" fmla="*/ 2 h 23"/>
                <a:gd name="T2" fmla="*/ 28 w 43"/>
                <a:gd name="T3" fmla="*/ 0 h 23"/>
                <a:gd name="T4" fmla="*/ 3 w 43"/>
                <a:gd name="T5" fmla="*/ 0 h 23"/>
                <a:gd name="T6" fmla="*/ 0 w 43"/>
                <a:gd name="T7" fmla="*/ 2 h 23"/>
                <a:gd name="T8" fmla="*/ 9 w 43"/>
                <a:gd name="T9" fmla="*/ 21 h 23"/>
                <a:gd name="T10" fmla="*/ 13 w 43"/>
                <a:gd name="T11" fmla="*/ 23 h 23"/>
                <a:gd name="T12" fmla="*/ 40 w 43"/>
                <a:gd name="T13" fmla="*/ 23 h 23"/>
                <a:gd name="T14" fmla="*/ 43 w 43"/>
                <a:gd name="T15" fmla="*/ 21 h 23"/>
                <a:gd name="T16" fmla="*/ 33 w 43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8"/>
                    <a:pt x="6" y="15"/>
                    <a:pt x="9" y="21"/>
                  </a:cubicBezTo>
                  <a:cubicBezTo>
                    <a:pt x="9" y="22"/>
                    <a:pt x="11" y="23"/>
                    <a:pt x="13" y="23"/>
                  </a:cubicBezTo>
                  <a:cubicBezTo>
                    <a:pt x="22" y="23"/>
                    <a:pt x="31" y="23"/>
                    <a:pt x="40" y="23"/>
                  </a:cubicBezTo>
                  <a:cubicBezTo>
                    <a:pt x="42" y="23"/>
                    <a:pt x="43" y="22"/>
                    <a:pt x="43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65"/>
            <p:cNvSpPr/>
            <p:nvPr/>
          </p:nvSpPr>
          <p:spPr bwMode="auto">
            <a:xfrm>
              <a:off x="7115225" y="5697269"/>
              <a:ext cx="79242" cy="40732"/>
            </a:xfrm>
            <a:custGeom>
              <a:avLst/>
              <a:gdLst>
                <a:gd name="T0" fmla="*/ 33 w 45"/>
                <a:gd name="T1" fmla="*/ 2 h 23"/>
                <a:gd name="T2" fmla="*/ 28 w 45"/>
                <a:gd name="T3" fmla="*/ 0 h 23"/>
                <a:gd name="T4" fmla="*/ 3 w 45"/>
                <a:gd name="T5" fmla="*/ 0 h 23"/>
                <a:gd name="T6" fmla="*/ 1 w 45"/>
                <a:gd name="T7" fmla="*/ 2 h 23"/>
                <a:gd name="T8" fmla="*/ 11 w 45"/>
                <a:gd name="T9" fmla="*/ 21 h 23"/>
                <a:gd name="T10" fmla="*/ 16 w 45"/>
                <a:gd name="T11" fmla="*/ 23 h 23"/>
                <a:gd name="T12" fmla="*/ 42 w 45"/>
                <a:gd name="T13" fmla="*/ 23 h 23"/>
                <a:gd name="T14" fmla="*/ 45 w 45"/>
                <a:gd name="T15" fmla="*/ 21 h 23"/>
                <a:gd name="T16" fmla="*/ 33 w 4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8"/>
                    <a:pt x="7" y="15"/>
                    <a:pt x="11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5" y="23"/>
                    <a:pt x="34" y="23"/>
                    <a:pt x="42" y="23"/>
                  </a:cubicBezTo>
                  <a:cubicBezTo>
                    <a:pt x="45" y="23"/>
                    <a:pt x="45" y="22"/>
                    <a:pt x="45" y="21"/>
                  </a:cubicBezTo>
                  <a:cubicBezTo>
                    <a:pt x="41" y="15"/>
                    <a:pt x="37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66"/>
            <p:cNvSpPr/>
            <p:nvPr/>
          </p:nvSpPr>
          <p:spPr bwMode="auto">
            <a:xfrm>
              <a:off x="6493878" y="5921665"/>
              <a:ext cx="383621" cy="87388"/>
            </a:xfrm>
            <a:custGeom>
              <a:avLst/>
              <a:gdLst>
                <a:gd name="T0" fmla="*/ 218 w 219"/>
                <a:gd name="T1" fmla="*/ 47 h 50"/>
                <a:gd name="T2" fmla="*/ 214 w 219"/>
                <a:gd name="T3" fmla="*/ 50 h 50"/>
                <a:gd name="T4" fmla="*/ 5 w 219"/>
                <a:gd name="T5" fmla="*/ 50 h 50"/>
                <a:gd name="T6" fmla="*/ 0 w 219"/>
                <a:gd name="T7" fmla="*/ 47 h 50"/>
                <a:gd name="T8" fmla="*/ 11 w 219"/>
                <a:gd name="T9" fmla="*/ 2 h 50"/>
                <a:gd name="T10" fmla="*/ 16 w 219"/>
                <a:gd name="T11" fmla="*/ 0 h 50"/>
                <a:gd name="T12" fmla="*/ 203 w 219"/>
                <a:gd name="T13" fmla="*/ 0 h 50"/>
                <a:gd name="T14" fmla="*/ 208 w 219"/>
                <a:gd name="T15" fmla="*/ 2 h 50"/>
                <a:gd name="T16" fmla="*/ 218 w 219"/>
                <a:gd name="T1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50">
                  <a:moveTo>
                    <a:pt x="218" y="47"/>
                  </a:moveTo>
                  <a:cubicBezTo>
                    <a:pt x="219" y="49"/>
                    <a:pt x="216" y="50"/>
                    <a:pt x="214" y="50"/>
                  </a:cubicBezTo>
                  <a:cubicBezTo>
                    <a:pt x="144" y="50"/>
                    <a:pt x="75" y="50"/>
                    <a:pt x="5" y="50"/>
                  </a:cubicBezTo>
                  <a:cubicBezTo>
                    <a:pt x="2" y="50"/>
                    <a:pt x="0" y="49"/>
                    <a:pt x="0" y="47"/>
                  </a:cubicBezTo>
                  <a:cubicBezTo>
                    <a:pt x="4" y="27"/>
                    <a:pt x="7" y="23"/>
                    <a:pt x="11" y="2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78" y="0"/>
                    <a:pt x="141" y="0"/>
                    <a:pt x="203" y="0"/>
                  </a:cubicBezTo>
                  <a:cubicBezTo>
                    <a:pt x="205" y="0"/>
                    <a:pt x="208" y="1"/>
                    <a:pt x="208" y="2"/>
                  </a:cubicBezTo>
                  <a:cubicBezTo>
                    <a:pt x="211" y="23"/>
                    <a:pt x="215" y="27"/>
                    <a:pt x="21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67"/>
            <p:cNvSpPr/>
            <p:nvPr/>
          </p:nvSpPr>
          <p:spPr bwMode="auto">
            <a:xfrm>
              <a:off x="7195948" y="5047780"/>
              <a:ext cx="139970" cy="91091"/>
            </a:xfrm>
            <a:custGeom>
              <a:avLst/>
              <a:gdLst>
                <a:gd name="T0" fmla="*/ 60 w 80"/>
                <a:gd name="T1" fmla="*/ 0 h 52"/>
                <a:gd name="T2" fmla="*/ 0 w 80"/>
                <a:gd name="T3" fmla="*/ 0 h 52"/>
                <a:gd name="T4" fmla="*/ 0 w 80"/>
                <a:gd name="T5" fmla="*/ 52 h 52"/>
                <a:gd name="T6" fmla="*/ 60 w 80"/>
                <a:gd name="T7" fmla="*/ 52 h 52"/>
                <a:gd name="T8" fmla="*/ 80 w 80"/>
                <a:gd name="T9" fmla="*/ 32 h 52"/>
                <a:gd name="T10" fmla="*/ 80 w 80"/>
                <a:gd name="T11" fmla="*/ 20 h 52"/>
                <a:gd name="T12" fmla="*/ 6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71" y="52"/>
                    <a:pt x="80" y="43"/>
                    <a:pt x="80" y="3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9"/>
                    <a:pt x="71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68"/>
            <p:cNvSpPr/>
            <p:nvPr/>
          </p:nvSpPr>
          <p:spPr bwMode="auto">
            <a:xfrm>
              <a:off x="9256983" y="3756948"/>
              <a:ext cx="231061" cy="1415249"/>
            </a:xfrm>
            <a:custGeom>
              <a:avLst/>
              <a:gdLst>
                <a:gd name="T0" fmla="*/ 0 w 132"/>
                <a:gd name="T1" fmla="*/ 0 h 808"/>
                <a:gd name="T2" fmla="*/ 0 w 132"/>
                <a:gd name="T3" fmla="*/ 788 h 808"/>
                <a:gd name="T4" fmla="*/ 20 w 132"/>
                <a:gd name="T5" fmla="*/ 808 h 808"/>
                <a:gd name="T6" fmla="*/ 132 w 132"/>
                <a:gd name="T7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808">
                  <a:moveTo>
                    <a:pt x="0" y="0"/>
                  </a:moveTo>
                  <a:cubicBezTo>
                    <a:pt x="0" y="788"/>
                    <a:pt x="0" y="788"/>
                    <a:pt x="0" y="788"/>
                  </a:cubicBezTo>
                  <a:cubicBezTo>
                    <a:pt x="0" y="799"/>
                    <a:pt x="9" y="808"/>
                    <a:pt x="20" y="808"/>
                  </a:cubicBezTo>
                  <a:cubicBezTo>
                    <a:pt x="132" y="808"/>
                    <a:pt x="132" y="808"/>
                    <a:pt x="132" y="808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Rectangle 69"/>
            <p:cNvSpPr>
              <a:spLocks noChangeArrowheads="1"/>
            </p:cNvSpPr>
            <p:nvPr/>
          </p:nvSpPr>
          <p:spPr bwMode="auto">
            <a:xfrm>
              <a:off x="10092358" y="6029789"/>
              <a:ext cx="279939" cy="2066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70"/>
            <p:cNvSpPr/>
            <p:nvPr/>
          </p:nvSpPr>
          <p:spPr bwMode="auto">
            <a:xfrm>
              <a:off x="9512483" y="5009269"/>
              <a:ext cx="1441170" cy="1052365"/>
            </a:xfrm>
            <a:custGeom>
              <a:avLst/>
              <a:gdLst>
                <a:gd name="T0" fmla="*/ 823 w 823"/>
                <a:gd name="T1" fmla="*/ 596 h 601"/>
                <a:gd name="T2" fmla="*/ 817 w 823"/>
                <a:gd name="T3" fmla="*/ 601 h 601"/>
                <a:gd name="T4" fmla="*/ 5 w 823"/>
                <a:gd name="T5" fmla="*/ 601 h 601"/>
                <a:gd name="T6" fmla="*/ 0 w 823"/>
                <a:gd name="T7" fmla="*/ 596 h 601"/>
                <a:gd name="T8" fmla="*/ 0 w 823"/>
                <a:gd name="T9" fmla="*/ 5 h 601"/>
                <a:gd name="T10" fmla="*/ 5 w 823"/>
                <a:gd name="T11" fmla="*/ 0 h 601"/>
                <a:gd name="T12" fmla="*/ 817 w 823"/>
                <a:gd name="T13" fmla="*/ 0 h 601"/>
                <a:gd name="T14" fmla="*/ 823 w 823"/>
                <a:gd name="T15" fmla="*/ 5 h 601"/>
                <a:gd name="T16" fmla="*/ 823 w 823"/>
                <a:gd name="T17" fmla="*/ 5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3" h="601">
                  <a:moveTo>
                    <a:pt x="823" y="596"/>
                  </a:moveTo>
                  <a:cubicBezTo>
                    <a:pt x="823" y="599"/>
                    <a:pt x="820" y="601"/>
                    <a:pt x="817" y="601"/>
                  </a:cubicBezTo>
                  <a:cubicBezTo>
                    <a:pt x="5" y="601"/>
                    <a:pt x="5" y="601"/>
                    <a:pt x="5" y="601"/>
                  </a:cubicBezTo>
                  <a:cubicBezTo>
                    <a:pt x="3" y="601"/>
                    <a:pt x="0" y="599"/>
                    <a:pt x="0" y="59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820" y="0"/>
                    <a:pt x="823" y="2"/>
                    <a:pt x="823" y="5"/>
                  </a:cubicBezTo>
                  <a:lnTo>
                    <a:pt x="823" y="5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71"/>
            <p:cNvSpPr/>
            <p:nvPr/>
          </p:nvSpPr>
          <p:spPr bwMode="auto">
            <a:xfrm>
              <a:off x="9512483" y="5883154"/>
              <a:ext cx="1441170" cy="178480"/>
            </a:xfrm>
            <a:custGeom>
              <a:avLst/>
              <a:gdLst>
                <a:gd name="T0" fmla="*/ 0 w 823"/>
                <a:gd name="T1" fmla="*/ 0 h 102"/>
                <a:gd name="T2" fmla="*/ 0 w 823"/>
                <a:gd name="T3" fmla="*/ 97 h 102"/>
                <a:gd name="T4" fmla="*/ 5 w 823"/>
                <a:gd name="T5" fmla="*/ 102 h 102"/>
                <a:gd name="T6" fmla="*/ 817 w 823"/>
                <a:gd name="T7" fmla="*/ 102 h 102"/>
                <a:gd name="T8" fmla="*/ 823 w 823"/>
                <a:gd name="T9" fmla="*/ 97 h 102"/>
                <a:gd name="T10" fmla="*/ 823 w 823"/>
                <a:gd name="T11" fmla="*/ 0 h 102"/>
                <a:gd name="T12" fmla="*/ 0 w 823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3" h="102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3" y="102"/>
                    <a:pt x="5" y="102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20" y="102"/>
                    <a:pt x="823" y="100"/>
                    <a:pt x="823" y="97"/>
                  </a:cubicBezTo>
                  <a:cubicBezTo>
                    <a:pt x="823" y="0"/>
                    <a:pt x="823" y="0"/>
                    <a:pt x="8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72"/>
            <p:cNvSpPr>
              <a:spLocks noChangeArrowheads="1"/>
            </p:cNvSpPr>
            <p:nvPr/>
          </p:nvSpPr>
          <p:spPr bwMode="auto">
            <a:xfrm>
              <a:off x="9575433" y="5068516"/>
              <a:ext cx="1315271" cy="814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73"/>
            <p:cNvSpPr>
              <a:spLocks noChangeArrowheads="1"/>
            </p:cNvSpPr>
            <p:nvPr/>
          </p:nvSpPr>
          <p:spPr bwMode="auto">
            <a:xfrm>
              <a:off x="9930911" y="6210491"/>
              <a:ext cx="604314" cy="525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74"/>
            <p:cNvSpPr/>
            <p:nvPr/>
          </p:nvSpPr>
          <p:spPr bwMode="auto">
            <a:xfrm>
              <a:off x="9372514" y="5126281"/>
              <a:ext cx="139970" cy="91091"/>
            </a:xfrm>
            <a:custGeom>
              <a:avLst/>
              <a:gdLst>
                <a:gd name="T0" fmla="*/ 20 w 80"/>
                <a:gd name="T1" fmla="*/ 0 h 52"/>
                <a:gd name="T2" fmla="*/ 80 w 80"/>
                <a:gd name="T3" fmla="*/ 0 h 52"/>
                <a:gd name="T4" fmla="*/ 80 w 80"/>
                <a:gd name="T5" fmla="*/ 52 h 52"/>
                <a:gd name="T6" fmla="*/ 20 w 80"/>
                <a:gd name="T7" fmla="*/ 52 h 52"/>
                <a:gd name="T8" fmla="*/ 0 w 80"/>
                <a:gd name="T9" fmla="*/ 32 h 52"/>
                <a:gd name="T10" fmla="*/ 0 w 80"/>
                <a:gd name="T11" fmla="*/ 20 h 52"/>
                <a:gd name="T12" fmla="*/ 2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2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9" y="52"/>
                    <a:pt x="0" y="43"/>
                    <a:pt x="0" y="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Line 75"/>
            <p:cNvSpPr>
              <a:spLocks noChangeShapeType="1"/>
            </p:cNvSpPr>
            <p:nvPr/>
          </p:nvSpPr>
          <p:spPr bwMode="auto">
            <a:xfrm>
              <a:off x="8623046" y="3756948"/>
              <a:ext cx="0" cy="1597432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76"/>
            <p:cNvSpPr/>
            <p:nvPr/>
          </p:nvSpPr>
          <p:spPr bwMode="auto">
            <a:xfrm>
              <a:off x="8463822" y="5376597"/>
              <a:ext cx="812417" cy="1056068"/>
            </a:xfrm>
            <a:custGeom>
              <a:avLst/>
              <a:gdLst>
                <a:gd name="T0" fmla="*/ 464 w 464"/>
                <a:gd name="T1" fmla="*/ 586 h 603"/>
                <a:gd name="T2" fmla="*/ 446 w 464"/>
                <a:gd name="T3" fmla="*/ 603 h 603"/>
                <a:gd name="T4" fmla="*/ 18 w 464"/>
                <a:gd name="T5" fmla="*/ 603 h 603"/>
                <a:gd name="T6" fmla="*/ 0 w 464"/>
                <a:gd name="T7" fmla="*/ 586 h 603"/>
                <a:gd name="T8" fmla="*/ 0 w 464"/>
                <a:gd name="T9" fmla="*/ 18 h 603"/>
                <a:gd name="T10" fmla="*/ 18 w 464"/>
                <a:gd name="T11" fmla="*/ 0 h 603"/>
                <a:gd name="T12" fmla="*/ 446 w 464"/>
                <a:gd name="T13" fmla="*/ 0 h 603"/>
                <a:gd name="T14" fmla="*/ 464 w 464"/>
                <a:gd name="T15" fmla="*/ 18 h 603"/>
                <a:gd name="T16" fmla="*/ 464 w 464"/>
                <a:gd name="T17" fmla="*/ 58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03">
                  <a:moveTo>
                    <a:pt x="464" y="586"/>
                  </a:moveTo>
                  <a:cubicBezTo>
                    <a:pt x="464" y="596"/>
                    <a:pt x="456" y="603"/>
                    <a:pt x="446" y="603"/>
                  </a:cubicBezTo>
                  <a:cubicBezTo>
                    <a:pt x="18" y="603"/>
                    <a:pt x="18" y="603"/>
                    <a:pt x="18" y="603"/>
                  </a:cubicBezTo>
                  <a:cubicBezTo>
                    <a:pt x="8" y="603"/>
                    <a:pt x="0" y="596"/>
                    <a:pt x="0" y="58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56" y="0"/>
                    <a:pt x="464" y="8"/>
                    <a:pt x="464" y="18"/>
                  </a:cubicBezTo>
                  <a:lnTo>
                    <a:pt x="464" y="5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77"/>
            <p:cNvSpPr>
              <a:spLocks noChangeArrowheads="1"/>
            </p:cNvSpPr>
            <p:nvPr/>
          </p:nvSpPr>
          <p:spPr bwMode="auto">
            <a:xfrm>
              <a:off x="8491964" y="5412145"/>
              <a:ext cx="756133" cy="934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Oval 78"/>
            <p:cNvSpPr>
              <a:spLocks noChangeArrowheads="1"/>
            </p:cNvSpPr>
            <p:nvPr/>
          </p:nvSpPr>
          <p:spPr bwMode="auto">
            <a:xfrm>
              <a:off x="8843739" y="6360829"/>
              <a:ext cx="5258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79"/>
            <p:cNvSpPr/>
            <p:nvPr/>
          </p:nvSpPr>
          <p:spPr bwMode="auto">
            <a:xfrm>
              <a:off x="8577871" y="5236628"/>
              <a:ext cx="90351" cy="139970"/>
            </a:xfrm>
            <a:custGeom>
              <a:avLst/>
              <a:gdLst>
                <a:gd name="T0" fmla="*/ 52 w 52"/>
                <a:gd name="T1" fmla="*/ 20 h 80"/>
                <a:gd name="T2" fmla="*/ 52 w 52"/>
                <a:gd name="T3" fmla="*/ 80 h 80"/>
                <a:gd name="T4" fmla="*/ 0 w 52"/>
                <a:gd name="T5" fmla="*/ 80 h 80"/>
                <a:gd name="T6" fmla="*/ 0 w 52"/>
                <a:gd name="T7" fmla="*/ 20 h 80"/>
                <a:gd name="T8" fmla="*/ 20 w 52"/>
                <a:gd name="T9" fmla="*/ 0 h 80"/>
                <a:gd name="T10" fmla="*/ 32 w 52"/>
                <a:gd name="T11" fmla="*/ 0 h 80"/>
                <a:gd name="T12" fmla="*/ 52 w 52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0">
                  <a:moveTo>
                    <a:pt x="52" y="2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0"/>
                    <a:pt x="52" y="9"/>
                    <a:pt x="52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Line 80"/>
            <p:cNvSpPr>
              <a:spLocks noChangeShapeType="1"/>
            </p:cNvSpPr>
            <p:nvPr/>
          </p:nvSpPr>
          <p:spPr bwMode="auto">
            <a:xfrm>
              <a:off x="7868395" y="3756948"/>
              <a:ext cx="0" cy="1844045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81"/>
            <p:cNvSpPr/>
            <p:nvPr/>
          </p:nvSpPr>
          <p:spPr bwMode="auto">
            <a:xfrm>
              <a:off x="7647702" y="5625432"/>
              <a:ext cx="439905" cy="807233"/>
            </a:xfrm>
            <a:custGeom>
              <a:avLst/>
              <a:gdLst>
                <a:gd name="T0" fmla="*/ 251 w 251"/>
                <a:gd name="T1" fmla="*/ 444 h 461"/>
                <a:gd name="T2" fmla="*/ 233 w 251"/>
                <a:gd name="T3" fmla="*/ 461 h 461"/>
                <a:gd name="T4" fmla="*/ 18 w 251"/>
                <a:gd name="T5" fmla="*/ 461 h 461"/>
                <a:gd name="T6" fmla="*/ 0 w 251"/>
                <a:gd name="T7" fmla="*/ 444 h 461"/>
                <a:gd name="T8" fmla="*/ 0 w 251"/>
                <a:gd name="T9" fmla="*/ 18 h 461"/>
                <a:gd name="T10" fmla="*/ 18 w 251"/>
                <a:gd name="T11" fmla="*/ 0 h 461"/>
                <a:gd name="T12" fmla="*/ 233 w 251"/>
                <a:gd name="T13" fmla="*/ 0 h 461"/>
                <a:gd name="T14" fmla="*/ 251 w 251"/>
                <a:gd name="T15" fmla="*/ 18 h 461"/>
                <a:gd name="T16" fmla="*/ 251 w 251"/>
                <a:gd name="T17" fmla="*/ 44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461">
                  <a:moveTo>
                    <a:pt x="251" y="444"/>
                  </a:moveTo>
                  <a:cubicBezTo>
                    <a:pt x="251" y="454"/>
                    <a:pt x="243" y="461"/>
                    <a:pt x="233" y="461"/>
                  </a:cubicBezTo>
                  <a:cubicBezTo>
                    <a:pt x="18" y="461"/>
                    <a:pt x="18" y="461"/>
                    <a:pt x="18" y="461"/>
                  </a:cubicBezTo>
                  <a:cubicBezTo>
                    <a:pt x="8" y="461"/>
                    <a:pt x="0" y="454"/>
                    <a:pt x="0" y="4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3" y="0"/>
                    <a:pt x="251" y="8"/>
                    <a:pt x="251" y="18"/>
                  </a:cubicBezTo>
                  <a:lnTo>
                    <a:pt x="251" y="4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82"/>
            <p:cNvSpPr/>
            <p:nvPr/>
          </p:nvSpPr>
          <p:spPr bwMode="auto">
            <a:xfrm>
              <a:off x="7786190" y="5649872"/>
              <a:ext cx="162928" cy="17774"/>
            </a:xfrm>
            <a:custGeom>
              <a:avLst/>
              <a:gdLst>
                <a:gd name="T0" fmla="*/ 93 w 93"/>
                <a:gd name="T1" fmla="*/ 5 h 10"/>
                <a:gd name="T2" fmla="*/ 88 w 93"/>
                <a:gd name="T3" fmla="*/ 10 h 10"/>
                <a:gd name="T4" fmla="*/ 5 w 93"/>
                <a:gd name="T5" fmla="*/ 10 h 10"/>
                <a:gd name="T6" fmla="*/ 0 w 93"/>
                <a:gd name="T7" fmla="*/ 5 h 10"/>
                <a:gd name="T8" fmla="*/ 0 w 93"/>
                <a:gd name="T9" fmla="*/ 5 h 10"/>
                <a:gd name="T10" fmla="*/ 5 w 93"/>
                <a:gd name="T11" fmla="*/ 0 h 10"/>
                <a:gd name="T12" fmla="*/ 88 w 93"/>
                <a:gd name="T13" fmla="*/ 0 h 10"/>
                <a:gd name="T14" fmla="*/ 93 w 93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">
                  <a:moveTo>
                    <a:pt x="93" y="5"/>
                  </a:moveTo>
                  <a:cubicBezTo>
                    <a:pt x="93" y="7"/>
                    <a:pt x="91" y="10"/>
                    <a:pt x="8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1" y="0"/>
                    <a:pt x="93" y="2"/>
                    <a:pt x="9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83"/>
            <p:cNvSpPr>
              <a:spLocks noChangeArrowheads="1"/>
            </p:cNvSpPr>
            <p:nvPr/>
          </p:nvSpPr>
          <p:spPr bwMode="auto">
            <a:xfrm>
              <a:off x="7675844" y="5686901"/>
              <a:ext cx="383621" cy="6598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84"/>
            <p:cNvSpPr>
              <a:spLocks noChangeArrowheads="1"/>
            </p:cNvSpPr>
            <p:nvPr/>
          </p:nvSpPr>
          <p:spPr bwMode="auto">
            <a:xfrm>
              <a:off x="7842475" y="6360829"/>
              <a:ext cx="5184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85"/>
            <p:cNvSpPr/>
            <p:nvPr/>
          </p:nvSpPr>
          <p:spPr bwMode="auto">
            <a:xfrm>
              <a:off x="7822479" y="5485463"/>
              <a:ext cx="89610" cy="139970"/>
            </a:xfrm>
            <a:custGeom>
              <a:avLst/>
              <a:gdLst>
                <a:gd name="T0" fmla="*/ 51 w 51"/>
                <a:gd name="T1" fmla="*/ 20 h 80"/>
                <a:gd name="T2" fmla="*/ 51 w 51"/>
                <a:gd name="T3" fmla="*/ 80 h 80"/>
                <a:gd name="T4" fmla="*/ 0 w 51"/>
                <a:gd name="T5" fmla="*/ 80 h 80"/>
                <a:gd name="T6" fmla="*/ 0 w 51"/>
                <a:gd name="T7" fmla="*/ 20 h 80"/>
                <a:gd name="T8" fmla="*/ 20 w 51"/>
                <a:gd name="T9" fmla="*/ 0 h 80"/>
                <a:gd name="T10" fmla="*/ 31 w 51"/>
                <a:gd name="T11" fmla="*/ 0 h 80"/>
                <a:gd name="T12" fmla="*/ 51 w 51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80">
                  <a:moveTo>
                    <a:pt x="51" y="20"/>
                  </a:moveTo>
                  <a:cubicBezTo>
                    <a:pt x="51" y="80"/>
                    <a:pt x="51" y="80"/>
                    <a:pt x="5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3" y="0"/>
                    <a:pt x="51" y="9"/>
                    <a:pt x="51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86"/>
            <p:cNvSpPr/>
            <p:nvPr/>
          </p:nvSpPr>
          <p:spPr bwMode="auto">
            <a:xfrm>
              <a:off x="6047308" y="1522617"/>
              <a:ext cx="4794518" cy="2824574"/>
            </a:xfrm>
            <a:custGeom>
              <a:avLst/>
              <a:gdLst>
                <a:gd name="T0" fmla="*/ 2456 w 2738"/>
                <a:gd name="T1" fmla="*/ 830 h 1613"/>
                <a:gd name="T2" fmla="*/ 2348 w 2738"/>
                <a:gd name="T3" fmla="*/ 851 h 1613"/>
                <a:gd name="T4" fmla="*/ 2348 w 2738"/>
                <a:gd name="T5" fmla="*/ 850 h 1613"/>
                <a:gd name="T6" fmla="*/ 2025 w 2738"/>
                <a:gd name="T7" fmla="*/ 528 h 1613"/>
                <a:gd name="T8" fmla="*/ 1910 w 2738"/>
                <a:gd name="T9" fmla="*/ 549 h 1613"/>
                <a:gd name="T10" fmla="*/ 1812 w 2738"/>
                <a:gd name="T11" fmla="*/ 480 h 1613"/>
                <a:gd name="T12" fmla="*/ 1814 w 2738"/>
                <a:gd name="T13" fmla="*/ 435 h 1613"/>
                <a:gd name="T14" fmla="*/ 1379 w 2738"/>
                <a:gd name="T15" fmla="*/ 0 h 1613"/>
                <a:gd name="T16" fmla="*/ 1015 w 2738"/>
                <a:gd name="T17" fmla="*/ 196 h 1613"/>
                <a:gd name="T18" fmla="*/ 917 w 2738"/>
                <a:gd name="T19" fmla="*/ 162 h 1613"/>
                <a:gd name="T20" fmla="*/ 759 w 2738"/>
                <a:gd name="T21" fmla="*/ 320 h 1613"/>
                <a:gd name="T22" fmla="*/ 763 w 2738"/>
                <a:gd name="T23" fmla="*/ 356 h 1613"/>
                <a:gd name="T24" fmla="*/ 511 w 2738"/>
                <a:gd name="T25" fmla="*/ 621 h 1613"/>
                <a:gd name="T26" fmla="*/ 469 w 2738"/>
                <a:gd name="T27" fmla="*/ 616 h 1613"/>
                <a:gd name="T28" fmla="*/ 294 w 2738"/>
                <a:gd name="T29" fmla="*/ 791 h 1613"/>
                <a:gd name="T30" fmla="*/ 298 w 2738"/>
                <a:gd name="T31" fmla="*/ 830 h 1613"/>
                <a:gd name="T32" fmla="*/ 0 w 2738"/>
                <a:gd name="T33" fmla="*/ 1139 h 1613"/>
                <a:gd name="T34" fmla="*/ 309 w 2738"/>
                <a:gd name="T35" fmla="*/ 1449 h 1613"/>
                <a:gd name="T36" fmla="*/ 426 w 2738"/>
                <a:gd name="T37" fmla="*/ 1426 h 1613"/>
                <a:gd name="T38" fmla="*/ 737 w 2738"/>
                <a:gd name="T39" fmla="*/ 1573 h 1613"/>
                <a:gd name="T40" fmla="*/ 984 w 2738"/>
                <a:gd name="T41" fmla="*/ 1488 h 1613"/>
                <a:gd name="T42" fmla="*/ 1138 w 2738"/>
                <a:gd name="T43" fmla="*/ 1607 h 1613"/>
                <a:gd name="T44" fmla="*/ 1296 w 2738"/>
                <a:gd name="T45" fmla="*/ 1461 h 1613"/>
                <a:gd name="T46" fmla="*/ 1379 w 2738"/>
                <a:gd name="T47" fmla="*/ 1469 h 1613"/>
                <a:gd name="T48" fmla="*/ 1594 w 2738"/>
                <a:gd name="T49" fmla="*/ 1412 h 1613"/>
                <a:gd name="T50" fmla="*/ 1763 w 2738"/>
                <a:gd name="T51" fmla="*/ 1449 h 1613"/>
                <a:gd name="T52" fmla="*/ 1803 w 2738"/>
                <a:gd name="T53" fmla="*/ 1447 h 1613"/>
                <a:gd name="T54" fmla="*/ 2085 w 2738"/>
                <a:gd name="T55" fmla="*/ 1613 h 1613"/>
                <a:gd name="T56" fmla="*/ 2393 w 2738"/>
                <a:gd name="T57" fmla="*/ 1387 h 1613"/>
                <a:gd name="T58" fmla="*/ 2456 w 2738"/>
                <a:gd name="T59" fmla="*/ 1395 h 1613"/>
                <a:gd name="T60" fmla="*/ 2738 w 2738"/>
                <a:gd name="T61" fmla="*/ 1112 h 1613"/>
                <a:gd name="T62" fmla="*/ 2456 w 2738"/>
                <a:gd name="T63" fmla="*/ 830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38" h="1613">
                  <a:moveTo>
                    <a:pt x="2456" y="830"/>
                  </a:moveTo>
                  <a:cubicBezTo>
                    <a:pt x="2418" y="830"/>
                    <a:pt x="2381" y="837"/>
                    <a:pt x="2348" y="851"/>
                  </a:cubicBezTo>
                  <a:cubicBezTo>
                    <a:pt x="2348" y="851"/>
                    <a:pt x="2348" y="851"/>
                    <a:pt x="2348" y="850"/>
                  </a:cubicBezTo>
                  <a:cubicBezTo>
                    <a:pt x="2348" y="672"/>
                    <a:pt x="2203" y="528"/>
                    <a:pt x="2025" y="528"/>
                  </a:cubicBezTo>
                  <a:cubicBezTo>
                    <a:pt x="1985" y="528"/>
                    <a:pt x="1946" y="536"/>
                    <a:pt x="1910" y="549"/>
                  </a:cubicBezTo>
                  <a:cubicBezTo>
                    <a:pt x="1890" y="513"/>
                    <a:pt x="1854" y="487"/>
                    <a:pt x="1812" y="480"/>
                  </a:cubicBezTo>
                  <a:cubicBezTo>
                    <a:pt x="1813" y="465"/>
                    <a:pt x="1814" y="450"/>
                    <a:pt x="1814" y="435"/>
                  </a:cubicBezTo>
                  <a:cubicBezTo>
                    <a:pt x="1814" y="194"/>
                    <a:pt x="1619" y="0"/>
                    <a:pt x="1379" y="0"/>
                  </a:cubicBezTo>
                  <a:cubicBezTo>
                    <a:pt x="1227" y="0"/>
                    <a:pt x="1093" y="78"/>
                    <a:pt x="1015" y="196"/>
                  </a:cubicBezTo>
                  <a:cubicBezTo>
                    <a:pt x="988" y="175"/>
                    <a:pt x="954" y="162"/>
                    <a:pt x="917" y="162"/>
                  </a:cubicBezTo>
                  <a:cubicBezTo>
                    <a:pt x="829" y="162"/>
                    <a:pt x="759" y="233"/>
                    <a:pt x="759" y="320"/>
                  </a:cubicBezTo>
                  <a:cubicBezTo>
                    <a:pt x="759" y="333"/>
                    <a:pt x="760" y="344"/>
                    <a:pt x="763" y="356"/>
                  </a:cubicBezTo>
                  <a:cubicBezTo>
                    <a:pt x="642" y="398"/>
                    <a:pt x="547" y="497"/>
                    <a:pt x="511" y="621"/>
                  </a:cubicBezTo>
                  <a:cubicBezTo>
                    <a:pt x="497" y="618"/>
                    <a:pt x="483" y="616"/>
                    <a:pt x="469" y="616"/>
                  </a:cubicBezTo>
                  <a:cubicBezTo>
                    <a:pt x="372" y="616"/>
                    <a:pt x="294" y="694"/>
                    <a:pt x="294" y="791"/>
                  </a:cubicBezTo>
                  <a:cubicBezTo>
                    <a:pt x="294" y="805"/>
                    <a:pt x="295" y="818"/>
                    <a:pt x="298" y="830"/>
                  </a:cubicBezTo>
                  <a:cubicBezTo>
                    <a:pt x="132" y="836"/>
                    <a:pt x="0" y="972"/>
                    <a:pt x="0" y="1139"/>
                  </a:cubicBezTo>
                  <a:cubicBezTo>
                    <a:pt x="0" y="1310"/>
                    <a:pt x="138" y="1449"/>
                    <a:pt x="309" y="1449"/>
                  </a:cubicBezTo>
                  <a:cubicBezTo>
                    <a:pt x="351" y="1449"/>
                    <a:pt x="390" y="1441"/>
                    <a:pt x="426" y="1426"/>
                  </a:cubicBezTo>
                  <a:cubicBezTo>
                    <a:pt x="500" y="1516"/>
                    <a:pt x="612" y="1573"/>
                    <a:pt x="737" y="1573"/>
                  </a:cubicBezTo>
                  <a:cubicBezTo>
                    <a:pt x="830" y="1573"/>
                    <a:pt x="916" y="1541"/>
                    <a:pt x="984" y="1488"/>
                  </a:cubicBezTo>
                  <a:cubicBezTo>
                    <a:pt x="1002" y="1556"/>
                    <a:pt x="1064" y="1607"/>
                    <a:pt x="1138" y="1607"/>
                  </a:cubicBezTo>
                  <a:cubicBezTo>
                    <a:pt x="1221" y="1607"/>
                    <a:pt x="1290" y="1543"/>
                    <a:pt x="1296" y="1461"/>
                  </a:cubicBezTo>
                  <a:cubicBezTo>
                    <a:pt x="1323" y="1466"/>
                    <a:pt x="1351" y="1469"/>
                    <a:pt x="1379" y="1469"/>
                  </a:cubicBezTo>
                  <a:cubicBezTo>
                    <a:pt x="1457" y="1469"/>
                    <a:pt x="1531" y="1448"/>
                    <a:pt x="1594" y="1412"/>
                  </a:cubicBezTo>
                  <a:cubicBezTo>
                    <a:pt x="1646" y="1435"/>
                    <a:pt x="1703" y="1449"/>
                    <a:pt x="1763" y="1449"/>
                  </a:cubicBezTo>
                  <a:cubicBezTo>
                    <a:pt x="1777" y="1449"/>
                    <a:pt x="1790" y="1448"/>
                    <a:pt x="1803" y="1447"/>
                  </a:cubicBezTo>
                  <a:cubicBezTo>
                    <a:pt x="1858" y="1546"/>
                    <a:pt x="1964" y="1613"/>
                    <a:pt x="2085" y="1613"/>
                  </a:cubicBezTo>
                  <a:cubicBezTo>
                    <a:pt x="2229" y="1613"/>
                    <a:pt x="2351" y="1518"/>
                    <a:pt x="2393" y="1387"/>
                  </a:cubicBezTo>
                  <a:cubicBezTo>
                    <a:pt x="2413" y="1392"/>
                    <a:pt x="2434" y="1395"/>
                    <a:pt x="2456" y="1395"/>
                  </a:cubicBezTo>
                  <a:cubicBezTo>
                    <a:pt x="2612" y="1395"/>
                    <a:pt x="2738" y="1268"/>
                    <a:pt x="2738" y="1112"/>
                  </a:cubicBezTo>
                  <a:cubicBezTo>
                    <a:pt x="2738" y="956"/>
                    <a:pt x="2612" y="830"/>
                    <a:pt x="2456" y="83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87"/>
            <p:cNvSpPr>
              <a:spLocks noEditPoints="1"/>
            </p:cNvSpPr>
            <p:nvPr/>
          </p:nvSpPr>
          <p:spPr bwMode="auto">
            <a:xfrm>
              <a:off x="8797823" y="289861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88"/>
            <p:cNvSpPr>
              <a:spLocks noEditPoints="1"/>
            </p:cNvSpPr>
            <p:nvPr/>
          </p:nvSpPr>
          <p:spPr bwMode="auto">
            <a:xfrm>
              <a:off x="8908170" y="3020071"/>
              <a:ext cx="44435" cy="96275"/>
            </a:xfrm>
            <a:custGeom>
              <a:avLst/>
              <a:gdLst>
                <a:gd name="T0" fmla="*/ 21 w 25"/>
                <a:gd name="T1" fmla="*/ 0 h 55"/>
                <a:gd name="T2" fmla="*/ 5 w 25"/>
                <a:gd name="T3" fmla="*/ 0 h 55"/>
                <a:gd name="T4" fmla="*/ 0 w 25"/>
                <a:gd name="T5" fmla="*/ 4 h 55"/>
                <a:gd name="T6" fmla="*/ 0 w 25"/>
                <a:gd name="T7" fmla="*/ 50 h 55"/>
                <a:gd name="T8" fmla="*/ 5 w 25"/>
                <a:gd name="T9" fmla="*/ 55 h 55"/>
                <a:gd name="T10" fmla="*/ 21 w 25"/>
                <a:gd name="T11" fmla="*/ 55 h 55"/>
                <a:gd name="T12" fmla="*/ 25 w 25"/>
                <a:gd name="T13" fmla="*/ 50 h 55"/>
                <a:gd name="T14" fmla="*/ 25 w 25"/>
                <a:gd name="T15" fmla="*/ 4 h 55"/>
                <a:gd name="T16" fmla="*/ 21 w 25"/>
                <a:gd name="T17" fmla="*/ 0 h 55"/>
                <a:gd name="T18" fmla="*/ 21 w 25"/>
                <a:gd name="T19" fmla="*/ 0 h 55"/>
                <a:gd name="T20" fmla="*/ 21 w 25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55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3" y="55"/>
                    <a:pt x="25" y="53"/>
                    <a:pt x="25" y="5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89"/>
            <p:cNvSpPr>
              <a:spLocks noEditPoints="1"/>
            </p:cNvSpPr>
            <p:nvPr/>
          </p:nvSpPr>
          <p:spPr bwMode="auto">
            <a:xfrm>
              <a:off x="8906689" y="294823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8" y="22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90"/>
            <p:cNvSpPr>
              <a:spLocks noEditPoints="1"/>
            </p:cNvSpPr>
            <p:nvPr/>
          </p:nvSpPr>
          <p:spPr bwMode="auto">
            <a:xfrm>
              <a:off x="6793072" y="330667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91"/>
            <p:cNvSpPr>
              <a:spLocks noEditPoints="1"/>
            </p:cNvSpPr>
            <p:nvPr/>
          </p:nvSpPr>
          <p:spPr bwMode="auto">
            <a:xfrm>
              <a:off x="6905640" y="3428130"/>
              <a:ext cx="41473" cy="96275"/>
            </a:xfrm>
            <a:custGeom>
              <a:avLst/>
              <a:gdLst>
                <a:gd name="T0" fmla="*/ 20 w 24"/>
                <a:gd name="T1" fmla="*/ 0 h 55"/>
                <a:gd name="T2" fmla="*/ 4 w 24"/>
                <a:gd name="T3" fmla="*/ 0 h 55"/>
                <a:gd name="T4" fmla="*/ 0 w 24"/>
                <a:gd name="T5" fmla="*/ 4 h 55"/>
                <a:gd name="T6" fmla="*/ 0 w 24"/>
                <a:gd name="T7" fmla="*/ 50 h 55"/>
                <a:gd name="T8" fmla="*/ 4 w 24"/>
                <a:gd name="T9" fmla="*/ 55 h 55"/>
                <a:gd name="T10" fmla="*/ 20 w 24"/>
                <a:gd name="T11" fmla="*/ 55 h 55"/>
                <a:gd name="T12" fmla="*/ 24 w 24"/>
                <a:gd name="T13" fmla="*/ 50 h 55"/>
                <a:gd name="T14" fmla="*/ 24 w 24"/>
                <a:gd name="T15" fmla="*/ 4 h 55"/>
                <a:gd name="T16" fmla="*/ 20 w 24"/>
                <a:gd name="T17" fmla="*/ 0 h 55"/>
                <a:gd name="T18" fmla="*/ 20 w 24"/>
                <a:gd name="T19" fmla="*/ 0 h 55"/>
                <a:gd name="T20" fmla="*/ 20 w 2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55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4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2" y="55"/>
                    <a:pt x="24" y="53"/>
                    <a:pt x="24" y="5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92"/>
            <p:cNvSpPr>
              <a:spLocks noEditPoints="1"/>
            </p:cNvSpPr>
            <p:nvPr/>
          </p:nvSpPr>
          <p:spPr bwMode="auto">
            <a:xfrm>
              <a:off x="6901937" y="335629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ubicBezTo>
                    <a:pt x="22" y="28"/>
                    <a:pt x="28" y="21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93"/>
            <p:cNvSpPr>
              <a:spLocks noEditPoints="1"/>
            </p:cNvSpPr>
            <p:nvPr/>
          </p:nvSpPr>
          <p:spPr bwMode="auto">
            <a:xfrm>
              <a:off x="9340669" y="3196329"/>
              <a:ext cx="487302" cy="705773"/>
            </a:xfrm>
            <a:custGeom>
              <a:avLst/>
              <a:gdLst>
                <a:gd name="T0" fmla="*/ 163 w 278"/>
                <a:gd name="T1" fmla="*/ 16 h 403"/>
                <a:gd name="T2" fmla="*/ 17 w 278"/>
                <a:gd name="T3" fmla="*/ 201 h 403"/>
                <a:gd name="T4" fmla="*/ 24 w 278"/>
                <a:gd name="T5" fmla="*/ 337 h 403"/>
                <a:gd name="T6" fmla="*/ 48 w 278"/>
                <a:gd name="T7" fmla="*/ 356 h 403"/>
                <a:gd name="T8" fmla="*/ 68 w 278"/>
                <a:gd name="T9" fmla="*/ 395 h 403"/>
                <a:gd name="T10" fmla="*/ 123 w 278"/>
                <a:gd name="T11" fmla="*/ 379 h 403"/>
                <a:gd name="T12" fmla="*/ 139 w 278"/>
                <a:gd name="T13" fmla="*/ 376 h 403"/>
                <a:gd name="T14" fmla="*/ 172 w 278"/>
                <a:gd name="T15" fmla="*/ 288 h 403"/>
                <a:gd name="T16" fmla="*/ 263 w 278"/>
                <a:gd name="T17" fmla="*/ 172 h 403"/>
                <a:gd name="T18" fmla="*/ 90 w 278"/>
                <a:gd name="T19" fmla="*/ 152 h 403"/>
                <a:gd name="T20" fmla="*/ 119 w 278"/>
                <a:gd name="T21" fmla="*/ 165 h 403"/>
                <a:gd name="T22" fmla="*/ 128 w 278"/>
                <a:gd name="T23" fmla="*/ 167 h 403"/>
                <a:gd name="T24" fmla="*/ 151 w 278"/>
                <a:gd name="T25" fmla="*/ 171 h 403"/>
                <a:gd name="T26" fmla="*/ 158 w 278"/>
                <a:gd name="T27" fmla="*/ 176 h 403"/>
                <a:gd name="T28" fmla="*/ 129 w 278"/>
                <a:gd name="T29" fmla="*/ 261 h 403"/>
                <a:gd name="T30" fmla="*/ 144 w 278"/>
                <a:gd name="T31" fmla="*/ 292 h 403"/>
                <a:gd name="T32" fmla="*/ 60 w 278"/>
                <a:gd name="T33" fmla="*/ 296 h 403"/>
                <a:gd name="T34" fmla="*/ 144 w 278"/>
                <a:gd name="T35" fmla="*/ 292 h 403"/>
                <a:gd name="T36" fmla="*/ 57 w 278"/>
                <a:gd name="T37" fmla="*/ 308 h 403"/>
                <a:gd name="T38" fmla="*/ 132 w 278"/>
                <a:gd name="T39" fmla="*/ 348 h 403"/>
                <a:gd name="T40" fmla="*/ 156 w 278"/>
                <a:gd name="T41" fmla="*/ 267 h 403"/>
                <a:gd name="T42" fmla="*/ 196 w 278"/>
                <a:gd name="T43" fmla="*/ 165 h 403"/>
                <a:gd name="T44" fmla="*/ 178 w 278"/>
                <a:gd name="T45" fmla="*/ 157 h 403"/>
                <a:gd name="T46" fmla="*/ 162 w 278"/>
                <a:gd name="T47" fmla="*/ 162 h 403"/>
                <a:gd name="T48" fmla="*/ 152 w 278"/>
                <a:gd name="T49" fmla="*/ 135 h 403"/>
                <a:gd name="T50" fmla="*/ 125 w 278"/>
                <a:gd name="T51" fmla="*/ 152 h 403"/>
                <a:gd name="T52" fmla="*/ 106 w 278"/>
                <a:gd name="T53" fmla="*/ 132 h 403"/>
                <a:gd name="T54" fmla="*/ 90 w 278"/>
                <a:gd name="T55" fmla="*/ 138 h 403"/>
                <a:gd name="T56" fmla="*/ 71 w 278"/>
                <a:gd name="T57" fmla="*/ 138 h 403"/>
                <a:gd name="T58" fmla="*/ 64 w 278"/>
                <a:gd name="T59" fmla="*/ 247 h 403"/>
                <a:gd name="T60" fmla="*/ 32 w 278"/>
                <a:gd name="T61" fmla="*/ 121 h 403"/>
                <a:gd name="T62" fmla="*/ 237 w 278"/>
                <a:gd name="T63" fmla="*/ 166 h 403"/>
                <a:gd name="T64" fmla="*/ 156 w 278"/>
                <a:gd name="T65" fmla="*/ 267 h 403"/>
                <a:gd name="T66" fmla="*/ 156 w 278"/>
                <a:gd name="T67" fmla="*/ 26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403">
                  <a:moveTo>
                    <a:pt x="263" y="172"/>
                  </a:moveTo>
                  <a:cubicBezTo>
                    <a:pt x="278" y="101"/>
                    <a:pt x="234" y="31"/>
                    <a:pt x="163" y="16"/>
                  </a:cubicBezTo>
                  <a:cubicBezTo>
                    <a:pt x="92" y="0"/>
                    <a:pt x="22" y="45"/>
                    <a:pt x="7" y="116"/>
                  </a:cubicBezTo>
                  <a:cubicBezTo>
                    <a:pt x="0" y="145"/>
                    <a:pt x="4" y="174"/>
                    <a:pt x="17" y="201"/>
                  </a:cubicBezTo>
                  <a:cubicBezTo>
                    <a:pt x="26" y="219"/>
                    <a:pt x="34" y="240"/>
                    <a:pt x="41" y="259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2" y="344"/>
                    <a:pt x="27" y="351"/>
                    <a:pt x="34" y="353"/>
                  </a:cubicBezTo>
                  <a:cubicBezTo>
                    <a:pt x="48" y="356"/>
                    <a:pt x="48" y="356"/>
                    <a:pt x="48" y="356"/>
                  </a:cubicBezTo>
                  <a:cubicBezTo>
                    <a:pt x="47" y="362"/>
                    <a:pt x="47" y="362"/>
                    <a:pt x="47" y="362"/>
                  </a:cubicBezTo>
                  <a:cubicBezTo>
                    <a:pt x="44" y="377"/>
                    <a:pt x="53" y="392"/>
                    <a:pt x="68" y="395"/>
                  </a:cubicBezTo>
                  <a:cubicBezTo>
                    <a:pt x="90" y="400"/>
                    <a:pt x="90" y="400"/>
                    <a:pt x="90" y="400"/>
                  </a:cubicBezTo>
                  <a:cubicBezTo>
                    <a:pt x="105" y="403"/>
                    <a:pt x="120" y="394"/>
                    <a:pt x="123" y="379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39" y="376"/>
                    <a:pt x="139" y="376"/>
                    <a:pt x="139" y="376"/>
                  </a:cubicBezTo>
                  <a:cubicBezTo>
                    <a:pt x="146" y="378"/>
                    <a:pt x="153" y="373"/>
                    <a:pt x="155" y="366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86" y="273"/>
                    <a:pt x="202" y="258"/>
                    <a:pt x="218" y="245"/>
                  </a:cubicBezTo>
                  <a:cubicBezTo>
                    <a:pt x="241" y="226"/>
                    <a:pt x="257" y="201"/>
                    <a:pt x="263" y="172"/>
                  </a:cubicBezTo>
                  <a:close/>
                  <a:moveTo>
                    <a:pt x="91" y="253"/>
                  </a:moveTo>
                  <a:cubicBezTo>
                    <a:pt x="90" y="152"/>
                    <a:pt x="90" y="152"/>
                    <a:pt x="90" y="152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7"/>
                    <a:pt x="121" y="168"/>
                    <a:pt x="123" y="168"/>
                  </a:cubicBezTo>
                  <a:cubicBezTo>
                    <a:pt x="125" y="169"/>
                    <a:pt x="127" y="168"/>
                    <a:pt x="128" y="167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2" y="173"/>
                    <a:pt x="153" y="175"/>
                    <a:pt x="156" y="175"/>
                  </a:cubicBezTo>
                  <a:cubicBezTo>
                    <a:pt x="157" y="176"/>
                    <a:pt x="157" y="176"/>
                    <a:pt x="158" y="176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29" y="261"/>
                    <a:pt x="129" y="261"/>
                    <a:pt x="129" y="261"/>
                  </a:cubicBezTo>
                  <a:lnTo>
                    <a:pt x="91" y="253"/>
                  </a:lnTo>
                  <a:close/>
                  <a:moveTo>
                    <a:pt x="144" y="292"/>
                  </a:moveTo>
                  <a:cubicBezTo>
                    <a:pt x="140" y="313"/>
                    <a:pt x="140" y="313"/>
                    <a:pt x="140" y="313"/>
                  </a:cubicBezTo>
                  <a:cubicBezTo>
                    <a:pt x="60" y="296"/>
                    <a:pt x="60" y="296"/>
                    <a:pt x="60" y="296"/>
                  </a:cubicBezTo>
                  <a:cubicBezTo>
                    <a:pt x="64" y="274"/>
                    <a:pt x="64" y="274"/>
                    <a:pt x="64" y="274"/>
                  </a:cubicBezTo>
                  <a:lnTo>
                    <a:pt x="144" y="292"/>
                  </a:lnTo>
                  <a:close/>
                  <a:moveTo>
                    <a:pt x="52" y="330"/>
                  </a:moveTo>
                  <a:cubicBezTo>
                    <a:pt x="57" y="308"/>
                    <a:pt x="57" y="308"/>
                    <a:pt x="57" y="308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2" y="348"/>
                    <a:pt x="132" y="348"/>
                    <a:pt x="132" y="348"/>
                  </a:cubicBezTo>
                  <a:lnTo>
                    <a:pt x="52" y="330"/>
                  </a:lnTo>
                  <a:close/>
                  <a:moveTo>
                    <a:pt x="156" y="267"/>
                  </a:moveTo>
                  <a:cubicBezTo>
                    <a:pt x="148" y="266"/>
                    <a:pt x="148" y="266"/>
                    <a:pt x="148" y="266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8" y="160"/>
                    <a:pt x="196" y="154"/>
                    <a:pt x="191" y="152"/>
                  </a:cubicBezTo>
                  <a:cubicBezTo>
                    <a:pt x="186" y="150"/>
                    <a:pt x="180" y="152"/>
                    <a:pt x="178" y="157"/>
                  </a:cubicBezTo>
                  <a:cubicBezTo>
                    <a:pt x="177" y="159"/>
                    <a:pt x="177" y="159"/>
                    <a:pt x="177" y="159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8"/>
                    <a:pt x="154" y="136"/>
                    <a:pt x="152" y="135"/>
                  </a:cubicBezTo>
                  <a:cubicBezTo>
                    <a:pt x="150" y="134"/>
                    <a:pt x="148" y="135"/>
                    <a:pt x="146" y="136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2" y="132"/>
                    <a:pt x="109" y="131"/>
                    <a:pt x="106" y="132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2"/>
                    <a:pt x="86" y="128"/>
                    <a:pt x="80" y="128"/>
                  </a:cubicBezTo>
                  <a:cubicBezTo>
                    <a:pt x="75" y="128"/>
                    <a:pt x="71" y="132"/>
                    <a:pt x="71" y="138"/>
                  </a:cubicBezTo>
                  <a:cubicBezTo>
                    <a:pt x="72" y="249"/>
                    <a:pt x="72" y="249"/>
                    <a:pt x="72" y="249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58" y="228"/>
                    <a:pt x="50" y="208"/>
                    <a:pt x="41" y="189"/>
                  </a:cubicBezTo>
                  <a:cubicBezTo>
                    <a:pt x="30" y="168"/>
                    <a:pt x="27" y="144"/>
                    <a:pt x="32" y="121"/>
                  </a:cubicBezTo>
                  <a:cubicBezTo>
                    <a:pt x="45" y="65"/>
                    <a:pt x="101" y="29"/>
                    <a:pt x="157" y="41"/>
                  </a:cubicBezTo>
                  <a:cubicBezTo>
                    <a:pt x="214" y="54"/>
                    <a:pt x="250" y="110"/>
                    <a:pt x="237" y="166"/>
                  </a:cubicBezTo>
                  <a:cubicBezTo>
                    <a:pt x="232" y="189"/>
                    <a:pt x="220" y="210"/>
                    <a:pt x="201" y="225"/>
                  </a:cubicBezTo>
                  <a:cubicBezTo>
                    <a:pt x="185" y="238"/>
                    <a:pt x="170" y="252"/>
                    <a:pt x="156" y="267"/>
                  </a:cubicBezTo>
                  <a:close/>
                  <a:moveTo>
                    <a:pt x="156" y="267"/>
                  </a:moveTo>
                  <a:cubicBezTo>
                    <a:pt x="156" y="267"/>
                    <a:pt x="156" y="267"/>
                    <a:pt x="156" y="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94"/>
            <p:cNvSpPr>
              <a:spLocks noEditPoints="1"/>
            </p:cNvSpPr>
            <p:nvPr/>
          </p:nvSpPr>
          <p:spPr bwMode="auto">
            <a:xfrm>
              <a:off x="6924895" y="3683631"/>
              <a:ext cx="208103" cy="302897"/>
            </a:xfrm>
            <a:custGeom>
              <a:avLst/>
              <a:gdLst>
                <a:gd name="T0" fmla="*/ 69 w 119"/>
                <a:gd name="T1" fmla="*/ 7 h 173"/>
                <a:gd name="T2" fmla="*/ 7 w 119"/>
                <a:gd name="T3" fmla="*/ 86 h 173"/>
                <a:gd name="T4" fmla="*/ 10 w 119"/>
                <a:gd name="T5" fmla="*/ 145 h 173"/>
                <a:gd name="T6" fmla="*/ 20 w 119"/>
                <a:gd name="T7" fmla="*/ 153 h 173"/>
                <a:gd name="T8" fmla="*/ 29 w 119"/>
                <a:gd name="T9" fmla="*/ 169 h 173"/>
                <a:gd name="T10" fmla="*/ 52 w 119"/>
                <a:gd name="T11" fmla="*/ 162 h 173"/>
                <a:gd name="T12" fmla="*/ 59 w 119"/>
                <a:gd name="T13" fmla="*/ 161 h 173"/>
                <a:gd name="T14" fmla="*/ 73 w 119"/>
                <a:gd name="T15" fmla="*/ 124 h 173"/>
                <a:gd name="T16" fmla="*/ 112 w 119"/>
                <a:gd name="T17" fmla="*/ 74 h 173"/>
                <a:gd name="T18" fmla="*/ 38 w 119"/>
                <a:gd name="T19" fmla="*/ 65 h 173"/>
                <a:gd name="T20" fmla="*/ 50 w 119"/>
                <a:gd name="T21" fmla="*/ 71 h 173"/>
                <a:gd name="T22" fmla="*/ 54 w 119"/>
                <a:gd name="T23" fmla="*/ 72 h 173"/>
                <a:gd name="T24" fmla="*/ 64 w 119"/>
                <a:gd name="T25" fmla="*/ 73 h 173"/>
                <a:gd name="T26" fmla="*/ 67 w 119"/>
                <a:gd name="T27" fmla="*/ 75 h 173"/>
                <a:gd name="T28" fmla="*/ 54 w 119"/>
                <a:gd name="T29" fmla="*/ 112 h 173"/>
                <a:gd name="T30" fmla="*/ 61 w 119"/>
                <a:gd name="T31" fmla="*/ 125 h 173"/>
                <a:gd name="T32" fmla="*/ 25 w 119"/>
                <a:gd name="T33" fmla="*/ 127 h 173"/>
                <a:gd name="T34" fmla="*/ 61 w 119"/>
                <a:gd name="T35" fmla="*/ 125 h 173"/>
                <a:gd name="T36" fmla="*/ 24 w 119"/>
                <a:gd name="T37" fmla="*/ 132 h 173"/>
                <a:gd name="T38" fmla="*/ 56 w 119"/>
                <a:gd name="T39" fmla="*/ 149 h 173"/>
                <a:gd name="T40" fmla="*/ 66 w 119"/>
                <a:gd name="T41" fmla="*/ 115 h 173"/>
                <a:gd name="T42" fmla="*/ 83 w 119"/>
                <a:gd name="T43" fmla="*/ 71 h 173"/>
                <a:gd name="T44" fmla="*/ 76 w 119"/>
                <a:gd name="T45" fmla="*/ 67 h 173"/>
                <a:gd name="T46" fmla="*/ 69 w 119"/>
                <a:gd name="T47" fmla="*/ 69 h 173"/>
                <a:gd name="T48" fmla="*/ 65 w 119"/>
                <a:gd name="T49" fmla="*/ 58 h 173"/>
                <a:gd name="T50" fmla="*/ 53 w 119"/>
                <a:gd name="T51" fmla="*/ 65 h 173"/>
                <a:gd name="T52" fmla="*/ 45 w 119"/>
                <a:gd name="T53" fmla="*/ 57 h 173"/>
                <a:gd name="T54" fmla="*/ 38 w 119"/>
                <a:gd name="T55" fmla="*/ 59 h 173"/>
                <a:gd name="T56" fmla="*/ 30 w 119"/>
                <a:gd name="T57" fmla="*/ 59 h 173"/>
                <a:gd name="T58" fmla="*/ 27 w 119"/>
                <a:gd name="T59" fmla="*/ 106 h 173"/>
                <a:gd name="T60" fmla="*/ 13 w 119"/>
                <a:gd name="T61" fmla="*/ 52 h 173"/>
                <a:gd name="T62" fmla="*/ 101 w 119"/>
                <a:gd name="T63" fmla="*/ 71 h 173"/>
                <a:gd name="T64" fmla="*/ 66 w 119"/>
                <a:gd name="T65" fmla="*/ 115 h 173"/>
                <a:gd name="T66" fmla="*/ 66 w 119"/>
                <a:gd name="T67" fmla="*/ 1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73">
                  <a:moveTo>
                    <a:pt x="112" y="74"/>
                  </a:moveTo>
                  <a:cubicBezTo>
                    <a:pt x="119" y="44"/>
                    <a:pt x="99" y="14"/>
                    <a:pt x="69" y="7"/>
                  </a:cubicBezTo>
                  <a:cubicBezTo>
                    <a:pt x="39" y="0"/>
                    <a:pt x="9" y="20"/>
                    <a:pt x="2" y="50"/>
                  </a:cubicBezTo>
                  <a:cubicBezTo>
                    <a:pt x="0" y="62"/>
                    <a:pt x="1" y="75"/>
                    <a:pt x="7" y="86"/>
                  </a:cubicBezTo>
                  <a:cubicBezTo>
                    <a:pt x="11" y="94"/>
                    <a:pt x="14" y="103"/>
                    <a:pt x="17" y="111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9" y="148"/>
                    <a:pt x="11" y="151"/>
                    <a:pt x="14" y="151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8" y="162"/>
                    <a:pt x="22" y="168"/>
                    <a:pt x="29" y="169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45" y="173"/>
                    <a:pt x="51" y="169"/>
                    <a:pt x="52" y="162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2" y="162"/>
                    <a:pt x="65" y="160"/>
                    <a:pt x="66" y="157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9" y="117"/>
                    <a:pt x="86" y="111"/>
                    <a:pt x="93" y="105"/>
                  </a:cubicBezTo>
                  <a:cubicBezTo>
                    <a:pt x="103" y="97"/>
                    <a:pt x="109" y="86"/>
                    <a:pt x="112" y="74"/>
                  </a:cubicBezTo>
                  <a:close/>
                  <a:moveTo>
                    <a:pt x="39" y="109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2"/>
                    <a:pt x="51" y="72"/>
                    <a:pt x="52" y="72"/>
                  </a:cubicBezTo>
                  <a:cubicBezTo>
                    <a:pt x="53" y="72"/>
                    <a:pt x="54" y="72"/>
                    <a:pt x="54" y="72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4"/>
                    <a:pt x="65" y="75"/>
                    <a:pt x="66" y="75"/>
                  </a:cubicBezTo>
                  <a:cubicBezTo>
                    <a:pt x="66" y="75"/>
                    <a:pt x="67" y="75"/>
                    <a:pt x="67" y="75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54" y="112"/>
                    <a:pt x="54" y="112"/>
                    <a:pt x="54" y="112"/>
                  </a:cubicBezTo>
                  <a:lnTo>
                    <a:pt x="39" y="109"/>
                  </a:lnTo>
                  <a:close/>
                  <a:moveTo>
                    <a:pt x="61" y="125"/>
                  </a:moveTo>
                  <a:cubicBezTo>
                    <a:pt x="59" y="134"/>
                    <a:pt x="59" y="134"/>
                    <a:pt x="59" y="13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61" y="125"/>
                  </a:lnTo>
                  <a:close/>
                  <a:moveTo>
                    <a:pt x="22" y="14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6" y="149"/>
                    <a:pt x="56" y="149"/>
                    <a:pt x="56" y="149"/>
                  </a:cubicBezTo>
                  <a:lnTo>
                    <a:pt x="22" y="142"/>
                  </a:lnTo>
                  <a:close/>
                  <a:moveTo>
                    <a:pt x="66" y="115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69"/>
                    <a:pt x="83" y="66"/>
                    <a:pt x="81" y="65"/>
                  </a:cubicBezTo>
                  <a:cubicBezTo>
                    <a:pt x="79" y="64"/>
                    <a:pt x="77" y="65"/>
                    <a:pt x="76" y="67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9"/>
                    <a:pt x="65" y="58"/>
                    <a:pt x="65" y="58"/>
                  </a:cubicBezTo>
                  <a:cubicBezTo>
                    <a:pt x="64" y="58"/>
                    <a:pt x="63" y="58"/>
                    <a:pt x="62" y="59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7" y="57"/>
                    <a:pt x="46" y="56"/>
                    <a:pt x="45" y="57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7"/>
                    <a:pt x="36" y="55"/>
                    <a:pt x="34" y="55"/>
                  </a:cubicBezTo>
                  <a:cubicBezTo>
                    <a:pt x="32" y="55"/>
                    <a:pt x="30" y="57"/>
                    <a:pt x="30" y="59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4" y="98"/>
                    <a:pt x="21" y="89"/>
                    <a:pt x="17" y="81"/>
                  </a:cubicBezTo>
                  <a:cubicBezTo>
                    <a:pt x="12" y="72"/>
                    <a:pt x="11" y="62"/>
                    <a:pt x="13" y="52"/>
                  </a:cubicBezTo>
                  <a:cubicBezTo>
                    <a:pt x="19" y="28"/>
                    <a:pt x="43" y="13"/>
                    <a:pt x="67" y="18"/>
                  </a:cubicBezTo>
                  <a:cubicBezTo>
                    <a:pt x="91" y="23"/>
                    <a:pt x="106" y="47"/>
                    <a:pt x="101" y="71"/>
                  </a:cubicBezTo>
                  <a:cubicBezTo>
                    <a:pt x="99" y="81"/>
                    <a:pt x="94" y="90"/>
                    <a:pt x="86" y="96"/>
                  </a:cubicBezTo>
                  <a:cubicBezTo>
                    <a:pt x="79" y="102"/>
                    <a:pt x="72" y="108"/>
                    <a:pt x="66" y="115"/>
                  </a:cubicBezTo>
                  <a:close/>
                  <a:moveTo>
                    <a:pt x="66" y="115"/>
                  </a:moveTo>
                  <a:cubicBezTo>
                    <a:pt x="66" y="115"/>
                    <a:pt x="66" y="115"/>
                    <a:pt x="66" y="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95"/>
            <p:cNvSpPr>
              <a:spLocks noEditPoints="1"/>
            </p:cNvSpPr>
            <p:nvPr/>
          </p:nvSpPr>
          <p:spPr bwMode="auto">
            <a:xfrm>
              <a:off x="7745459" y="2105454"/>
              <a:ext cx="662079" cy="648008"/>
            </a:xfrm>
            <a:custGeom>
              <a:avLst/>
              <a:gdLst>
                <a:gd name="T0" fmla="*/ 251 w 378"/>
                <a:gd name="T1" fmla="*/ 53 h 370"/>
                <a:gd name="T2" fmla="*/ 54 w 378"/>
                <a:gd name="T3" fmla="*/ 58 h 370"/>
                <a:gd name="T4" fmla="*/ 58 w 378"/>
                <a:gd name="T5" fmla="*/ 255 h 370"/>
                <a:gd name="T6" fmla="*/ 236 w 378"/>
                <a:gd name="T7" fmla="*/ 267 h 370"/>
                <a:gd name="T8" fmla="*/ 245 w 378"/>
                <a:gd name="T9" fmla="*/ 281 h 370"/>
                <a:gd name="T10" fmla="*/ 325 w 378"/>
                <a:gd name="T11" fmla="*/ 359 h 370"/>
                <a:gd name="T12" fmla="*/ 367 w 378"/>
                <a:gd name="T13" fmla="*/ 358 h 370"/>
                <a:gd name="T14" fmla="*/ 366 w 378"/>
                <a:gd name="T15" fmla="*/ 316 h 370"/>
                <a:gd name="T16" fmla="*/ 285 w 378"/>
                <a:gd name="T17" fmla="*/ 239 h 370"/>
                <a:gd name="T18" fmla="*/ 270 w 378"/>
                <a:gd name="T19" fmla="*/ 231 h 370"/>
                <a:gd name="T20" fmla="*/ 251 w 378"/>
                <a:gd name="T21" fmla="*/ 53 h 370"/>
                <a:gd name="T22" fmla="*/ 229 w 378"/>
                <a:gd name="T23" fmla="*/ 226 h 370"/>
                <a:gd name="T24" fmla="*/ 82 w 378"/>
                <a:gd name="T25" fmla="*/ 229 h 370"/>
                <a:gd name="T26" fmla="*/ 79 w 378"/>
                <a:gd name="T27" fmla="*/ 82 h 370"/>
                <a:gd name="T28" fmla="*/ 226 w 378"/>
                <a:gd name="T29" fmla="*/ 79 h 370"/>
                <a:gd name="T30" fmla="*/ 229 w 378"/>
                <a:gd name="T31" fmla="*/ 226 h 370"/>
                <a:gd name="T32" fmla="*/ 229 w 378"/>
                <a:gd name="T33" fmla="*/ 226 h 370"/>
                <a:gd name="T34" fmla="*/ 229 w 378"/>
                <a:gd name="T35" fmla="*/ 22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8" h="370">
                  <a:moveTo>
                    <a:pt x="251" y="53"/>
                  </a:moveTo>
                  <a:cubicBezTo>
                    <a:pt x="195" y="0"/>
                    <a:pt x="107" y="2"/>
                    <a:pt x="54" y="58"/>
                  </a:cubicBezTo>
                  <a:cubicBezTo>
                    <a:pt x="0" y="113"/>
                    <a:pt x="2" y="201"/>
                    <a:pt x="58" y="255"/>
                  </a:cubicBezTo>
                  <a:cubicBezTo>
                    <a:pt x="107" y="302"/>
                    <a:pt x="183" y="306"/>
                    <a:pt x="236" y="267"/>
                  </a:cubicBezTo>
                  <a:cubicBezTo>
                    <a:pt x="237" y="272"/>
                    <a:pt x="240" y="277"/>
                    <a:pt x="245" y="281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37" y="370"/>
                    <a:pt x="356" y="370"/>
                    <a:pt x="367" y="358"/>
                  </a:cubicBezTo>
                  <a:cubicBezTo>
                    <a:pt x="378" y="346"/>
                    <a:pt x="378" y="327"/>
                    <a:pt x="366" y="316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1" y="235"/>
                    <a:pt x="276" y="232"/>
                    <a:pt x="270" y="231"/>
                  </a:cubicBezTo>
                  <a:cubicBezTo>
                    <a:pt x="307" y="176"/>
                    <a:pt x="300" y="101"/>
                    <a:pt x="251" y="53"/>
                  </a:cubicBezTo>
                  <a:close/>
                  <a:moveTo>
                    <a:pt x="229" y="226"/>
                  </a:moveTo>
                  <a:cubicBezTo>
                    <a:pt x="190" y="267"/>
                    <a:pt x="124" y="269"/>
                    <a:pt x="82" y="229"/>
                  </a:cubicBezTo>
                  <a:cubicBezTo>
                    <a:pt x="41" y="189"/>
                    <a:pt x="39" y="123"/>
                    <a:pt x="79" y="82"/>
                  </a:cubicBezTo>
                  <a:cubicBezTo>
                    <a:pt x="119" y="41"/>
                    <a:pt x="185" y="39"/>
                    <a:pt x="226" y="79"/>
                  </a:cubicBezTo>
                  <a:cubicBezTo>
                    <a:pt x="268" y="119"/>
                    <a:pt x="269" y="185"/>
                    <a:pt x="229" y="226"/>
                  </a:cubicBezTo>
                  <a:close/>
                  <a:moveTo>
                    <a:pt x="229" y="226"/>
                  </a:moveTo>
                  <a:cubicBezTo>
                    <a:pt x="229" y="226"/>
                    <a:pt x="229" y="226"/>
                    <a:pt x="229" y="2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96"/>
            <p:cNvSpPr>
              <a:spLocks noEditPoints="1"/>
            </p:cNvSpPr>
            <p:nvPr/>
          </p:nvSpPr>
          <p:spPr bwMode="auto">
            <a:xfrm>
              <a:off x="10445615" y="3240023"/>
              <a:ext cx="250316" cy="278458"/>
            </a:xfrm>
            <a:custGeom>
              <a:avLst/>
              <a:gdLst>
                <a:gd name="T0" fmla="*/ 71 w 143"/>
                <a:gd name="T1" fmla="*/ 17 h 159"/>
                <a:gd name="T2" fmla="*/ 70 w 143"/>
                <a:gd name="T3" fmla="*/ 14 h 159"/>
                <a:gd name="T4" fmla="*/ 61 w 143"/>
                <a:gd name="T5" fmla="*/ 11 h 159"/>
                <a:gd name="T6" fmla="*/ 51 w 143"/>
                <a:gd name="T7" fmla="*/ 15 h 159"/>
                <a:gd name="T8" fmla="*/ 50 w 143"/>
                <a:gd name="T9" fmla="*/ 9 h 159"/>
                <a:gd name="T10" fmla="*/ 33 w 143"/>
                <a:gd name="T11" fmla="*/ 3 h 159"/>
                <a:gd name="T12" fmla="*/ 27 w 143"/>
                <a:gd name="T13" fmla="*/ 20 h 159"/>
                <a:gd name="T14" fmla="*/ 31 w 143"/>
                <a:gd name="T15" fmla="*/ 24 h 159"/>
                <a:gd name="T16" fmla="*/ 23 w 143"/>
                <a:gd name="T17" fmla="*/ 28 h 159"/>
                <a:gd name="T18" fmla="*/ 19 w 143"/>
                <a:gd name="T19" fmla="*/ 37 h 159"/>
                <a:gd name="T20" fmla="*/ 21 w 143"/>
                <a:gd name="T21" fmla="*/ 40 h 159"/>
                <a:gd name="T22" fmla="*/ 7 w 143"/>
                <a:gd name="T23" fmla="*/ 46 h 159"/>
                <a:gd name="T24" fmla="*/ 2 w 143"/>
                <a:gd name="T25" fmla="*/ 60 h 159"/>
                <a:gd name="T26" fmla="*/ 44 w 143"/>
                <a:gd name="T27" fmla="*/ 152 h 159"/>
                <a:gd name="T28" fmla="*/ 58 w 143"/>
                <a:gd name="T29" fmla="*/ 157 h 159"/>
                <a:gd name="T30" fmla="*/ 136 w 143"/>
                <a:gd name="T31" fmla="*/ 121 h 159"/>
                <a:gd name="T32" fmla="*/ 141 w 143"/>
                <a:gd name="T33" fmla="*/ 107 h 159"/>
                <a:gd name="T34" fmla="*/ 99 w 143"/>
                <a:gd name="T35" fmla="*/ 16 h 159"/>
                <a:gd name="T36" fmla="*/ 85 w 143"/>
                <a:gd name="T37" fmla="*/ 11 h 159"/>
                <a:gd name="T38" fmla="*/ 71 w 143"/>
                <a:gd name="T39" fmla="*/ 17 h 159"/>
                <a:gd name="T40" fmla="*/ 32 w 143"/>
                <a:gd name="T41" fmla="*/ 18 h 159"/>
                <a:gd name="T42" fmla="*/ 35 w 143"/>
                <a:gd name="T43" fmla="*/ 8 h 159"/>
                <a:gd name="T44" fmla="*/ 45 w 143"/>
                <a:gd name="T45" fmla="*/ 12 h 159"/>
                <a:gd name="T46" fmla="*/ 45 w 143"/>
                <a:gd name="T47" fmla="*/ 18 h 159"/>
                <a:gd name="T48" fmla="*/ 37 w 143"/>
                <a:gd name="T49" fmla="*/ 22 h 159"/>
                <a:gd name="T50" fmla="*/ 32 w 143"/>
                <a:gd name="T51" fmla="*/ 18 h 159"/>
                <a:gd name="T52" fmla="*/ 129 w 143"/>
                <a:gd name="T53" fmla="*/ 106 h 159"/>
                <a:gd name="T54" fmla="*/ 126 w 143"/>
                <a:gd name="T55" fmla="*/ 114 h 159"/>
                <a:gd name="T56" fmla="*/ 59 w 143"/>
                <a:gd name="T57" fmla="*/ 145 h 159"/>
                <a:gd name="T58" fmla="*/ 51 w 143"/>
                <a:gd name="T59" fmla="*/ 142 h 159"/>
                <a:gd name="T60" fmla="*/ 14 w 143"/>
                <a:gd name="T61" fmla="*/ 61 h 159"/>
                <a:gd name="T62" fmla="*/ 17 w 143"/>
                <a:gd name="T63" fmla="*/ 53 h 159"/>
                <a:gd name="T64" fmla="*/ 25 w 143"/>
                <a:gd name="T65" fmla="*/ 50 h 159"/>
                <a:gd name="T66" fmla="*/ 32 w 143"/>
                <a:gd name="T67" fmla="*/ 52 h 159"/>
                <a:gd name="T68" fmla="*/ 73 w 143"/>
                <a:gd name="T69" fmla="*/ 33 h 159"/>
                <a:gd name="T70" fmla="*/ 76 w 143"/>
                <a:gd name="T71" fmla="*/ 26 h 159"/>
                <a:gd name="T72" fmla="*/ 84 w 143"/>
                <a:gd name="T73" fmla="*/ 23 h 159"/>
                <a:gd name="T74" fmla="*/ 92 w 143"/>
                <a:gd name="T75" fmla="*/ 26 h 159"/>
                <a:gd name="T76" fmla="*/ 129 w 143"/>
                <a:gd name="T77" fmla="*/ 106 h 159"/>
                <a:gd name="T78" fmla="*/ 129 w 143"/>
                <a:gd name="T79" fmla="*/ 106 h 159"/>
                <a:gd name="T80" fmla="*/ 129 w 143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9">
                  <a:moveTo>
                    <a:pt x="71" y="17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69" y="11"/>
                    <a:pt x="64" y="9"/>
                    <a:pt x="61" y="11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3"/>
                    <a:pt x="51" y="11"/>
                    <a:pt x="50" y="9"/>
                  </a:cubicBezTo>
                  <a:cubicBezTo>
                    <a:pt x="47" y="3"/>
                    <a:pt x="40" y="0"/>
                    <a:pt x="33" y="3"/>
                  </a:cubicBezTo>
                  <a:cubicBezTo>
                    <a:pt x="27" y="6"/>
                    <a:pt x="24" y="14"/>
                    <a:pt x="27" y="20"/>
                  </a:cubicBezTo>
                  <a:cubicBezTo>
                    <a:pt x="28" y="22"/>
                    <a:pt x="29" y="23"/>
                    <a:pt x="31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0"/>
                    <a:pt x="18" y="34"/>
                    <a:pt x="19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49"/>
                    <a:pt x="0" y="55"/>
                    <a:pt x="2" y="60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7"/>
                    <a:pt x="52" y="159"/>
                    <a:pt x="58" y="157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9"/>
                    <a:pt x="143" y="113"/>
                    <a:pt x="141" y="10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6" y="11"/>
                    <a:pt x="90" y="8"/>
                    <a:pt x="85" y="11"/>
                  </a:cubicBezTo>
                  <a:lnTo>
                    <a:pt x="71" y="17"/>
                  </a:lnTo>
                  <a:close/>
                  <a:moveTo>
                    <a:pt x="32" y="18"/>
                  </a:moveTo>
                  <a:cubicBezTo>
                    <a:pt x="30" y="14"/>
                    <a:pt x="32" y="10"/>
                    <a:pt x="35" y="8"/>
                  </a:cubicBezTo>
                  <a:cubicBezTo>
                    <a:pt x="39" y="6"/>
                    <a:pt x="44" y="8"/>
                    <a:pt x="45" y="12"/>
                  </a:cubicBezTo>
                  <a:cubicBezTo>
                    <a:pt x="46" y="14"/>
                    <a:pt x="46" y="16"/>
                    <a:pt x="45" y="1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1"/>
                    <a:pt x="33" y="20"/>
                    <a:pt x="32" y="18"/>
                  </a:cubicBezTo>
                  <a:close/>
                  <a:moveTo>
                    <a:pt x="129" y="106"/>
                  </a:moveTo>
                  <a:cubicBezTo>
                    <a:pt x="130" y="109"/>
                    <a:pt x="129" y="113"/>
                    <a:pt x="126" y="114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6" y="146"/>
                    <a:pt x="52" y="145"/>
                    <a:pt x="51" y="14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58"/>
                    <a:pt x="14" y="55"/>
                    <a:pt x="17" y="53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2"/>
                    <a:pt x="29" y="53"/>
                    <a:pt x="32" y="5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6" y="32"/>
                    <a:pt x="77" y="29"/>
                    <a:pt x="76" y="2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7" y="21"/>
                    <a:pt x="90" y="23"/>
                    <a:pt x="92" y="26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97"/>
            <p:cNvSpPr>
              <a:spLocks noEditPoints="1"/>
            </p:cNvSpPr>
            <p:nvPr/>
          </p:nvSpPr>
          <p:spPr bwMode="auto">
            <a:xfrm>
              <a:off x="10495234" y="3342223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5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Freeform 98"/>
            <p:cNvSpPr>
              <a:spLocks noEditPoints="1"/>
            </p:cNvSpPr>
            <p:nvPr/>
          </p:nvSpPr>
          <p:spPr bwMode="auto">
            <a:xfrm>
              <a:off x="10535225" y="3314081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0 h 24"/>
                <a:gd name="T6" fmla="*/ 7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7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Freeform 99"/>
            <p:cNvSpPr>
              <a:spLocks noEditPoints="1"/>
            </p:cNvSpPr>
            <p:nvPr/>
          </p:nvSpPr>
          <p:spPr bwMode="auto">
            <a:xfrm>
              <a:off x="10512267" y="3382214"/>
              <a:ext cx="37029" cy="37029"/>
            </a:xfrm>
            <a:custGeom>
              <a:avLst/>
              <a:gdLst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  <a:gd name="T10" fmla="*/ 19 w 21"/>
                <a:gd name="T11" fmla="*/ 7 h 21"/>
                <a:gd name="T12" fmla="*/ 19 w 21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6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Freeform 100"/>
            <p:cNvSpPr>
              <a:spLocks noEditPoints="1"/>
            </p:cNvSpPr>
            <p:nvPr/>
          </p:nvSpPr>
          <p:spPr bwMode="auto">
            <a:xfrm>
              <a:off x="10552999" y="3354072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01"/>
            <p:cNvSpPr>
              <a:spLocks noEditPoints="1"/>
            </p:cNvSpPr>
            <p:nvPr/>
          </p:nvSpPr>
          <p:spPr bwMode="auto">
            <a:xfrm>
              <a:off x="10533744" y="3425909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02"/>
            <p:cNvSpPr>
              <a:spLocks noEditPoints="1"/>
            </p:cNvSpPr>
            <p:nvPr/>
          </p:nvSpPr>
          <p:spPr bwMode="auto">
            <a:xfrm>
              <a:off x="10572254" y="3396285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Freeform 103"/>
            <p:cNvSpPr>
              <a:spLocks noEditPoints="1"/>
            </p:cNvSpPr>
            <p:nvPr/>
          </p:nvSpPr>
          <p:spPr bwMode="auto">
            <a:xfrm>
              <a:off x="8318668" y="3474787"/>
              <a:ext cx="251797" cy="278458"/>
            </a:xfrm>
            <a:custGeom>
              <a:avLst/>
              <a:gdLst>
                <a:gd name="T0" fmla="*/ 72 w 144"/>
                <a:gd name="T1" fmla="*/ 17 h 159"/>
                <a:gd name="T2" fmla="*/ 71 w 144"/>
                <a:gd name="T3" fmla="*/ 14 h 159"/>
                <a:gd name="T4" fmla="*/ 62 w 144"/>
                <a:gd name="T5" fmla="*/ 10 h 159"/>
                <a:gd name="T6" fmla="*/ 52 w 144"/>
                <a:gd name="T7" fmla="*/ 15 h 159"/>
                <a:gd name="T8" fmla="*/ 51 w 144"/>
                <a:gd name="T9" fmla="*/ 9 h 159"/>
                <a:gd name="T10" fmla="*/ 34 w 144"/>
                <a:gd name="T11" fmla="*/ 3 h 159"/>
                <a:gd name="T12" fmla="*/ 28 w 144"/>
                <a:gd name="T13" fmla="*/ 19 h 159"/>
                <a:gd name="T14" fmla="*/ 32 w 144"/>
                <a:gd name="T15" fmla="*/ 24 h 159"/>
                <a:gd name="T16" fmla="*/ 23 w 144"/>
                <a:gd name="T17" fmla="*/ 28 h 159"/>
                <a:gd name="T18" fmla="*/ 20 w 144"/>
                <a:gd name="T19" fmla="*/ 37 h 159"/>
                <a:gd name="T20" fmla="*/ 21 w 144"/>
                <a:gd name="T21" fmla="*/ 40 h 159"/>
                <a:gd name="T22" fmla="*/ 8 w 144"/>
                <a:gd name="T23" fmla="*/ 46 h 159"/>
                <a:gd name="T24" fmla="*/ 3 w 144"/>
                <a:gd name="T25" fmla="*/ 60 h 159"/>
                <a:gd name="T26" fmla="*/ 45 w 144"/>
                <a:gd name="T27" fmla="*/ 151 h 159"/>
                <a:gd name="T28" fmla="*/ 58 w 144"/>
                <a:gd name="T29" fmla="*/ 156 h 159"/>
                <a:gd name="T30" fmla="*/ 136 w 144"/>
                <a:gd name="T31" fmla="*/ 121 h 159"/>
                <a:gd name="T32" fmla="*/ 141 w 144"/>
                <a:gd name="T33" fmla="*/ 107 h 159"/>
                <a:gd name="T34" fmla="*/ 99 w 144"/>
                <a:gd name="T35" fmla="*/ 15 h 159"/>
                <a:gd name="T36" fmla="*/ 86 w 144"/>
                <a:gd name="T37" fmla="*/ 10 h 159"/>
                <a:gd name="T38" fmla="*/ 72 w 144"/>
                <a:gd name="T39" fmla="*/ 17 h 159"/>
                <a:gd name="T40" fmla="*/ 32 w 144"/>
                <a:gd name="T41" fmla="*/ 17 h 159"/>
                <a:gd name="T42" fmla="*/ 36 w 144"/>
                <a:gd name="T43" fmla="*/ 7 h 159"/>
                <a:gd name="T44" fmla="*/ 46 w 144"/>
                <a:gd name="T45" fmla="*/ 11 h 159"/>
                <a:gd name="T46" fmla="*/ 46 w 144"/>
                <a:gd name="T47" fmla="*/ 18 h 159"/>
                <a:gd name="T48" fmla="*/ 37 w 144"/>
                <a:gd name="T49" fmla="*/ 21 h 159"/>
                <a:gd name="T50" fmla="*/ 32 w 144"/>
                <a:gd name="T51" fmla="*/ 17 h 159"/>
                <a:gd name="T52" fmla="*/ 129 w 144"/>
                <a:gd name="T53" fmla="*/ 106 h 159"/>
                <a:gd name="T54" fmla="*/ 126 w 144"/>
                <a:gd name="T55" fmla="*/ 114 h 159"/>
                <a:gd name="T56" fmla="*/ 60 w 144"/>
                <a:gd name="T57" fmla="*/ 145 h 159"/>
                <a:gd name="T58" fmla="*/ 51 w 144"/>
                <a:gd name="T59" fmla="*/ 141 h 159"/>
                <a:gd name="T60" fmla="*/ 15 w 144"/>
                <a:gd name="T61" fmla="*/ 61 h 159"/>
                <a:gd name="T62" fmla="*/ 18 w 144"/>
                <a:gd name="T63" fmla="*/ 53 h 159"/>
                <a:gd name="T64" fmla="*/ 26 w 144"/>
                <a:gd name="T65" fmla="*/ 49 h 159"/>
                <a:gd name="T66" fmla="*/ 32 w 144"/>
                <a:gd name="T67" fmla="*/ 52 h 159"/>
                <a:gd name="T68" fmla="*/ 74 w 144"/>
                <a:gd name="T69" fmla="*/ 33 h 159"/>
                <a:gd name="T70" fmla="*/ 76 w 144"/>
                <a:gd name="T71" fmla="*/ 26 h 159"/>
                <a:gd name="T72" fmla="*/ 84 w 144"/>
                <a:gd name="T73" fmla="*/ 22 h 159"/>
                <a:gd name="T74" fmla="*/ 93 w 144"/>
                <a:gd name="T75" fmla="*/ 25 h 159"/>
                <a:gd name="T76" fmla="*/ 129 w 144"/>
                <a:gd name="T77" fmla="*/ 106 h 159"/>
                <a:gd name="T78" fmla="*/ 129 w 144"/>
                <a:gd name="T79" fmla="*/ 106 h 159"/>
                <a:gd name="T80" fmla="*/ 129 w 144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59">
                  <a:moveTo>
                    <a:pt x="72" y="17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69" y="10"/>
                    <a:pt x="65" y="9"/>
                    <a:pt x="62" y="1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3"/>
                    <a:pt x="51" y="11"/>
                    <a:pt x="51" y="9"/>
                  </a:cubicBezTo>
                  <a:cubicBezTo>
                    <a:pt x="48" y="3"/>
                    <a:pt x="40" y="0"/>
                    <a:pt x="34" y="3"/>
                  </a:cubicBezTo>
                  <a:cubicBezTo>
                    <a:pt x="28" y="6"/>
                    <a:pt x="25" y="13"/>
                    <a:pt x="28" y="19"/>
                  </a:cubicBezTo>
                  <a:cubicBezTo>
                    <a:pt x="29" y="21"/>
                    <a:pt x="30" y="23"/>
                    <a:pt x="32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0" y="29"/>
                    <a:pt x="19" y="33"/>
                    <a:pt x="20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3" y="48"/>
                    <a:pt x="0" y="55"/>
                    <a:pt x="3" y="60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7" y="156"/>
                    <a:pt x="53" y="159"/>
                    <a:pt x="58" y="156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8"/>
                    <a:pt x="144" y="112"/>
                    <a:pt x="141" y="107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0"/>
                    <a:pt x="91" y="8"/>
                    <a:pt x="86" y="10"/>
                  </a:cubicBezTo>
                  <a:lnTo>
                    <a:pt x="72" y="17"/>
                  </a:lnTo>
                  <a:close/>
                  <a:moveTo>
                    <a:pt x="32" y="17"/>
                  </a:moveTo>
                  <a:cubicBezTo>
                    <a:pt x="31" y="14"/>
                    <a:pt x="32" y="9"/>
                    <a:pt x="36" y="7"/>
                  </a:cubicBezTo>
                  <a:cubicBezTo>
                    <a:pt x="40" y="6"/>
                    <a:pt x="44" y="7"/>
                    <a:pt x="46" y="11"/>
                  </a:cubicBezTo>
                  <a:cubicBezTo>
                    <a:pt x="47" y="13"/>
                    <a:pt x="47" y="16"/>
                    <a:pt x="46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5" y="21"/>
                    <a:pt x="33" y="19"/>
                    <a:pt x="32" y="17"/>
                  </a:cubicBezTo>
                  <a:close/>
                  <a:moveTo>
                    <a:pt x="129" y="106"/>
                  </a:moveTo>
                  <a:cubicBezTo>
                    <a:pt x="131" y="109"/>
                    <a:pt x="129" y="113"/>
                    <a:pt x="126" y="114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7" y="146"/>
                    <a:pt x="53" y="145"/>
                    <a:pt x="51" y="14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3" y="58"/>
                    <a:pt x="15" y="54"/>
                    <a:pt x="18" y="5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2"/>
                    <a:pt x="30" y="53"/>
                    <a:pt x="32" y="52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6" y="31"/>
                    <a:pt x="77" y="28"/>
                    <a:pt x="76" y="26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7" y="21"/>
                    <a:pt x="91" y="22"/>
                    <a:pt x="93" y="25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Freeform 104"/>
            <p:cNvSpPr>
              <a:spLocks noEditPoints="1"/>
            </p:cNvSpPr>
            <p:nvPr/>
          </p:nvSpPr>
          <p:spPr bwMode="auto">
            <a:xfrm>
              <a:off x="8369027" y="3576987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1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105"/>
            <p:cNvSpPr>
              <a:spLocks noEditPoints="1"/>
            </p:cNvSpPr>
            <p:nvPr/>
          </p:nvSpPr>
          <p:spPr bwMode="auto">
            <a:xfrm>
              <a:off x="8407537" y="3546623"/>
              <a:ext cx="68133" cy="42213"/>
            </a:xfrm>
            <a:custGeom>
              <a:avLst/>
              <a:gdLst>
                <a:gd name="T0" fmla="*/ 31 w 39"/>
                <a:gd name="T1" fmla="*/ 2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1 h 24"/>
                <a:gd name="T10" fmla="*/ 38 w 39"/>
                <a:gd name="T11" fmla="*/ 4 h 24"/>
                <a:gd name="T12" fmla="*/ 31 w 39"/>
                <a:gd name="T13" fmla="*/ 2 h 24"/>
                <a:gd name="T14" fmla="*/ 31 w 39"/>
                <a:gd name="T15" fmla="*/ 2 h 24"/>
                <a:gd name="T16" fmla="*/ 31 w 39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2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0"/>
                    <a:pt x="39" y="7"/>
                    <a:pt x="38" y="4"/>
                  </a:cubicBezTo>
                  <a:cubicBezTo>
                    <a:pt x="37" y="2"/>
                    <a:pt x="34" y="0"/>
                    <a:pt x="31" y="2"/>
                  </a:cubicBezTo>
                  <a:close/>
                  <a:moveTo>
                    <a:pt x="31" y="2"/>
                  </a:moveTo>
                  <a:cubicBezTo>
                    <a:pt x="31" y="2"/>
                    <a:pt x="31" y="2"/>
                    <a:pt x="3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106"/>
            <p:cNvSpPr>
              <a:spLocks noEditPoints="1"/>
            </p:cNvSpPr>
            <p:nvPr/>
          </p:nvSpPr>
          <p:spPr bwMode="auto">
            <a:xfrm>
              <a:off x="8386801" y="3616978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8426793" y="3587355"/>
              <a:ext cx="68133" cy="4147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5 w 39"/>
                <a:gd name="T9" fmla="*/ 11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08"/>
            <p:cNvSpPr>
              <a:spLocks noEditPoints="1"/>
            </p:cNvSpPr>
            <p:nvPr/>
          </p:nvSpPr>
          <p:spPr bwMode="auto">
            <a:xfrm>
              <a:off x="8406056" y="3659191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7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5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109"/>
            <p:cNvSpPr>
              <a:spLocks noEditPoints="1"/>
            </p:cNvSpPr>
            <p:nvPr/>
          </p:nvSpPr>
          <p:spPr bwMode="auto">
            <a:xfrm>
              <a:off x="8446048" y="3631049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110"/>
            <p:cNvSpPr>
              <a:spLocks noEditPoints="1"/>
            </p:cNvSpPr>
            <p:nvPr/>
          </p:nvSpPr>
          <p:spPr bwMode="auto">
            <a:xfrm>
              <a:off x="8348291" y="2331331"/>
              <a:ext cx="232542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5 h 125"/>
                <a:gd name="T8" fmla="*/ 93 w 133"/>
                <a:gd name="T9" fmla="*/ 16 h 125"/>
                <a:gd name="T10" fmla="*/ 95 w 133"/>
                <a:gd name="T11" fmla="*/ 20 h 125"/>
                <a:gd name="T12" fmla="*/ 113 w 133"/>
                <a:gd name="T13" fmla="*/ 58 h 125"/>
                <a:gd name="T14" fmla="*/ 66 w 133"/>
                <a:gd name="T15" fmla="*/ 105 h 125"/>
                <a:gd name="T16" fmla="*/ 19 w 133"/>
                <a:gd name="T17" fmla="*/ 58 h 125"/>
                <a:gd name="T18" fmla="*/ 38 w 133"/>
                <a:gd name="T19" fmla="*/ 20 h 125"/>
                <a:gd name="T20" fmla="*/ 40 w 133"/>
                <a:gd name="T21" fmla="*/ 16 h 125"/>
                <a:gd name="T22" fmla="*/ 40 w 133"/>
                <a:gd name="T23" fmla="*/ 5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8 h 125"/>
                <a:gd name="T32" fmla="*/ 19 w 133"/>
                <a:gd name="T33" fmla="*/ 105 h 125"/>
                <a:gd name="T34" fmla="*/ 66 w 133"/>
                <a:gd name="T35" fmla="*/ 125 h 125"/>
                <a:gd name="T36" fmla="*/ 113 w 133"/>
                <a:gd name="T37" fmla="*/ 105 h 125"/>
                <a:gd name="T38" fmla="*/ 133 w 133"/>
                <a:gd name="T39" fmla="*/ 58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3"/>
                    <a:pt x="109" y="6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8"/>
                    <a:pt x="93" y="19"/>
                    <a:pt x="95" y="20"/>
                  </a:cubicBezTo>
                  <a:cubicBezTo>
                    <a:pt x="106" y="29"/>
                    <a:pt x="113" y="43"/>
                    <a:pt x="113" y="58"/>
                  </a:cubicBezTo>
                  <a:cubicBezTo>
                    <a:pt x="113" y="84"/>
                    <a:pt x="92" y="105"/>
                    <a:pt x="66" y="105"/>
                  </a:cubicBezTo>
                  <a:cubicBezTo>
                    <a:pt x="40" y="105"/>
                    <a:pt x="19" y="84"/>
                    <a:pt x="19" y="58"/>
                  </a:cubicBezTo>
                  <a:cubicBezTo>
                    <a:pt x="19" y="43"/>
                    <a:pt x="26" y="29"/>
                    <a:pt x="38" y="20"/>
                  </a:cubicBezTo>
                  <a:cubicBezTo>
                    <a:pt x="39" y="19"/>
                    <a:pt x="40" y="18"/>
                    <a:pt x="40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6"/>
                    <a:pt x="16" y="13"/>
                    <a:pt x="10" y="22"/>
                  </a:cubicBezTo>
                  <a:cubicBezTo>
                    <a:pt x="3" y="33"/>
                    <a:pt x="0" y="45"/>
                    <a:pt x="0" y="58"/>
                  </a:cubicBezTo>
                  <a:cubicBezTo>
                    <a:pt x="0" y="76"/>
                    <a:pt x="7" y="92"/>
                    <a:pt x="19" y="105"/>
                  </a:cubicBezTo>
                  <a:cubicBezTo>
                    <a:pt x="32" y="118"/>
                    <a:pt x="49" y="125"/>
                    <a:pt x="66" y="125"/>
                  </a:cubicBezTo>
                  <a:cubicBezTo>
                    <a:pt x="84" y="125"/>
                    <a:pt x="101" y="118"/>
                    <a:pt x="113" y="105"/>
                  </a:cubicBezTo>
                  <a:cubicBezTo>
                    <a:pt x="126" y="92"/>
                    <a:pt x="133" y="76"/>
                    <a:pt x="133" y="58"/>
                  </a:cubicBezTo>
                  <a:cubicBezTo>
                    <a:pt x="133" y="45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111"/>
            <p:cNvSpPr>
              <a:spLocks noEditPoints="1"/>
            </p:cNvSpPr>
            <p:nvPr/>
          </p:nvSpPr>
          <p:spPr bwMode="auto">
            <a:xfrm>
              <a:off x="8444567" y="2301708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8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8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8" y="81"/>
                    <a:pt x="18" y="81"/>
                    <a:pt x="18" y="81"/>
                  </a:cubicBezTo>
                  <a:cubicBezTo>
                    <a:pt x="20" y="81"/>
                    <a:pt x="22" y="79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12"/>
            <p:cNvSpPr>
              <a:spLocks noEditPoints="1"/>
            </p:cNvSpPr>
            <p:nvPr/>
          </p:nvSpPr>
          <p:spPr bwMode="auto">
            <a:xfrm>
              <a:off x="8023917" y="3180776"/>
              <a:ext cx="233283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3 w 133"/>
                <a:gd name="T13" fmla="*/ 59 h 125"/>
                <a:gd name="T14" fmla="*/ 66 w 133"/>
                <a:gd name="T15" fmla="*/ 106 h 125"/>
                <a:gd name="T16" fmla="*/ 19 w 133"/>
                <a:gd name="T17" fmla="*/ 59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9 h 125"/>
                <a:gd name="T32" fmla="*/ 19 w 133"/>
                <a:gd name="T33" fmla="*/ 106 h 125"/>
                <a:gd name="T34" fmla="*/ 66 w 133"/>
                <a:gd name="T35" fmla="*/ 125 h 125"/>
                <a:gd name="T36" fmla="*/ 113 w 133"/>
                <a:gd name="T37" fmla="*/ 106 h 125"/>
                <a:gd name="T38" fmla="*/ 133 w 133"/>
                <a:gd name="T39" fmla="*/ 59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4"/>
                    <a:pt x="109" y="7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9"/>
                    <a:pt x="93" y="20"/>
                    <a:pt x="95" y="21"/>
                  </a:cubicBezTo>
                  <a:cubicBezTo>
                    <a:pt x="106" y="30"/>
                    <a:pt x="113" y="44"/>
                    <a:pt x="113" y="59"/>
                  </a:cubicBezTo>
                  <a:cubicBezTo>
                    <a:pt x="113" y="84"/>
                    <a:pt x="92" y="106"/>
                    <a:pt x="66" y="106"/>
                  </a:cubicBezTo>
                  <a:cubicBezTo>
                    <a:pt x="40" y="106"/>
                    <a:pt x="19" y="84"/>
                    <a:pt x="19" y="59"/>
                  </a:cubicBezTo>
                  <a:cubicBezTo>
                    <a:pt x="19" y="44"/>
                    <a:pt x="26" y="30"/>
                    <a:pt x="38" y="21"/>
                  </a:cubicBezTo>
                  <a:cubicBezTo>
                    <a:pt x="39" y="20"/>
                    <a:pt x="40" y="19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7"/>
                    <a:pt x="16" y="14"/>
                    <a:pt x="10" y="22"/>
                  </a:cubicBezTo>
                  <a:cubicBezTo>
                    <a:pt x="3" y="33"/>
                    <a:pt x="0" y="46"/>
                    <a:pt x="0" y="59"/>
                  </a:cubicBezTo>
                  <a:cubicBezTo>
                    <a:pt x="0" y="76"/>
                    <a:pt x="7" y="93"/>
                    <a:pt x="19" y="106"/>
                  </a:cubicBezTo>
                  <a:cubicBezTo>
                    <a:pt x="32" y="118"/>
                    <a:pt x="48" y="125"/>
                    <a:pt x="66" y="125"/>
                  </a:cubicBezTo>
                  <a:cubicBezTo>
                    <a:pt x="84" y="125"/>
                    <a:pt x="101" y="118"/>
                    <a:pt x="113" y="106"/>
                  </a:cubicBezTo>
                  <a:cubicBezTo>
                    <a:pt x="126" y="93"/>
                    <a:pt x="133" y="76"/>
                    <a:pt x="133" y="59"/>
                  </a:cubicBezTo>
                  <a:cubicBezTo>
                    <a:pt x="133" y="46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3"/>
            <p:cNvSpPr>
              <a:spLocks noEditPoints="1"/>
            </p:cNvSpPr>
            <p:nvPr/>
          </p:nvSpPr>
          <p:spPr bwMode="auto">
            <a:xfrm>
              <a:off x="8120192" y="3152634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7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7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20" y="81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14"/>
            <p:cNvSpPr>
              <a:spLocks noEditPoints="1"/>
            </p:cNvSpPr>
            <p:nvPr/>
          </p:nvSpPr>
          <p:spPr bwMode="auto">
            <a:xfrm>
              <a:off x="6828620" y="2762349"/>
              <a:ext cx="232542" cy="219212"/>
            </a:xfrm>
            <a:custGeom>
              <a:avLst/>
              <a:gdLst>
                <a:gd name="T0" fmla="*/ 123 w 133"/>
                <a:gd name="T1" fmla="*/ 22 h 125"/>
                <a:gd name="T2" fmla="*/ 101 w 133"/>
                <a:gd name="T3" fmla="*/ 1 h 125"/>
                <a:gd name="T4" fmla="*/ 96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4 w 133"/>
                <a:gd name="T13" fmla="*/ 58 h 125"/>
                <a:gd name="T14" fmla="*/ 67 w 133"/>
                <a:gd name="T15" fmla="*/ 106 h 125"/>
                <a:gd name="T16" fmla="*/ 20 w 133"/>
                <a:gd name="T17" fmla="*/ 58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8 w 133"/>
                <a:gd name="T25" fmla="*/ 1 h 125"/>
                <a:gd name="T26" fmla="*/ 32 w 133"/>
                <a:gd name="T27" fmla="*/ 1 h 125"/>
                <a:gd name="T28" fmla="*/ 11 w 133"/>
                <a:gd name="T29" fmla="*/ 22 h 125"/>
                <a:gd name="T30" fmla="*/ 0 w 133"/>
                <a:gd name="T31" fmla="*/ 58 h 125"/>
                <a:gd name="T32" fmla="*/ 20 w 133"/>
                <a:gd name="T33" fmla="*/ 106 h 125"/>
                <a:gd name="T34" fmla="*/ 67 w 133"/>
                <a:gd name="T35" fmla="*/ 125 h 125"/>
                <a:gd name="T36" fmla="*/ 114 w 133"/>
                <a:gd name="T37" fmla="*/ 106 h 125"/>
                <a:gd name="T38" fmla="*/ 133 w 133"/>
                <a:gd name="T39" fmla="*/ 58 h 125"/>
                <a:gd name="T40" fmla="*/ 123 w 133"/>
                <a:gd name="T41" fmla="*/ 22 h 125"/>
                <a:gd name="T42" fmla="*/ 123 w 133"/>
                <a:gd name="T43" fmla="*/ 22 h 125"/>
                <a:gd name="T44" fmla="*/ 123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3" y="22"/>
                  </a:moveTo>
                  <a:cubicBezTo>
                    <a:pt x="117" y="14"/>
                    <a:pt x="110" y="7"/>
                    <a:pt x="101" y="1"/>
                  </a:cubicBezTo>
                  <a:cubicBezTo>
                    <a:pt x="99" y="0"/>
                    <a:pt x="97" y="0"/>
                    <a:pt x="96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8"/>
                    <a:pt x="94" y="20"/>
                    <a:pt x="95" y="21"/>
                  </a:cubicBezTo>
                  <a:cubicBezTo>
                    <a:pt x="107" y="30"/>
                    <a:pt x="114" y="44"/>
                    <a:pt x="114" y="58"/>
                  </a:cubicBezTo>
                  <a:cubicBezTo>
                    <a:pt x="114" y="84"/>
                    <a:pt x="93" y="106"/>
                    <a:pt x="67" y="106"/>
                  </a:cubicBezTo>
                  <a:cubicBezTo>
                    <a:pt x="41" y="106"/>
                    <a:pt x="20" y="84"/>
                    <a:pt x="20" y="58"/>
                  </a:cubicBezTo>
                  <a:cubicBezTo>
                    <a:pt x="20" y="44"/>
                    <a:pt x="27" y="30"/>
                    <a:pt x="38" y="21"/>
                  </a:cubicBezTo>
                  <a:cubicBezTo>
                    <a:pt x="40" y="20"/>
                    <a:pt x="40" y="18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8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4" y="7"/>
                    <a:pt x="16" y="14"/>
                    <a:pt x="11" y="22"/>
                  </a:cubicBezTo>
                  <a:cubicBezTo>
                    <a:pt x="4" y="33"/>
                    <a:pt x="0" y="46"/>
                    <a:pt x="0" y="58"/>
                  </a:cubicBezTo>
                  <a:cubicBezTo>
                    <a:pt x="0" y="76"/>
                    <a:pt x="7" y="93"/>
                    <a:pt x="20" y="106"/>
                  </a:cubicBezTo>
                  <a:cubicBezTo>
                    <a:pt x="32" y="118"/>
                    <a:pt x="49" y="125"/>
                    <a:pt x="67" y="125"/>
                  </a:cubicBezTo>
                  <a:cubicBezTo>
                    <a:pt x="85" y="125"/>
                    <a:pt x="101" y="118"/>
                    <a:pt x="114" y="106"/>
                  </a:cubicBezTo>
                  <a:cubicBezTo>
                    <a:pt x="126" y="93"/>
                    <a:pt x="133" y="76"/>
                    <a:pt x="133" y="58"/>
                  </a:cubicBezTo>
                  <a:cubicBezTo>
                    <a:pt x="133" y="46"/>
                    <a:pt x="130" y="33"/>
                    <a:pt x="123" y="22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15"/>
            <p:cNvSpPr>
              <a:spLocks noEditPoints="1"/>
            </p:cNvSpPr>
            <p:nvPr/>
          </p:nvSpPr>
          <p:spPr bwMode="auto">
            <a:xfrm>
              <a:off x="6926377" y="2734207"/>
              <a:ext cx="38510" cy="139970"/>
            </a:xfrm>
            <a:custGeom>
              <a:avLst/>
              <a:gdLst>
                <a:gd name="T0" fmla="*/ 5 w 22"/>
                <a:gd name="T1" fmla="*/ 80 h 80"/>
                <a:gd name="T2" fmla="*/ 17 w 22"/>
                <a:gd name="T3" fmla="*/ 80 h 80"/>
                <a:gd name="T4" fmla="*/ 22 w 22"/>
                <a:gd name="T5" fmla="*/ 76 h 80"/>
                <a:gd name="T6" fmla="*/ 22 w 22"/>
                <a:gd name="T7" fmla="*/ 5 h 80"/>
                <a:gd name="T8" fmla="*/ 17 w 22"/>
                <a:gd name="T9" fmla="*/ 0 h 80"/>
                <a:gd name="T10" fmla="*/ 5 w 22"/>
                <a:gd name="T11" fmla="*/ 0 h 80"/>
                <a:gd name="T12" fmla="*/ 0 w 22"/>
                <a:gd name="T13" fmla="*/ 5 h 80"/>
                <a:gd name="T14" fmla="*/ 0 w 22"/>
                <a:gd name="T15" fmla="*/ 76 h 80"/>
                <a:gd name="T16" fmla="*/ 5 w 22"/>
                <a:gd name="T17" fmla="*/ 80 h 80"/>
                <a:gd name="T18" fmla="*/ 5 w 22"/>
                <a:gd name="T19" fmla="*/ 80 h 80"/>
                <a:gd name="T20" fmla="*/ 5 w 2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0">
                  <a:moveTo>
                    <a:pt x="5" y="80"/>
                  </a:moveTo>
                  <a:cubicBezTo>
                    <a:pt x="17" y="80"/>
                    <a:pt x="17" y="80"/>
                    <a:pt x="17" y="80"/>
                  </a:cubicBezTo>
                  <a:cubicBezTo>
                    <a:pt x="20" y="80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lose/>
                  <a:moveTo>
                    <a:pt x="5" y="80"/>
                  </a:moveTo>
                  <a:cubicBezTo>
                    <a:pt x="5" y="80"/>
                    <a:pt x="5" y="80"/>
                    <a:pt x="5" y="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16"/>
            <p:cNvSpPr>
              <a:spLocks noEditPoints="1"/>
            </p:cNvSpPr>
            <p:nvPr/>
          </p:nvSpPr>
          <p:spPr bwMode="auto">
            <a:xfrm>
              <a:off x="9582839" y="2617195"/>
              <a:ext cx="108125" cy="77020"/>
            </a:xfrm>
            <a:custGeom>
              <a:avLst/>
              <a:gdLst>
                <a:gd name="T0" fmla="*/ 2 w 62"/>
                <a:gd name="T1" fmla="*/ 25 h 44"/>
                <a:gd name="T2" fmla="*/ 50 w 62"/>
                <a:gd name="T3" fmla="*/ 44 h 44"/>
                <a:gd name="T4" fmla="*/ 53 w 62"/>
                <a:gd name="T5" fmla="*/ 42 h 44"/>
                <a:gd name="T6" fmla="*/ 62 w 62"/>
                <a:gd name="T7" fmla="*/ 21 h 44"/>
                <a:gd name="T8" fmla="*/ 9 w 62"/>
                <a:gd name="T9" fmla="*/ 0 h 44"/>
                <a:gd name="T10" fmla="*/ 0 w 62"/>
                <a:gd name="T11" fmla="*/ 21 h 44"/>
                <a:gd name="T12" fmla="*/ 2 w 62"/>
                <a:gd name="T13" fmla="*/ 25 h 44"/>
                <a:gd name="T14" fmla="*/ 2 w 62"/>
                <a:gd name="T15" fmla="*/ 25 h 44"/>
                <a:gd name="T16" fmla="*/ 2 w 62"/>
                <a:gd name="T1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4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3" y="44"/>
                    <a:pt x="53" y="4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17"/>
            <p:cNvSpPr>
              <a:spLocks noEditPoints="1"/>
            </p:cNvSpPr>
            <p:nvPr/>
          </p:nvSpPr>
          <p:spPr bwMode="auto">
            <a:xfrm>
              <a:off x="9445831" y="2594237"/>
              <a:ext cx="285864" cy="308081"/>
            </a:xfrm>
            <a:custGeom>
              <a:avLst/>
              <a:gdLst>
                <a:gd name="T0" fmla="*/ 162 w 163"/>
                <a:gd name="T1" fmla="*/ 81 h 176"/>
                <a:gd name="T2" fmla="*/ 146 w 163"/>
                <a:gd name="T3" fmla="*/ 43 h 176"/>
                <a:gd name="T4" fmla="*/ 140 w 163"/>
                <a:gd name="T5" fmla="*/ 59 h 176"/>
                <a:gd name="T6" fmla="*/ 124 w 163"/>
                <a:gd name="T7" fmla="*/ 65 h 176"/>
                <a:gd name="T8" fmla="*/ 76 w 163"/>
                <a:gd name="T9" fmla="*/ 46 h 176"/>
                <a:gd name="T10" fmla="*/ 70 w 163"/>
                <a:gd name="T11" fmla="*/ 30 h 176"/>
                <a:gd name="T12" fmla="*/ 78 w 163"/>
                <a:gd name="T13" fmla="*/ 9 h 176"/>
                <a:gd name="T14" fmla="*/ 61 w 163"/>
                <a:gd name="T15" fmla="*/ 2 h 176"/>
                <a:gd name="T16" fmla="*/ 44 w 163"/>
                <a:gd name="T17" fmla="*/ 9 h 176"/>
                <a:gd name="T18" fmla="*/ 2 w 163"/>
                <a:gd name="T19" fmla="*/ 114 h 176"/>
                <a:gd name="T20" fmla="*/ 9 w 163"/>
                <a:gd name="T21" fmla="*/ 131 h 176"/>
                <a:gd name="T22" fmla="*/ 114 w 163"/>
                <a:gd name="T23" fmla="*/ 173 h 176"/>
                <a:gd name="T24" fmla="*/ 130 w 163"/>
                <a:gd name="T25" fmla="*/ 166 h 176"/>
                <a:gd name="T26" fmla="*/ 162 w 163"/>
                <a:gd name="T27" fmla="*/ 87 h 176"/>
                <a:gd name="T28" fmla="*/ 162 w 163"/>
                <a:gd name="T29" fmla="*/ 81 h 176"/>
                <a:gd name="T30" fmla="*/ 117 w 163"/>
                <a:gd name="T31" fmla="*/ 143 h 176"/>
                <a:gd name="T32" fmla="*/ 107 w 163"/>
                <a:gd name="T33" fmla="*/ 147 h 176"/>
                <a:gd name="T34" fmla="*/ 32 w 163"/>
                <a:gd name="T35" fmla="*/ 117 h 176"/>
                <a:gd name="T36" fmla="*/ 28 w 163"/>
                <a:gd name="T37" fmla="*/ 107 h 176"/>
                <a:gd name="T38" fmla="*/ 43 w 163"/>
                <a:gd name="T39" fmla="*/ 71 h 176"/>
                <a:gd name="T40" fmla="*/ 52 w 163"/>
                <a:gd name="T41" fmla="*/ 67 h 176"/>
                <a:gd name="T42" fmla="*/ 127 w 163"/>
                <a:gd name="T43" fmla="*/ 97 h 176"/>
                <a:gd name="T44" fmla="*/ 131 w 163"/>
                <a:gd name="T45" fmla="*/ 107 h 176"/>
                <a:gd name="T46" fmla="*/ 117 w 163"/>
                <a:gd name="T47" fmla="*/ 143 h 176"/>
                <a:gd name="T48" fmla="*/ 117 w 163"/>
                <a:gd name="T49" fmla="*/ 143 h 176"/>
                <a:gd name="T50" fmla="*/ 117 w 163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3" h="176">
                  <a:moveTo>
                    <a:pt x="162" y="81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7" y="65"/>
                    <a:pt x="130" y="68"/>
                    <a:pt x="124" y="6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0" y="44"/>
                    <a:pt x="67" y="37"/>
                    <a:pt x="70" y="3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4" y="0"/>
                    <a:pt x="47" y="3"/>
                    <a:pt x="44" y="9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0" y="121"/>
                    <a:pt x="3" y="128"/>
                    <a:pt x="9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0" y="176"/>
                    <a:pt x="128" y="172"/>
                    <a:pt x="130" y="16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3" y="85"/>
                    <a:pt x="163" y="83"/>
                    <a:pt x="162" y="81"/>
                  </a:cubicBezTo>
                  <a:close/>
                  <a:moveTo>
                    <a:pt x="117" y="143"/>
                  </a:moveTo>
                  <a:cubicBezTo>
                    <a:pt x="115" y="146"/>
                    <a:pt x="111" y="148"/>
                    <a:pt x="107" y="14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29" y="115"/>
                    <a:pt x="27" y="111"/>
                    <a:pt x="28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4" y="67"/>
                    <a:pt x="49" y="66"/>
                    <a:pt x="52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1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18"/>
            <p:cNvSpPr>
              <a:spLocks noEditPoints="1"/>
            </p:cNvSpPr>
            <p:nvPr/>
          </p:nvSpPr>
          <p:spPr bwMode="auto">
            <a:xfrm>
              <a:off x="9531739" y="2734207"/>
              <a:ext cx="120715" cy="61468"/>
            </a:xfrm>
            <a:custGeom>
              <a:avLst/>
              <a:gdLst>
                <a:gd name="T0" fmla="*/ 66 w 69"/>
                <a:gd name="T1" fmla="*/ 25 h 35"/>
                <a:gd name="T2" fmla="*/ 7 w 69"/>
                <a:gd name="T3" fmla="*/ 1 h 35"/>
                <a:gd name="T4" fmla="*/ 1 w 69"/>
                <a:gd name="T5" fmla="*/ 4 h 35"/>
                <a:gd name="T6" fmla="*/ 3 w 69"/>
                <a:gd name="T7" fmla="*/ 10 h 35"/>
                <a:gd name="T8" fmla="*/ 62 w 69"/>
                <a:gd name="T9" fmla="*/ 34 h 35"/>
                <a:gd name="T10" fmla="*/ 68 w 69"/>
                <a:gd name="T11" fmla="*/ 31 h 35"/>
                <a:gd name="T12" fmla="*/ 66 w 69"/>
                <a:gd name="T13" fmla="*/ 25 h 35"/>
                <a:gd name="T14" fmla="*/ 66 w 69"/>
                <a:gd name="T15" fmla="*/ 25 h 35"/>
                <a:gd name="T16" fmla="*/ 66 w 69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5"/>
                    <a:pt x="67" y="33"/>
                    <a:pt x="68" y="31"/>
                  </a:cubicBezTo>
                  <a:cubicBezTo>
                    <a:pt x="69" y="29"/>
                    <a:pt x="68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19"/>
            <p:cNvSpPr>
              <a:spLocks noEditPoints="1"/>
            </p:cNvSpPr>
            <p:nvPr/>
          </p:nvSpPr>
          <p:spPr bwMode="auto">
            <a:xfrm>
              <a:off x="9533220" y="2771236"/>
              <a:ext cx="93313" cy="47397"/>
            </a:xfrm>
            <a:custGeom>
              <a:avLst/>
              <a:gdLst>
                <a:gd name="T0" fmla="*/ 49 w 53"/>
                <a:gd name="T1" fmla="*/ 18 h 27"/>
                <a:gd name="T2" fmla="*/ 7 w 53"/>
                <a:gd name="T3" fmla="*/ 1 h 27"/>
                <a:gd name="T4" fmla="*/ 1 w 53"/>
                <a:gd name="T5" fmla="*/ 3 h 27"/>
                <a:gd name="T6" fmla="*/ 4 w 53"/>
                <a:gd name="T7" fmla="*/ 9 h 27"/>
                <a:gd name="T8" fmla="*/ 46 w 53"/>
                <a:gd name="T9" fmla="*/ 26 h 27"/>
                <a:gd name="T10" fmla="*/ 52 w 53"/>
                <a:gd name="T11" fmla="*/ 24 h 27"/>
                <a:gd name="T12" fmla="*/ 49 w 53"/>
                <a:gd name="T13" fmla="*/ 18 h 27"/>
                <a:gd name="T14" fmla="*/ 49 w 53"/>
                <a:gd name="T15" fmla="*/ 18 h 27"/>
                <a:gd name="T16" fmla="*/ 49 w 53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6"/>
                    <a:pt x="2" y="8"/>
                    <a:pt x="4" y="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7"/>
                    <a:pt x="51" y="26"/>
                    <a:pt x="52" y="24"/>
                  </a:cubicBezTo>
                  <a:cubicBezTo>
                    <a:pt x="53" y="21"/>
                    <a:pt x="52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20"/>
            <p:cNvSpPr>
              <a:spLocks noEditPoints="1"/>
            </p:cNvSpPr>
            <p:nvPr/>
          </p:nvSpPr>
          <p:spPr bwMode="auto">
            <a:xfrm>
              <a:off x="7062643" y="2960084"/>
              <a:ext cx="110346" cy="79242"/>
            </a:xfrm>
            <a:custGeom>
              <a:avLst/>
              <a:gdLst>
                <a:gd name="T0" fmla="*/ 60 w 63"/>
                <a:gd name="T1" fmla="*/ 25 h 45"/>
                <a:gd name="T2" fmla="*/ 62 w 63"/>
                <a:gd name="T3" fmla="*/ 21 h 45"/>
                <a:gd name="T4" fmla="*/ 53 w 63"/>
                <a:gd name="T5" fmla="*/ 0 h 45"/>
                <a:gd name="T6" fmla="*/ 0 w 63"/>
                <a:gd name="T7" fmla="*/ 22 h 45"/>
                <a:gd name="T8" fmla="*/ 9 w 63"/>
                <a:gd name="T9" fmla="*/ 43 h 45"/>
                <a:gd name="T10" fmla="*/ 13 w 63"/>
                <a:gd name="T11" fmla="*/ 44 h 45"/>
                <a:gd name="T12" fmla="*/ 60 w 63"/>
                <a:gd name="T13" fmla="*/ 25 h 45"/>
                <a:gd name="T14" fmla="*/ 60 w 63"/>
                <a:gd name="T15" fmla="*/ 25 h 45"/>
                <a:gd name="T16" fmla="*/ 60 w 63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5">
                  <a:moveTo>
                    <a:pt x="60" y="25"/>
                  </a:moveTo>
                  <a:cubicBezTo>
                    <a:pt x="62" y="24"/>
                    <a:pt x="63" y="23"/>
                    <a:pt x="6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1" y="45"/>
                    <a:pt x="13" y="44"/>
                  </a:cubicBezTo>
                  <a:cubicBezTo>
                    <a:pt x="60" y="25"/>
                    <a:pt x="60" y="25"/>
                    <a:pt x="60" y="25"/>
                  </a:cubicBezTo>
                  <a:close/>
                  <a:moveTo>
                    <a:pt x="60" y="25"/>
                  </a:moveTo>
                  <a:cubicBezTo>
                    <a:pt x="60" y="25"/>
                    <a:pt x="60" y="25"/>
                    <a:pt x="6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21"/>
            <p:cNvSpPr>
              <a:spLocks noEditPoints="1"/>
            </p:cNvSpPr>
            <p:nvPr/>
          </p:nvSpPr>
          <p:spPr bwMode="auto">
            <a:xfrm>
              <a:off x="7022652" y="2937126"/>
              <a:ext cx="287345" cy="308822"/>
            </a:xfrm>
            <a:custGeom>
              <a:avLst/>
              <a:gdLst>
                <a:gd name="T0" fmla="*/ 1 w 164"/>
                <a:gd name="T1" fmla="*/ 81 h 176"/>
                <a:gd name="T2" fmla="*/ 1 w 164"/>
                <a:gd name="T3" fmla="*/ 87 h 176"/>
                <a:gd name="T4" fmla="*/ 33 w 164"/>
                <a:gd name="T5" fmla="*/ 166 h 176"/>
                <a:gd name="T6" fmla="*/ 49 w 164"/>
                <a:gd name="T7" fmla="*/ 173 h 176"/>
                <a:gd name="T8" fmla="*/ 154 w 164"/>
                <a:gd name="T9" fmla="*/ 131 h 176"/>
                <a:gd name="T10" fmla="*/ 161 w 164"/>
                <a:gd name="T11" fmla="*/ 114 h 176"/>
                <a:gd name="T12" fmla="*/ 119 w 164"/>
                <a:gd name="T13" fmla="*/ 10 h 176"/>
                <a:gd name="T14" fmla="*/ 102 w 164"/>
                <a:gd name="T15" fmla="*/ 3 h 176"/>
                <a:gd name="T16" fmla="*/ 85 w 164"/>
                <a:gd name="T17" fmla="*/ 10 h 176"/>
                <a:gd name="T18" fmla="*/ 94 w 164"/>
                <a:gd name="T19" fmla="*/ 31 h 176"/>
                <a:gd name="T20" fmla="*/ 87 w 164"/>
                <a:gd name="T21" fmla="*/ 46 h 176"/>
                <a:gd name="T22" fmla="*/ 39 w 164"/>
                <a:gd name="T23" fmla="*/ 66 h 176"/>
                <a:gd name="T24" fmla="*/ 23 w 164"/>
                <a:gd name="T25" fmla="*/ 59 h 176"/>
                <a:gd name="T26" fmla="*/ 17 w 164"/>
                <a:gd name="T27" fmla="*/ 43 h 176"/>
                <a:gd name="T28" fmla="*/ 1 w 164"/>
                <a:gd name="T29" fmla="*/ 81 h 176"/>
                <a:gd name="T30" fmla="*/ 32 w 164"/>
                <a:gd name="T31" fmla="*/ 107 h 176"/>
                <a:gd name="T32" fmla="*/ 36 w 164"/>
                <a:gd name="T33" fmla="*/ 98 h 176"/>
                <a:gd name="T34" fmla="*/ 111 w 164"/>
                <a:gd name="T35" fmla="*/ 67 h 176"/>
                <a:gd name="T36" fmla="*/ 121 w 164"/>
                <a:gd name="T37" fmla="*/ 71 h 176"/>
                <a:gd name="T38" fmla="*/ 135 w 164"/>
                <a:gd name="T39" fmla="*/ 107 h 176"/>
                <a:gd name="T40" fmla="*/ 131 w 164"/>
                <a:gd name="T41" fmla="*/ 117 h 176"/>
                <a:gd name="T42" fmla="*/ 56 w 164"/>
                <a:gd name="T43" fmla="*/ 147 h 176"/>
                <a:gd name="T44" fmla="*/ 47 w 164"/>
                <a:gd name="T45" fmla="*/ 143 h 176"/>
                <a:gd name="T46" fmla="*/ 32 w 164"/>
                <a:gd name="T47" fmla="*/ 107 h 176"/>
                <a:gd name="T48" fmla="*/ 47 w 164"/>
                <a:gd name="T49" fmla="*/ 143 h 176"/>
                <a:gd name="T50" fmla="*/ 4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" y="81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5" y="173"/>
                    <a:pt x="43" y="176"/>
                    <a:pt x="49" y="173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61" y="128"/>
                    <a:pt x="164" y="121"/>
                    <a:pt x="161" y="11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6" y="3"/>
                    <a:pt x="109" y="0"/>
                    <a:pt x="102" y="3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6" y="37"/>
                    <a:pt x="93" y="44"/>
                    <a:pt x="87" y="4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3" y="68"/>
                    <a:pt x="26" y="65"/>
                    <a:pt x="23" y="5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81"/>
                    <a:pt x="1" y="81"/>
                    <a:pt x="1" y="81"/>
                  </a:cubicBezTo>
                  <a:close/>
                  <a:moveTo>
                    <a:pt x="32" y="107"/>
                  </a:moveTo>
                  <a:cubicBezTo>
                    <a:pt x="31" y="103"/>
                    <a:pt x="32" y="99"/>
                    <a:pt x="36" y="98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5" y="66"/>
                    <a:pt x="119" y="68"/>
                    <a:pt x="121" y="71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7" y="111"/>
                    <a:pt x="135" y="115"/>
                    <a:pt x="131" y="117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3" y="149"/>
                    <a:pt x="48" y="147"/>
                    <a:pt x="47" y="143"/>
                  </a:cubicBezTo>
                  <a:lnTo>
                    <a:pt x="32" y="107"/>
                  </a:lnTo>
                  <a:close/>
                  <a:moveTo>
                    <a:pt x="47" y="143"/>
                  </a:moveTo>
                  <a:cubicBezTo>
                    <a:pt x="47" y="143"/>
                    <a:pt x="47" y="143"/>
                    <a:pt x="4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22"/>
            <p:cNvSpPr>
              <a:spLocks noEditPoints="1"/>
            </p:cNvSpPr>
            <p:nvPr/>
          </p:nvSpPr>
          <p:spPr bwMode="auto">
            <a:xfrm>
              <a:off x="7101154" y="3079317"/>
              <a:ext cx="121455" cy="59246"/>
            </a:xfrm>
            <a:custGeom>
              <a:avLst/>
              <a:gdLst>
                <a:gd name="T0" fmla="*/ 4 w 69"/>
                <a:gd name="T1" fmla="*/ 24 h 34"/>
                <a:gd name="T2" fmla="*/ 1 w 69"/>
                <a:gd name="T3" fmla="*/ 30 h 34"/>
                <a:gd name="T4" fmla="*/ 7 w 69"/>
                <a:gd name="T5" fmla="*/ 33 h 34"/>
                <a:gd name="T6" fmla="*/ 66 w 69"/>
                <a:gd name="T7" fmla="*/ 9 h 34"/>
                <a:gd name="T8" fmla="*/ 69 w 69"/>
                <a:gd name="T9" fmla="*/ 3 h 34"/>
                <a:gd name="T10" fmla="*/ 63 w 69"/>
                <a:gd name="T11" fmla="*/ 1 h 34"/>
                <a:gd name="T12" fmla="*/ 4 w 69"/>
                <a:gd name="T13" fmla="*/ 24 h 34"/>
                <a:gd name="T14" fmla="*/ 4 w 69"/>
                <a:gd name="T15" fmla="*/ 24 h 34"/>
                <a:gd name="T16" fmla="*/ 4 w 69"/>
                <a:gd name="T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4">
                  <a:moveTo>
                    <a:pt x="4" y="24"/>
                  </a:moveTo>
                  <a:cubicBezTo>
                    <a:pt x="1" y="25"/>
                    <a:pt x="0" y="28"/>
                    <a:pt x="1" y="30"/>
                  </a:cubicBezTo>
                  <a:cubicBezTo>
                    <a:pt x="2" y="33"/>
                    <a:pt x="5" y="34"/>
                    <a:pt x="7" y="3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8" y="8"/>
                    <a:pt x="69" y="5"/>
                    <a:pt x="69" y="3"/>
                  </a:cubicBezTo>
                  <a:cubicBezTo>
                    <a:pt x="68" y="1"/>
                    <a:pt x="65" y="0"/>
                    <a:pt x="63" y="1"/>
                  </a:cubicBezTo>
                  <a:cubicBezTo>
                    <a:pt x="4" y="24"/>
                    <a:pt x="4" y="24"/>
                    <a:pt x="4" y="24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23"/>
            <p:cNvSpPr>
              <a:spLocks noEditPoints="1"/>
            </p:cNvSpPr>
            <p:nvPr/>
          </p:nvSpPr>
          <p:spPr bwMode="auto">
            <a:xfrm>
              <a:off x="7129296" y="3114124"/>
              <a:ext cx="91091" cy="48878"/>
            </a:xfrm>
            <a:custGeom>
              <a:avLst/>
              <a:gdLst>
                <a:gd name="T0" fmla="*/ 3 w 52"/>
                <a:gd name="T1" fmla="*/ 18 h 28"/>
                <a:gd name="T2" fmla="*/ 0 w 52"/>
                <a:gd name="T3" fmla="*/ 24 h 28"/>
                <a:gd name="T4" fmla="*/ 6 w 52"/>
                <a:gd name="T5" fmla="*/ 27 h 28"/>
                <a:gd name="T6" fmla="*/ 48 w 52"/>
                <a:gd name="T7" fmla="*/ 10 h 28"/>
                <a:gd name="T8" fmla="*/ 51 w 52"/>
                <a:gd name="T9" fmla="*/ 4 h 28"/>
                <a:gd name="T10" fmla="*/ 45 w 52"/>
                <a:gd name="T11" fmla="*/ 1 h 28"/>
                <a:gd name="T12" fmla="*/ 3 w 52"/>
                <a:gd name="T13" fmla="*/ 18 h 28"/>
                <a:gd name="T14" fmla="*/ 3 w 52"/>
                <a:gd name="T15" fmla="*/ 18 h 28"/>
                <a:gd name="T16" fmla="*/ 3 w 52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8">
                  <a:moveTo>
                    <a:pt x="3" y="18"/>
                  </a:moveTo>
                  <a:cubicBezTo>
                    <a:pt x="1" y="19"/>
                    <a:pt x="0" y="22"/>
                    <a:pt x="0" y="24"/>
                  </a:cubicBezTo>
                  <a:cubicBezTo>
                    <a:pt x="1" y="26"/>
                    <a:pt x="4" y="28"/>
                    <a:pt x="6" y="2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1" y="9"/>
                    <a:pt x="52" y="6"/>
                    <a:pt x="51" y="4"/>
                  </a:cubicBezTo>
                  <a:cubicBezTo>
                    <a:pt x="50" y="1"/>
                    <a:pt x="47" y="0"/>
                    <a:pt x="45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24"/>
            <p:cNvSpPr>
              <a:spLocks noEditPoints="1"/>
            </p:cNvSpPr>
            <p:nvPr/>
          </p:nvSpPr>
          <p:spPr bwMode="auto">
            <a:xfrm>
              <a:off x="7833588" y="3758429"/>
              <a:ext cx="108125" cy="79242"/>
            </a:xfrm>
            <a:custGeom>
              <a:avLst/>
              <a:gdLst>
                <a:gd name="T0" fmla="*/ 2 w 62"/>
                <a:gd name="T1" fmla="*/ 25 h 45"/>
                <a:gd name="T2" fmla="*/ 50 w 62"/>
                <a:gd name="T3" fmla="*/ 44 h 45"/>
                <a:gd name="T4" fmla="*/ 54 w 62"/>
                <a:gd name="T5" fmla="*/ 43 h 45"/>
                <a:gd name="T6" fmla="*/ 62 w 62"/>
                <a:gd name="T7" fmla="*/ 21 h 45"/>
                <a:gd name="T8" fmla="*/ 9 w 62"/>
                <a:gd name="T9" fmla="*/ 0 h 45"/>
                <a:gd name="T10" fmla="*/ 1 w 62"/>
                <a:gd name="T11" fmla="*/ 21 h 45"/>
                <a:gd name="T12" fmla="*/ 2 w 62"/>
                <a:gd name="T13" fmla="*/ 25 h 45"/>
                <a:gd name="T14" fmla="*/ 2 w 62"/>
                <a:gd name="T15" fmla="*/ 25 h 45"/>
                <a:gd name="T16" fmla="*/ 2 w 62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5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2" y="45"/>
                    <a:pt x="53" y="44"/>
                    <a:pt x="54" y="4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1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25"/>
            <p:cNvSpPr>
              <a:spLocks noEditPoints="1"/>
            </p:cNvSpPr>
            <p:nvPr/>
          </p:nvSpPr>
          <p:spPr bwMode="auto">
            <a:xfrm>
              <a:off x="7696580" y="3736212"/>
              <a:ext cx="287345" cy="308081"/>
            </a:xfrm>
            <a:custGeom>
              <a:avLst/>
              <a:gdLst>
                <a:gd name="T0" fmla="*/ 163 w 164"/>
                <a:gd name="T1" fmla="*/ 81 h 176"/>
                <a:gd name="T2" fmla="*/ 147 w 164"/>
                <a:gd name="T3" fmla="*/ 43 h 176"/>
                <a:gd name="T4" fmla="*/ 140 w 164"/>
                <a:gd name="T5" fmla="*/ 59 h 176"/>
                <a:gd name="T6" fmla="*/ 125 w 164"/>
                <a:gd name="T7" fmla="*/ 66 h 176"/>
                <a:gd name="T8" fmla="*/ 77 w 164"/>
                <a:gd name="T9" fmla="*/ 46 h 176"/>
                <a:gd name="T10" fmla="*/ 70 w 164"/>
                <a:gd name="T11" fmla="*/ 31 h 176"/>
                <a:gd name="T12" fmla="*/ 79 w 164"/>
                <a:gd name="T13" fmla="*/ 10 h 176"/>
                <a:gd name="T14" fmla="*/ 61 w 164"/>
                <a:gd name="T15" fmla="*/ 3 h 176"/>
                <a:gd name="T16" fmla="*/ 45 w 164"/>
                <a:gd name="T17" fmla="*/ 10 h 176"/>
                <a:gd name="T18" fmla="*/ 3 w 164"/>
                <a:gd name="T19" fmla="*/ 114 h 176"/>
                <a:gd name="T20" fmla="*/ 10 w 164"/>
                <a:gd name="T21" fmla="*/ 131 h 176"/>
                <a:gd name="T22" fmla="*/ 114 w 164"/>
                <a:gd name="T23" fmla="*/ 173 h 176"/>
                <a:gd name="T24" fmla="*/ 131 w 164"/>
                <a:gd name="T25" fmla="*/ 166 h 176"/>
                <a:gd name="T26" fmla="*/ 163 w 164"/>
                <a:gd name="T27" fmla="*/ 87 h 176"/>
                <a:gd name="T28" fmla="*/ 163 w 164"/>
                <a:gd name="T29" fmla="*/ 81 h 176"/>
                <a:gd name="T30" fmla="*/ 117 w 164"/>
                <a:gd name="T31" fmla="*/ 143 h 176"/>
                <a:gd name="T32" fmla="*/ 107 w 164"/>
                <a:gd name="T33" fmla="*/ 147 h 176"/>
                <a:gd name="T34" fmla="*/ 33 w 164"/>
                <a:gd name="T35" fmla="*/ 117 h 176"/>
                <a:gd name="T36" fmla="*/ 29 w 164"/>
                <a:gd name="T37" fmla="*/ 107 h 176"/>
                <a:gd name="T38" fmla="*/ 43 w 164"/>
                <a:gd name="T39" fmla="*/ 71 h 176"/>
                <a:gd name="T40" fmla="*/ 53 w 164"/>
                <a:gd name="T41" fmla="*/ 67 h 176"/>
                <a:gd name="T42" fmla="*/ 127 w 164"/>
                <a:gd name="T43" fmla="*/ 97 h 176"/>
                <a:gd name="T44" fmla="*/ 132 w 164"/>
                <a:gd name="T45" fmla="*/ 107 h 176"/>
                <a:gd name="T46" fmla="*/ 117 w 164"/>
                <a:gd name="T47" fmla="*/ 143 h 176"/>
                <a:gd name="T48" fmla="*/ 117 w 164"/>
                <a:gd name="T49" fmla="*/ 143 h 176"/>
                <a:gd name="T50" fmla="*/ 11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63" y="81"/>
                  </a:moveTo>
                  <a:cubicBezTo>
                    <a:pt x="147" y="43"/>
                    <a:pt x="147" y="43"/>
                    <a:pt x="147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8" y="65"/>
                    <a:pt x="131" y="68"/>
                    <a:pt x="125" y="6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1" y="44"/>
                    <a:pt x="68" y="37"/>
                    <a:pt x="70" y="31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0"/>
                    <a:pt x="48" y="3"/>
                    <a:pt x="45" y="10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0" y="121"/>
                    <a:pt x="3" y="128"/>
                    <a:pt x="10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1" y="176"/>
                    <a:pt x="128" y="173"/>
                    <a:pt x="131" y="16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4" y="85"/>
                    <a:pt x="164" y="83"/>
                    <a:pt x="163" y="81"/>
                  </a:cubicBezTo>
                  <a:close/>
                  <a:moveTo>
                    <a:pt x="117" y="143"/>
                  </a:moveTo>
                  <a:cubicBezTo>
                    <a:pt x="116" y="147"/>
                    <a:pt x="111" y="148"/>
                    <a:pt x="107" y="14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9" y="115"/>
                    <a:pt x="27" y="111"/>
                    <a:pt x="29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5" y="68"/>
                    <a:pt x="49" y="66"/>
                    <a:pt x="53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2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26"/>
            <p:cNvSpPr>
              <a:spLocks noEditPoints="1"/>
            </p:cNvSpPr>
            <p:nvPr/>
          </p:nvSpPr>
          <p:spPr bwMode="auto">
            <a:xfrm>
              <a:off x="7782488" y="3876181"/>
              <a:ext cx="122936" cy="61468"/>
            </a:xfrm>
            <a:custGeom>
              <a:avLst/>
              <a:gdLst>
                <a:gd name="T0" fmla="*/ 66 w 70"/>
                <a:gd name="T1" fmla="*/ 25 h 35"/>
                <a:gd name="T2" fmla="*/ 7 w 70"/>
                <a:gd name="T3" fmla="*/ 1 h 35"/>
                <a:gd name="T4" fmla="*/ 1 w 70"/>
                <a:gd name="T5" fmla="*/ 4 h 35"/>
                <a:gd name="T6" fmla="*/ 4 w 70"/>
                <a:gd name="T7" fmla="*/ 10 h 35"/>
                <a:gd name="T8" fmla="*/ 63 w 70"/>
                <a:gd name="T9" fmla="*/ 34 h 35"/>
                <a:gd name="T10" fmla="*/ 69 w 70"/>
                <a:gd name="T11" fmla="*/ 31 h 35"/>
                <a:gd name="T12" fmla="*/ 66 w 70"/>
                <a:gd name="T13" fmla="*/ 25 h 35"/>
                <a:gd name="T14" fmla="*/ 66 w 70"/>
                <a:gd name="T15" fmla="*/ 25 h 35"/>
                <a:gd name="T16" fmla="*/ 66 w 70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ubicBezTo>
                    <a:pt x="0" y="6"/>
                    <a:pt x="1" y="9"/>
                    <a:pt x="4" y="10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5" y="35"/>
                    <a:pt x="68" y="34"/>
                    <a:pt x="69" y="31"/>
                  </a:cubicBezTo>
                  <a:cubicBezTo>
                    <a:pt x="70" y="29"/>
                    <a:pt x="69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27"/>
            <p:cNvSpPr>
              <a:spLocks noEditPoints="1"/>
            </p:cNvSpPr>
            <p:nvPr/>
          </p:nvSpPr>
          <p:spPr bwMode="auto">
            <a:xfrm>
              <a:off x="7786190" y="3913211"/>
              <a:ext cx="91091" cy="46657"/>
            </a:xfrm>
            <a:custGeom>
              <a:avLst/>
              <a:gdLst>
                <a:gd name="T0" fmla="*/ 49 w 52"/>
                <a:gd name="T1" fmla="*/ 18 h 27"/>
                <a:gd name="T2" fmla="*/ 7 w 52"/>
                <a:gd name="T3" fmla="*/ 1 h 27"/>
                <a:gd name="T4" fmla="*/ 1 w 52"/>
                <a:gd name="T5" fmla="*/ 4 h 27"/>
                <a:gd name="T6" fmla="*/ 3 w 52"/>
                <a:gd name="T7" fmla="*/ 10 h 27"/>
                <a:gd name="T8" fmla="*/ 45 w 52"/>
                <a:gd name="T9" fmla="*/ 26 h 27"/>
                <a:gd name="T10" fmla="*/ 51 w 52"/>
                <a:gd name="T11" fmla="*/ 24 h 27"/>
                <a:gd name="T12" fmla="*/ 49 w 52"/>
                <a:gd name="T13" fmla="*/ 18 h 27"/>
                <a:gd name="T14" fmla="*/ 49 w 52"/>
                <a:gd name="T15" fmla="*/ 18 h 27"/>
                <a:gd name="T16" fmla="*/ 49 w 52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8" y="27"/>
                    <a:pt x="50" y="26"/>
                    <a:pt x="51" y="24"/>
                  </a:cubicBezTo>
                  <a:cubicBezTo>
                    <a:pt x="52" y="22"/>
                    <a:pt x="51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28"/>
            <p:cNvSpPr>
              <a:spLocks noEditPoints="1"/>
            </p:cNvSpPr>
            <p:nvPr/>
          </p:nvSpPr>
          <p:spPr bwMode="auto">
            <a:xfrm>
              <a:off x="9892401" y="3310378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1 h 104"/>
                <a:gd name="T6" fmla="*/ 10 w 109"/>
                <a:gd name="T7" fmla="*/ 41 h 104"/>
                <a:gd name="T8" fmla="*/ 29 w 109"/>
                <a:gd name="T9" fmla="*/ 8 h 104"/>
                <a:gd name="T10" fmla="*/ 99 w 109"/>
                <a:gd name="T11" fmla="*/ 41 h 104"/>
                <a:gd name="T12" fmla="*/ 109 w 109"/>
                <a:gd name="T13" fmla="*/ 41 h 104"/>
                <a:gd name="T14" fmla="*/ 88 w 109"/>
                <a:gd name="T15" fmla="*/ 1 h 104"/>
                <a:gd name="T16" fmla="*/ 81 w 109"/>
                <a:gd name="T17" fmla="*/ 8 h 104"/>
                <a:gd name="T18" fmla="*/ 99 w 109"/>
                <a:gd name="T19" fmla="*/ 41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7 h 104"/>
                <a:gd name="T26" fmla="*/ 55 w 109"/>
                <a:gd name="T27" fmla="*/ 0 h 104"/>
                <a:gd name="T28" fmla="*/ 47 w 109"/>
                <a:gd name="T29" fmla="*/ 7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8 h 104"/>
                <a:gd name="T40" fmla="*/ 99 w 109"/>
                <a:gd name="T41" fmla="*/ 88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5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3 h 104"/>
                <a:gd name="T56" fmla="*/ 44 w 109"/>
                <a:gd name="T57" fmla="*/ 93 h 104"/>
                <a:gd name="T58" fmla="*/ 55 w 109"/>
                <a:gd name="T59" fmla="*/ 104 h 104"/>
                <a:gd name="T60" fmla="*/ 55 w 109"/>
                <a:gd name="T61" fmla="*/ 104 h 104"/>
                <a:gd name="T62" fmla="*/ 55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27"/>
                    <a:pt x="18" y="15"/>
                    <a:pt x="29" y="8"/>
                  </a:cubicBezTo>
                  <a:close/>
                  <a:moveTo>
                    <a:pt x="9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5"/>
                    <a:pt x="98" y="27"/>
                    <a:pt x="99" y="41"/>
                  </a:cubicBezTo>
                  <a:close/>
                  <a:moveTo>
                    <a:pt x="88" y="44"/>
                  </a:moveTo>
                  <a:cubicBezTo>
                    <a:pt x="88" y="28"/>
                    <a:pt x="78" y="15"/>
                    <a:pt x="62" y="1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3"/>
                    <a:pt x="63" y="101"/>
                    <a:pt x="64" y="98"/>
                  </a:cubicBezTo>
                  <a:cubicBezTo>
                    <a:pt x="64" y="96"/>
                    <a:pt x="65" y="95"/>
                    <a:pt x="6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9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29"/>
            <p:cNvSpPr>
              <a:spLocks noEditPoints="1"/>
            </p:cNvSpPr>
            <p:nvPr/>
          </p:nvSpPr>
          <p:spPr bwMode="auto">
            <a:xfrm>
              <a:off x="7420344" y="2280971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30"/>
            <p:cNvSpPr>
              <a:spLocks noEditPoints="1"/>
            </p:cNvSpPr>
            <p:nvPr/>
          </p:nvSpPr>
          <p:spPr bwMode="auto">
            <a:xfrm>
              <a:off x="8551210" y="3732509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31"/>
            <p:cNvSpPr>
              <a:spLocks noEditPoints="1"/>
            </p:cNvSpPr>
            <p:nvPr/>
          </p:nvSpPr>
          <p:spPr bwMode="auto">
            <a:xfrm>
              <a:off x="8680812" y="2189880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2 h 104"/>
                <a:gd name="T6" fmla="*/ 10 w 109"/>
                <a:gd name="T7" fmla="*/ 42 h 104"/>
                <a:gd name="T8" fmla="*/ 29 w 109"/>
                <a:gd name="T9" fmla="*/ 8 h 104"/>
                <a:gd name="T10" fmla="*/ 99 w 109"/>
                <a:gd name="T11" fmla="*/ 42 h 104"/>
                <a:gd name="T12" fmla="*/ 109 w 109"/>
                <a:gd name="T13" fmla="*/ 42 h 104"/>
                <a:gd name="T14" fmla="*/ 88 w 109"/>
                <a:gd name="T15" fmla="*/ 1 h 104"/>
                <a:gd name="T16" fmla="*/ 80 w 109"/>
                <a:gd name="T17" fmla="*/ 8 h 104"/>
                <a:gd name="T18" fmla="*/ 99 w 109"/>
                <a:gd name="T19" fmla="*/ 42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8 h 104"/>
                <a:gd name="T26" fmla="*/ 54 w 109"/>
                <a:gd name="T27" fmla="*/ 0 h 104"/>
                <a:gd name="T28" fmla="*/ 47 w 109"/>
                <a:gd name="T29" fmla="*/ 8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9 h 104"/>
                <a:gd name="T40" fmla="*/ 99 w 109"/>
                <a:gd name="T41" fmla="*/ 89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4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4 h 104"/>
                <a:gd name="T56" fmla="*/ 44 w 109"/>
                <a:gd name="T57" fmla="*/ 94 h 104"/>
                <a:gd name="T58" fmla="*/ 54 w 109"/>
                <a:gd name="T59" fmla="*/ 104 h 104"/>
                <a:gd name="T60" fmla="*/ 54 w 109"/>
                <a:gd name="T61" fmla="*/ 104 h 104"/>
                <a:gd name="T62" fmla="*/ 54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8" y="44"/>
                  </a:moveTo>
                  <a:cubicBezTo>
                    <a:pt x="88" y="28"/>
                    <a:pt x="77" y="15"/>
                    <a:pt x="62" y="11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4"/>
                    <a:pt x="59" y="0"/>
                    <a:pt x="54" y="0"/>
                  </a:cubicBezTo>
                  <a:cubicBezTo>
                    <a:pt x="50" y="0"/>
                    <a:pt x="47" y="4"/>
                    <a:pt x="47" y="8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1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4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4"/>
                    <a:pt x="63" y="101"/>
                    <a:pt x="64" y="98"/>
                  </a:cubicBezTo>
                  <a:cubicBezTo>
                    <a:pt x="64" y="97"/>
                    <a:pt x="65" y="95"/>
                    <a:pt x="65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100"/>
                    <a:pt x="49" y="104"/>
                    <a:pt x="54" y="104"/>
                  </a:cubicBezTo>
                  <a:close/>
                  <a:moveTo>
                    <a:pt x="54" y="104"/>
                  </a:moveTo>
                  <a:cubicBezTo>
                    <a:pt x="54" y="104"/>
                    <a:pt x="54" y="104"/>
                    <a:pt x="54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32"/>
            <p:cNvSpPr>
              <a:spLocks noEditPoints="1"/>
            </p:cNvSpPr>
            <p:nvPr/>
          </p:nvSpPr>
          <p:spPr bwMode="auto">
            <a:xfrm>
              <a:off x="9765021" y="2868992"/>
              <a:ext cx="276237" cy="302897"/>
            </a:xfrm>
            <a:custGeom>
              <a:avLst/>
              <a:gdLst>
                <a:gd name="T0" fmla="*/ 120 w 158"/>
                <a:gd name="T1" fmla="*/ 24 h 173"/>
                <a:gd name="T2" fmla="*/ 108 w 158"/>
                <a:gd name="T3" fmla="*/ 23 h 173"/>
                <a:gd name="T4" fmla="*/ 111 w 158"/>
                <a:gd name="T5" fmla="*/ 28 h 173"/>
                <a:gd name="T6" fmla="*/ 102 w 158"/>
                <a:gd name="T7" fmla="*/ 26 h 173"/>
                <a:gd name="T8" fmla="*/ 92 w 158"/>
                <a:gd name="T9" fmla="*/ 39 h 173"/>
                <a:gd name="T10" fmla="*/ 93 w 158"/>
                <a:gd name="T11" fmla="*/ 28 h 173"/>
                <a:gd name="T12" fmla="*/ 101 w 158"/>
                <a:gd name="T13" fmla="*/ 13 h 173"/>
                <a:gd name="T14" fmla="*/ 91 w 158"/>
                <a:gd name="T15" fmla="*/ 8 h 173"/>
                <a:gd name="T16" fmla="*/ 9 w 158"/>
                <a:gd name="T17" fmla="*/ 48 h 173"/>
                <a:gd name="T18" fmla="*/ 14 w 158"/>
                <a:gd name="T19" fmla="*/ 47 h 173"/>
                <a:gd name="T20" fmla="*/ 19 w 158"/>
                <a:gd name="T21" fmla="*/ 40 h 173"/>
                <a:gd name="T22" fmla="*/ 22 w 158"/>
                <a:gd name="T23" fmla="*/ 44 h 173"/>
                <a:gd name="T24" fmla="*/ 26 w 158"/>
                <a:gd name="T25" fmla="*/ 35 h 173"/>
                <a:gd name="T26" fmla="*/ 33 w 158"/>
                <a:gd name="T27" fmla="*/ 32 h 173"/>
                <a:gd name="T28" fmla="*/ 51 w 158"/>
                <a:gd name="T29" fmla="*/ 27 h 173"/>
                <a:gd name="T30" fmla="*/ 45 w 158"/>
                <a:gd name="T31" fmla="*/ 31 h 173"/>
                <a:gd name="T32" fmla="*/ 37 w 158"/>
                <a:gd name="T33" fmla="*/ 36 h 173"/>
                <a:gd name="T34" fmla="*/ 35 w 158"/>
                <a:gd name="T35" fmla="*/ 41 h 173"/>
                <a:gd name="T36" fmla="*/ 30 w 158"/>
                <a:gd name="T37" fmla="*/ 53 h 173"/>
                <a:gd name="T38" fmla="*/ 38 w 158"/>
                <a:gd name="T39" fmla="*/ 42 h 173"/>
                <a:gd name="T40" fmla="*/ 52 w 158"/>
                <a:gd name="T41" fmla="*/ 40 h 173"/>
                <a:gd name="T42" fmla="*/ 56 w 158"/>
                <a:gd name="T43" fmla="*/ 45 h 173"/>
                <a:gd name="T44" fmla="*/ 59 w 158"/>
                <a:gd name="T45" fmla="*/ 48 h 173"/>
                <a:gd name="T46" fmla="*/ 53 w 158"/>
                <a:gd name="T47" fmla="*/ 45 h 173"/>
                <a:gd name="T48" fmla="*/ 49 w 158"/>
                <a:gd name="T49" fmla="*/ 48 h 173"/>
                <a:gd name="T50" fmla="*/ 50 w 158"/>
                <a:gd name="T51" fmla="*/ 50 h 173"/>
                <a:gd name="T52" fmla="*/ 47 w 158"/>
                <a:gd name="T53" fmla="*/ 57 h 173"/>
                <a:gd name="T54" fmla="*/ 42 w 158"/>
                <a:gd name="T55" fmla="*/ 84 h 173"/>
                <a:gd name="T56" fmla="*/ 27 w 158"/>
                <a:gd name="T57" fmla="*/ 99 h 173"/>
                <a:gd name="T58" fmla="*/ 43 w 158"/>
                <a:gd name="T59" fmla="*/ 96 h 173"/>
                <a:gd name="T60" fmla="*/ 65 w 158"/>
                <a:gd name="T61" fmla="*/ 91 h 173"/>
                <a:gd name="T62" fmla="*/ 82 w 158"/>
                <a:gd name="T63" fmla="*/ 94 h 173"/>
                <a:gd name="T64" fmla="*/ 102 w 158"/>
                <a:gd name="T65" fmla="*/ 94 h 173"/>
                <a:gd name="T66" fmla="*/ 100 w 158"/>
                <a:gd name="T67" fmla="*/ 117 h 173"/>
                <a:gd name="T68" fmla="*/ 97 w 158"/>
                <a:gd name="T69" fmla="*/ 138 h 173"/>
                <a:gd name="T70" fmla="*/ 104 w 158"/>
                <a:gd name="T71" fmla="*/ 142 h 173"/>
                <a:gd name="T72" fmla="*/ 106 w 158"/>
                <a:gd name="T73" fmla="*/ 152 h 173"/>
                <a:gd name="T74" fmla="*/ 83 w 158"/>
                <a:gd name="T75" fmla="*/ 134 h 173"/>
                <a:gd name="T76" fmla="*/ 55 w 158"/>
                <a:gd name="T77" fmla="*/ 115 h 173"/>
                <a:gd name="T78" fmla="*/ 36 w 158"/>
                <a:gd name="T79" fmla="*/ 104 h 173"/>
                <a:gd name="T80" fmla="*/ 20 w 158"/>
                <a:gd name="T81" fmla="*/ 104 h 173"/>
                <a:gd name="T82" fmla="*/ 16 w 158"/>
                <a:gd name="T83" fmla="*/ 102 h 173"/>
                <a:gd name="T84" fmla="*/ 0 w 158"/>
                <a:gd name="T85" fmla="*/ 93 h 173"/>
                <a:gd name="T86" fmla="*/ 153 w 158"/>
                <a:gd name="T87" fmla="*/ 90 h 173"/>
                <a:gd name="T88" fmla="*/ 130 w 158"/>
                <a:gd name="T89" fmla="*/ 68 h 173"/>
                <a:gd name="T90" fmla="*/ 111 w 158"/>
                <a:gd name="T91" fmla="*/ 70 h 173"/>
                <a:gd name="T92" fmla="*/ 94 w 158"/>
                <a:gd name="T93" fmla="*/ 60 h 173"/>
                <a:gd name="T94" fmla="*/ 97 w 158"/>
                <a:gd name="T95" fmla="*/ 40 h 173"/>
                <a:gd name="T96" fmla="*/ 120 w 158"/>
                <a:gd name="T97" fmla="*/ 32 h 173"/>
                <a:gd name="T98" fmla="*/ 133 w 158"/>
                <a:gd name="T99" fmla="*/ 23 h 173"/>
                <a:gd name="T100" fmla="*/ 91 w 158"/>
                <a:gd name="T101" fmla="*/ 19 h 173"/>
                <a:gd name="T102" fmla="*/ 88 w 158"/>
                <a:gd name="T103" fmla="*/ 22 h 173"/>
                <a:gd name="T104" fmla="*/ 83 w 158"/>
                <a:gd name="T105" fmla="*/ 25 h 173"/>
                <a:gd name="T106" fmla="*/ 84 w 158"/>
                <a:gd name="T107" fmla="*/ 27 h 173"/>
                <a:gd name="T108" fmla="*/ 50 w 158"/>
                <a:gd name="T109" fmla="*/ 55 h 173"/>
                <a:gd name="T110" fmla="*/ 52 w 158"/>
                <a:gd name="T111" fmla="*/ 55 h 173"/>
                <a:gd name="T112" fmla="*/ 53 w 158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73">
                  <a:moveTo>
                    <a:pt x="128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5" y="0"/>
                    <a:pt x="55" y="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3" y="22"/>
                    <a:pt x="12" y="35"/>
                    <a:pt x="5" y="5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0" y="42"/>
                    <a:pt x="21" y="42"/>
                  </a:cubicBezTo>
                  <a:cubicBezTo>
                    <a:pt x="21" y="42"/>
                    <a:pt x="22" y="44"/>
                    <a:pt x="22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0" y="122"/>
                    <a:pt x="69" y="122"/>
                  </a:cubicBezTo>
                  <a:cubicBezTo>
                    <a:pt x="69" y="122"/>
                    <a:pt x="67" y="123"/>
                    <a:pt x="67" y="123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3"/>
                    <a:pt x="4" y="113"/>
                    <a:pt x="10" y="123"/>
                  </a:cubicBezTo>
                  <a:cubicBezTo>
                    <a:pt x="33" y="161"/>
                    <a:pt x="82" y="173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42" y="138"/>
                    <a:pt x="155" y="116"/>
                    <a:pt x="158" y="93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2" y="22"/>
                    <a:pt x="130" y="20"/>
                    <a:pt x="128" y="19"/>
                  </a:cubicBezTo>
                  <a:close/>
                  <a:moveTo>
                    <a:pt x="84" y="19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84" y="19"/>
                  </a:lnTo>
                  <a:close/>
                  <a:moveTo>
                    <a:pt x="83" y="25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27"/>
                    <a:pt x="84" y="27"/>
                    <a:pt x="84" y="27"/>
                  </a:cubicBezTo>
                  <a:lnTo>
                    <a:pt x="83" y="25"/>
                  </a:lnTo>
                  <a:close/>
                  <a:moveTo>
                    <a:pt x="51" y="56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50"/>
                    <a:pt x="54" y="50"/>
                    <a:pt x="54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33"/>
            <p:cNvSpPr>
              <a:spLocks noEditPoints="1"/>
            </p:cNvSpPr>
            <p:nvPr/>
          </p:nvSpPr>
          <p:spPr bwMode="auto">
            <a:xfrm>
              <a:off x="7672141" y="2876398"/>
              <a:ext cx="278458" cy="302897"/>
            </a:xfrm>
            <a:custGeom>
              <a:avLst/>
              <a:gdLst>
                <a:gd name="T0" fmla="*/ 120 w 159"/>
                <a:gd name="T1" fmla="*/ 23 h 173"/>
                <a:gd name="T2" fmla="*/ 108 w 159"/>
                <a:gd name="T3" fmla="*/ 22 h 173"/>
                <a:gd name="T4" fmla="*/ 112 w 159"/>
                <a:gd name="T5" fmla="*/ 28 h 173"/>
                <a:gd name="T6" fmla="*/ 103 w 159"/>
                <a:gd name="T7" fmla="*/ 26 h 173"/>
                <a:gd name="T8" fmla="*/ 93 w 159"/>
                <a:gd name="T9" fmla="*/ 39 h 173"/>
                <a:gd name="T10" fmla="*/ 94 w 159"/>
                <a:gd name="T11" fmla="*/ 28 h 173"/>
                <a:gd name="T12" fmla="*/ 102 w 159"/>
                <a:gd name="T13" fmla="*/ 13 h 173"/>
                <a:gd name="T14" fmla="*/ 92 w 159"/>
                <a:gd name="T15" fmla="*/ 8 h 173"/>
                <a:gd name="T16" fmla="*/ 10 w 159"/>
                <a:gd name="T17" fmla="*/ 48 h 173"/>
                <a:gd name="T18" fmla="*/ 15 w 159"/>
                <a:gd name="T19" fmla="*/ 47 h 173"/>
                <a:gd name="T20" fmla="*/ 20 w 159"/>
                <a:gd name="T21" fmla="*/ 40 h 173"/>
                <a:gd name="T22" fmla="*/ 23 w 159"/>
                <a:gd name="T23" fmla="*/ 44 h 173"/>
                <a:gd name="T24" fmla="*/ 27 w 159"/>
                <a:gd name="T25" fmla="*/ 35 h 173"/>
                <a:gd name="T26" fmla="*/ 34 w 159"/>
                <a:gd name="T27" fmla="*/ 32 h 173"/>
                <a:gd name="T28" fmla="*/ 52 w 159"/>
                <a:gd name="T29" fmla="*/ 27 h 173"/>
                <a:gd name="T30" fmla="*/ 45 w 159"/>
                <a:gd name="T31" fmla="*/ 30 h 173"/>
                <a:gd name="T32" fmla="*/ 37 w 159"/>
                <a:gd name="T33" fmla="*/ 36 h 173"/>
                <a:gd name="T34" fmla="*/ 36 w 159"/>
                <a:gd name="T35" fmla="*/ 41 h 173"/>
                <a:gd name="T36" fmla="*/ 31 w 159"/>
                <a:gd name="T37" fmla="*/ 52 h 173"/>
                <a:gd name="T38" fmla="*/ 39 w 159"/>
                <a:gd name="T39" fmla="*/ 42 h 173"/>
                <a:gd name="T40" fmla="*/ 53 w 159"/>
                <a:gd name="T41" fmla="*/ 40 h 173"/>
                <a:gd name="T42" fmla="*/ 57 w 159"/>
                <a:gd name="T43" fmla="*/ 45 h 173"/>
                <a:gd name="T44" fmla="*/ 59 w 159"/>
                <a:gd name="T45" fmla="*/ 47 h 173"/>
                <a:gd name="T46" fmla="*/ 54 w 159"/>
                <a:gd name="T47" fmla="*/ 45 h 173"/>
                <a:gd name="T48" fmla="*/ 50 w 159"/>
                <a:gd name="T49" fmla="*/ 48 h 173"/>
                <a:gd name="T50" fmla="*/ 51 w 159"/>
                <a:gd name="T51" fmla="*/ 50 h 173"/>
                <a:gd name="T52" fmla="*/ 48 w 159"/>
                <a:gd name="T53" fmla="*/ 57 h 173"/>
                <a:gd name="T54" fmla="*/ 43 w 159"/>
                <a:gd name="T55" fmla="*/ 84 h 173"/>
                <a:gd name="T56" fmla="*/ 28 w 159"/>
                <a:gd name="T57" fmla="*/ 99 h 173"/>
                <a:gd name="T58" fmla="*/ 44 w 159"/>
                <a:gd name="T59" fmla="*/ 96 h 173"/>
                <a:gd name="T60" fmla="*/ 66 w 159"/>
                <a:gd name="T61" fmla="*/ 91 h 173"/>
                <a:gd name="T62" fmla="*/ 83 w 159"/>
                <a:gd name="T63" fmla="*/ 94 h 173"/>
                <a:gd name="T64" fmla="*/ 103 w 159"/>
                <a:gd name="T65" fmla="*/ 93 h 173"/>
                <a:gd name="T66" fmla="*/ 101 w 159"/>
                <a:gd name="T67" fmla="*/ 117 h 173"/>
                <a:gd name="T68" fmla="*/ 98 w 159"/>
                <a:gd name="T69" fmla="*/ 138 h 173"/>
                <a:gd name="T70" fmla="*/ 105 w 159"/>
                <a:gd name="T71" fmla="*/ 142 h 173"/>
                <a:gd name="T72" fmla="*/ 107 w 159"/>
                <a:gd name="T73" fmla="*/ 152 h 173"/>
                <a:gd name="T74" fmla="*/ 83 w 159"/>
                <a:gd name="T75" fmla="*/ 134 h 173"/>
                <a:gd name="T76" fmla="*/ 56 w 159"/>
                <a:gd name="T77" fmla="*/ 114 h 173"/>
                <a:gd name="T78" fmla="*/ 37 w 159"/>
                <a:gd name="T79" fmla="*/ 103 h 173"/>
                <a:gd name="T80" fmla="*/ 21 w 159"/>
                <a:gd name="T81" fmla="*/ 104 h 173"/>
                <a:gd name="T82" fmla="*/ 17 w 159"/>
                <a:gd name="T83" fmla="*/ 102 h 173"/>
                <a:gd name="T84" fmla="*/ 0 w 159"/>
                <a:gd name="T85" fmla="*/ 93 h 173"/>
                <a:gd name="T86" fmla="*/ 154 w 159"/>
                <a:gd name="T87" fmla="*/ 90 h 173"/>
                <a:gd name="T88" fmla="*/ 131 w 159"/>
                <a:gd name="T89" fmla="*/ 67 h 173"/>
                <a:gd name="T90" fmla="*/ 112 w 159"/>
                <a:gd name="T91" fmla="*/ 70 h 173"/>
                <a:gd name="T92" fmla="*/ 95 w 159"/>
                <a:gd name="T93" fmla="*/ 59 h 173"/>
                <a:gd name="T94" fmla="*/ 97 w 159"/>
                <a:gd name="T95" fmla="*/ 39 h 173"/>
                <a:gd name="T96" fmla="*/ 121 w 159"/>
                <a:gd name="T97" fmla="*/ 32 h 173"/>
                <a:gd name="T98" fmla="*/ 134 w 159"/>
                <a:gd name="T99" fmla="*/ 23 h 173"/>
                <a:gd name="T100" fmla="*/ 91 w 159"/>
                <a:gd name="T101" fmla="*/ 19 h 173"/>
                <a:gd name="T102" fmla="*/ 89 w 159"/>
                <a:gd name="T103" fmla="*/ 22 h 173"/>
                <a:gd name="T104" fmla="*/ 84 w 159"/>
                <a:gd name="T105" fmla="*/ 25 h 173"/>
                <a:gd name="T106" fmla="*/ 85 w 159"/>
                <a:gd name="T107" fmla="*/ 26 h 173"/>
                <a:gd name="T108" fmla="*/ 51 w 159"/>
                <a:gd name="T109" fmla="*/ 55 h 173"/>
                <a:gd name="T110" fmla="*/ 53 w 159"/>
                <a:gd name="T111" fmla="*/ 54 h 173"/>
                <a:gd name="T112" fmla="*/ 54 w 159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73">
                  <a:moveTo>
                    <a:pt x="129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6" y="0"/>
                    <a:pt x="56" y="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24" y="22"/>
                    <a:pt x="13" y="35"/>
                    <a:pt x="6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1" y="42"/>
                    <a:pt x="21" y="41"/>
                  </a:cubicBezTo>
                  <a:cubicBezTo>
                    <a:pt x="22" y="41"/>
                    <a:pt x="23" y="44"/>
                    <a:pt x="23" y="4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6" y="108"/>
                    <a:pt x="106" y="108"/>
                    <a:pt x="106" y="10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1" y="122"/>
                    <a:pt x="70" y="122"/>
                  </a:cubicBezTo>
                  <a:cubicBezTo>
                    <a:pt x="70" y="122"/>
                    <a:pt x="68" y="122"/>
                    <a:pt x="68" y="122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" y="103"/>
                    <a:pt x="5" y="113"/>
                    <a:pt x="11" y="123"/>
                  </a:cubicBezTo>
                  <a:cubicBezTo>
                    <a:pt x="34" y="161"/>
                    <a:pt x="83" y="173"/>
                    <a:pt x="121" y="150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42" y="138"/>
                    <a:pt x="156" y="116"/>
                    <a:pt x="159" y="93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1"/>
                    <a:pt x="131" y="20"/>
                    <a:pt x="129" y="19"/>
                  </a:cubicBezTo>
                  <a:close/>
                  <a:moveTo>
                    <a:pt x="85" y="18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19"/>
                    <a:pt x="86" y="19"/>
                    <a:pt x="86" y="19"/>
                  </a:cubicBezTo>
                  <a:lnTo>
                    <a:pt x="85" y="18"/>
                  </a:lnTo>
                  <a:close/>
                  <a:moveTo>
                    <a:pt x="84" y="25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6"/>
                    <a:pt x="85" y="26"/>
                    <a:pt x="85" y="26"/>
                  </a:cubicBezTo>
                  <a:lnTo>
                    <a:pt x="84" y="25"/>
                  </a:lnTo>
                  <a:close/>
                  <a:moveTo>
                    <a:pt x="51" y="56"/>
                  </a:move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5"/>
                    <a:pt x="51" y="55"/>
                    <a:pt x="51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0"/>
                    <a:pt x="55" y="50"/>
                    <a:pt x="55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34"/>
            <p:cNvSpPr>
              <a:spLocks noEditPoints="1"/>
            </p:cNvSpPr>
            <p:nvPr/>
          </p:nvSpPr>
          <p:spPr bwMode="auto">
            <a:xfrm>
              <a:off x="8900023" y="1972149"/>
              <a:ext cx="197735" cy="285864"/>
            </a:xfrm>
            <a:custGeom>
              <a:avLst/>
              <a:gdLst>
                <a:gd name="T0" fmla="*/ 110 w 113"/>
                <a:gd name="T1" fmla="*/ 40 h 163"/>
                <a:gd name="T2" fmla="*/ 107 w 113"/>
                <a:gd name="T3" fmla="*/ 34 h 163"/>
                <a:gd name="T4" fmla="*/ 56 w 113"/>
                <a:gd name="T5" fmla="*/ 0 h 163"/>
                <a:gd name="T6" fmla="*/ 0 w 113"/>
                <a:gd name="T7" fmla="*/ 50 h 163"/>
                <a:gd name="T8" fmla="*/ 0 w 113"/>
                <a:gd name="T9" fmla="*/ 57 h 163"/>
                <a:gd name="T10" fmla="*/ 0 w 113"/>
                <a:gd name="T11" fmla="*/ 61 h 163"/>
                <a:gd name="T12" fmla="*/ 25 w 113"/>
                <a:gd name="T13" fmla="*/ 111 h 163"/>
                <a:gd name="T14" fmla="*/ 56 w 113"/>
                <a:gd name="T15" fmla="*/ 163 h 163"/>
                <a:gd name="T16" fmla="*/ 76 w 113"/>
                <a:gd name="T17" fmla="*/ 130 h 163"/>
                <a:gd name="T18" fmla="*/ 81 w 113"/>
                <a:gd name="T19" fmla="*/ 120 h 163"/>
                <a:gd name="T20" fmla="*/ 86 w 113"/>
                <a:gd name="T21" fmla="*/ 114 h 163"/>
                <a:gd name="T22" fmla="*/ 113 w 113"/>
                <a:gd name="T23" fmla="*/ 58 h 163"/>
                <a:gd name="T24" fmla="*/ 113 w 113"/>
                <a:gd name="T25" fmla="*/ 50 h 163"/>
                <a:gd name="T26" fmla="*/ 110 w 113"/>
                <a:gd name="T27" fmla="*/ 40 h 163"/>
                <a:gd name="T28" fmla="*/ 56 w 113"/>
                <a:gd name="T29" fmla="*/ 75 h 163"/>
                <a:gd name="T30" fmla="*/ 37 w 113"/>
                <a:gd name="T31" fmla="*/ 62 h 163"/>
                <a:gd name="T32" fmla="*/ 36 w 113"/>
                <a:gd name="T33" fmla="*/ 57 h 163"/>
                <a:gd name="T34" fmla="*/ 36 w 113"/>
                <a:gd name="T35" fmla="*/ 52 h 163"/>
                <a:gd name="T36" fmla="*/ 57 w 113"/>
                <a:gd name="T37" fmla="*/ 33 h 163"/>
                <a:gd name="T38" fmla="*/ 77 w 113"/>
                <a:gd name="T39" fmla="*/ 54 h 163"/>
                <a:gd name="T40" fmla="*/ 56 w 113"/>
                <a:gd name="T41" fmla="*/ 75 h 163"/>
                <a:gd name="T42" fmla="*/ 56 w 113"/>
                <a:gd name="T43" fmla="*/ 75 h 163"/>
                <a:gd name="T44" fmla="*/ 56 w 113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7" y="9"/>
                    <a:pt x="74" y="0"/>
                    <a:pt x="56" y="0"/>
                  </a:cubicBezTo>
                  <a:cubicBezTo>
                    <a:pt x="31" y="0"/>
                    <a:pt x="4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2" y="78"/>
                    <a:pt x="15" y="95"/>
                    <a:pt x="25" y="111"/>
                  </a:cubicBezTo>
                  <a:cubicBezTo>
                    <a:pt x="35" y="129"/>
                    <a:pt x="46" y="146"/>
                    <a:pt x="56" y="163"/>
                  </a:cubicBezTo>
                  <a:cubicBezTo>
                    <a:pt x="63" y="152"/>
                    <a:pt x="69" y="140"/>
                    <a:pt x="76" y="130"/>
                  </a:cubicBezTo>
                  <a:cubicBezTo>
                    <a:pt x="78" y="126"/>
                    <a:pt x="80" y="123"/>
                    <a:pt x="81" y="120"/>
                  </a:cubicBezTo>
                  <a:cubicBezTo>
                    <a:pt x="82" y="118"/>
                    <a:pt x="85" y="116"/>
                    <a:pt x="86" y="114"/>
                  </a:cubicBezTo>
                  <a:cubicBezTo>
                    <a:pt x="96" y="95"/>
                    <a:pt x="113" y="76"/>
                    <a:pt x="113" y="58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9" y="75"/>
                    <a:pt x="41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3"/>
                    <a:pt x="57" y="33"/>
                  </a:cubicBezTo>
                  <a:cubicBezTo>
                    <a:pt x="68" y="33"/>
                    <a:pt x="77" y="43"/>
                    <a:pt x="77" y="54"/>
                  </a:cubicBezTo>
                  <a:cubicBezTo>
                    <a:pt x="77" y="66"/>
                    <a:pt x="68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35"/>
            <p:cNvSpPr>
              <a:spLocks noEditPoints="1"/>
            </p:cNvSpPr>
            <p:nvPr/>
          </p:nvSpPr>
          <p:spPr bwMode="auto">
            <a:xfrm>
              <a:off x="10200483" y="3117827"/>
              <a:ext cx="196254" cy="287345"/>
            </a:xfrm>
            <a:custGeom>
              <a:avLst/>
              <a:gdLst>
                <a:gd name="T0" fmla="*/ 109 w 112"/>
                <a:gd name="T1" fmla="*/ 41 h 164"/>
                <a:gd name="T2" fmla="*/ 107 w 112"/>
                <a:gd name="T3" fmla="*/ 34 h 164"/>
                <a:gd name="T4" fmla="*/ 55 w 112"/>
                <a:gd name="T5" fmla="*/ 0 h 164"/>
                <a:gd name="T6" fmla="*/ 0 w 112"/>
                <a:gd name="T7" fmla="*/ 51 h 164"/>
                <a:gd name="T8" fmla="*/ 0 w 112"/>
                <a:gd name="T9" fmla="*/ 58 h 164"/>
                <a:gd name="T10" fmla="*/ 0 w 112"/>
                <a:gd name="T11" fmla="*/ 62 h 164"/>
                <a:gd name="T12" fmla="*/ 24 w 112"/>
                <a:gd name="T13" fmla="*/ 112 h 164"/>
                <a:gd name="T14" fmla="*/ 56 w 112"/>
                <a:gd name="T15" fmla="*/ 164 h 164"/>
                <a:gd name="T16" fmla="*/ 75 w 112"/>
                <a:gd name="T17" fmla="*/ 130 h 164"/>
                <a:gd name="T18" fmla="*/ 81 w 112"/>
                <a:gd name="T19" fmla="*/ 121 h 164"/>
                <a:gd name="T20" fmla="*/ 85 w 112"/>
                <a:gd name="T21" fmla="*/ 115 h 164"/>
                <a:gd name="T22" fmla="*/ 112 w 112"/>
                <a:gd name="T23" fmla="*/ 58 h 164"/>
                <a:gd name="T24" fmla="*/ 112 w 112"/>
                <a:gd name="T25" fmla="*/ 51 h 164"/>
                <a:gd name="T26" fmla="*/ 109 w 112"/>
                <a:gd name="T27" fmla="*/ 41 h 164"/>
                <a:gd name="T28" fmla="*/ 56 w 112"/>
                <a:gd name="T29" fmla="*/ 76 h 164"/>
                <a:gd name="T30" fmla="*/ 36 w 112"/>
                <a:gd name="T31" fmla="*/ 62 h 164"/>
                <a:gd name="T32" fmla="*/ 36 w 112"/>
                <a:gd name="T33" fmla="*/ 57 h 164"/>
                <a:gd name="T34" fmla="*/ 36 w 112"/>
                <a:gd name="T35" fmla="*/ 53 h 164"/>
                <a:gd name="T36" fmla="*/ 56 w 112"/>
                <a:gd name="T37" fmla="*/ 34 h 164"/>
                <a:gd name="T38" fmla="*/ 77 w 112"/>
                <a:gd name="T39" fmla="*/ 55 h 164"/>
                <a:gd name="T40" fmla="*/ 56 w 112"/>
                <a:gd name="T41" fmla="*/ 76 h 164"/>
                <a:gd name="T42" fmla="*/ 56 w 112"/>
                <a:gd name="T43" fmla="*/ 76 h 164"/>
                <a:gd name="T44" fmla="*/ 56 w 112"/>
                <a:gd name="T45" fmla="*/ 7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4">
                  <a:moveTo>
                    <a:pt x="109" y="41"/>
                  </a:moveTo>
                  <a:cubicBezTo>
                    <a:pt x="109" y="39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0" y="0"/>
                    <a:pt x="3" y="17"/>
                    <a:pt x="0" y="5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61"/>
                    <a:pt x="0" y="62"/>
                  </a:cubicBezTo>
                  <a:cubicBezTo>
                    <a:pt x="2" y="78"/>
                    <a:pt x="15" y="96"/>
                    <a:pt x="24" y="112"/>
                  </a:cubicBezTo>
                  <a:cubicBezTo>
                    <a:pt x="35" y="129"/>
                    <a:pt x="45" y="146"/>
                    <a:pt x="56" y="164"/>
                  </a:cubicBezTo>
                  <a:cubicBezTo>
                    <a:pt x="62" y="152"/>
                    <a:pt x="69" y="141"/>
                    <a:pt x="75" y="130"/>
                  </a:cubicBezTo>
                  <a:cubicBezTo>
                    <a:pt x="77" y="127"/>
                    <a:pt x="79" y="124"/>
                    <a:pt x="81" y="121"/>
                  </a:cubicBezTo>
                  <a:cubicBezTo>
                    <a:pt x="82" y="119"/>
                    <a:pt x="84" y="117"/>
                    <a:pt x="85" y="115"/>
                  </a:cubicBezTo>
                  <a:cubicBezTo>
                    <a:pt x="96" y="96"/>
                    <a:pt x="112" y="77"/>
                    <a:pt x="112" y="58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48"/>
                    <a:pt x="110" y="41"/>
                    <a:pt x="109" y="41"/>
                  </a:cubicBezTo>
                  <a:close/>
                  <a:moveTo>
                    <a:pt x="56" y="76"/>
                  </a:moveTo>
                  <a:cubicBezTo>
                    <a:pt x="48" y="76"/>
                    <a:pt x="40" y="72"/>
                    <a:pt x="36" y="62"/>
                  </a:cubicBezTo>
                  <a:cubicBezTo>
                    <a:pt x="36" y="61"/>
                    <a:pt x="36" y="57"/>
                    <a:pt x="36" y="57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40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7"/>
                    <a:pt x="67" y="76"/>
                    <a:pt x="56" y="76"/>
                  </a:cubicBezTo>
                  <a:close/>
                  <a:moveTo>
                    <a:pt x="56" y="76"/>
                  </a:moveTo>
                  <a:cubicBezTo>
                    <a:pt x="56" y="76"/>
                    <a:pt x="56" y="76"/>
                    <a:pt x="56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36"/>
            <p:cNvSpPr>
              <a:spLocks noEditPoints="1"/>
            </p:cNvSpPr>
            <p:nvPr/>
          </p:nvSpPr>
          <p:spPr bwMode="auto">
            <a:xfrm>
              <a:off x="7374428" y="2777901"/>
              <a:ext cx="196254" cy="285864"/>
            </a:xfrm>
            <a:custGeom>
              <a:avLst/>
              <a:gdLst>
                <a:gd name="T0" fmla="*/ 110 w 112"/>
                <a:gd name="T1" fmla="*/ 40 h 163"/>
                <a:gd name="T2" fmla="*/ 107 w 112"/>
                <a:gd name="T3" fmla="*/ 34 h 163"/>
                <a:gd name="T4" fmla="*/ 55 w 112"/>
                <a:gd name="T5" fmla="*/ 0 h 163"/>
                <a:gd name="T6" fmla="*/ 0 w 112"/>
                <a:gd name="T7" fmla="*/ 50 h 163"/>
                <a:gd name="T8" fmla="*/ 0 w 112"/>
                <a:gd name="T9" fmla="*/ 57 h 163"/>
                <a:gd name="T10" fmla="*/ 0 w 112"/>
                <a:gd name="T11" fmla="*/ 62 h 163"/>
                <a:gd name="T12" fmla="*/ 24 w 112"/>
                <a:gd name="T13" fmla="*/ 111 h 163"/>
                <a:gd name="T14" fmla="*/ 56 w 112"/>
                <a:gd name="T15" fmla="*/ 163 h 163"/>
                <a:gd name="T16" fmla="*/ 75 w 112"/>
                <a:gd name="T17" fmla="*/ 130 h 163"/>
                <a:gd name="T18" fmla="*/ 81 w 112"/>
                <a:gd name="T19" fmla="*/ 120 h 163"/>
                <a:gd name="T20" fmla="*/ 85 w 112"/>
                <a:gd name="T21" fmla="*/ 114 h 163"/>
                <a:gd name="T22" fmla="*/ 112 w 112"/>
                <a:gd name="T23" fmla="*/ 58 h 163"/>
                <a:gd name="T24" fmla="*/ 112 w 112"/>
                <a:gd name="T25" fmla="*/ 50 h 163"/>
                <a:gd name="T26" fmla="*/ 110 w 112"/>
                <a:gd name="T27" fmla="*/ 40 h 163"/>
                <a:gd name="T28" fmla="*/ 56 w 112"/>
                <a:gd name="T29" fmla="*/ 75 h 163"/>
                <a:gd name="T30" fmla="*/ 37 w 112"/>
                <a:gd name="T31" fmla="*/ 62 h 163"/>
                <a:gd name="T32" fmla="*/ 36 w 112"/>
                <a:gd name="T33" fmla="*/ 57 h 163"/>
                <a:gd name="T34" fmla="*/ 36 w 112"/>
                <a:gd name="T35" fmla="*/ 52 h 163"/>
                <a:gd name="T36" fmla="*/ 56 w 112"/>
                <a:gd name="T37" fmla="*/ 34 h 163"/>
                <a:gd name="T38" fmla="*/ 77 w 112"/>
                <a:gd name="T39" fmla="*/ 55 h 163"/>
                <a:gd name="T40" fmla="*/ 56 w 112"/>
                <a:gd name="T41" fmla="*/ 75 h 163"/>
                <a:gd name="T42" fmla="*/ 56 w 112"/>
                <a:gd name="T43" fmla="*/ 75 h 163"/>
                <a:gd name="T44" fmla="*/ 56 w 112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1" y="0"/>
                    <a:pt x="3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2" y="78"/>
                    <a:pt x="15" y="95"/>
                    <a:pt x="24" y="111"/>
                  </a:cubicBezTo>
                  <a:cubicBezTo>
                    <a:pt x="35" y="129"/>
                    <a:pt x="45" y="146"/>
                    <a:pt x="56" y="163"/>
                  </a:cubicBezTo>
                  <a:cubicBezTo>
                    <a:pt x="63" y="152"/>
                    <a:pt x="69" y="141"/>
                    <a:pt x="75" y="130"/>
                  </a:cubicBezTo>
                  <a:cubicBezTo>
                    <a:pt x="77" y="126"/>
                    <a:pt x="79" y="123"/>
                    <a:pt x="81" y="120"/>
                  </a:cubicBezTo>
                  <a:cubicBezTo>
                    <a:pt x="82" y="118"/>
                    <a:pt x="84" y="116"/>
                    <a:pt x="85" y="114"/>
                  </a:cubicBezTo>
                  <a:cubicBezTo>
                    <a:pt x="96" y="95"/>
                    <a:pt x="112" y="76"/>
                    <a:pt x="112" y="5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8" y="75"/>
                    <a:pt x="40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6"/>
                    <a:pt x="67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Freeform 137"/>
            <p:cNvSpPr>
              <a:spLocks noEditPoints="1"/>
            </p:cNvSpPr>
            <p:nvPr/>
          </p:nvSpPr>
          <p:spPr bwMode="auto">
            <a:xfrm>
              <a:off x="10391552" y="3665857"/>
              <a:ext cx="166631" cy="91091"/>
            </a:xfrm>
            <a:custGeom>
              <a:avLst/>
              <a:gdLst>
                <a:gd name="T0" fmla="*/ 16 w 95"/>
                <a:gd name="T1" fmla="*/ 52 h 52"/>
                <a:gd name="T2" fmla="*/ 79 w 95"/>
                <a:gd name="T3" fmla="*/ 52 h 52"/>
                <a:gd name="T4" fmla="*/ 85 w 95"/>
                <a:gd name="T5" fmla="*/ 44 h 52"/>
                <a:gd name="T6" fmla="*/ 95 w 95"/>
                <a:gd name="T7" fmla="*/ 0 h 52"/>
                <a:gd name="T8" fmla="*/ 0 w 95"/>
                <a:gd name="T9" fmla="*/ 0 h 52"/>
                <a:gd name="T10" fmla="*/ 9 w 95"/>
                <a:gd name="T11" fmla="*/ 44 h 52"/>
                <a:gd name="T12" fmla="*/ 16 w 95"/>
                <a:gd name="T13" fmla="*/ 52 h 52"/>
                <a:gd name="T14" fmla="*/ 69 w 95"/>
                <a:gd name="T15" fmla="*/ 40 h 52"/>
                <a:gd name="T16" fmla="*/ 75 w 95"/>
                <a:gd name="T17" fmla="*/ 10 h 52"/>
                <a:gd name="T18" fmla="*/ 79 w 95"/>
                <a:gd name="T19" fmla="*/ 7 h 52"/>
                <a:gd name="T20" fmla="*/ 82 w 95"/>
                <a:gd name="T21" fmla="*/ 11 h 52"/>
                <a:gd name="T22" fmla="*/ 75 w 95"/>
                <a:gd name="T23" fmla="*/ 42 h 52"/>
                <a:gd name="T24" fmla="*/ 72 w 95"/>
                <a:gd name="T25" fmla="*/ 44 h 52"/>
                <a:gd name="T26" fmla="*/ 71 w 95"/>
                <a:gd name="T27" fmla="*/ 44 h 52"/>
                <a:gd name="T28" fmla="*/ 69 w 95"/>
                <a:gd name="T29" fmla="*/ 40 h 52"/>
                <a:gd name="T30" fmla="*/ 52 w 95"/>
                <a:gd name="T31" fmla="*/ 41 h 52"/>
                <a:gd name="T32" fmla="*/ 55 w 95"/>
                <a:gd name="T33" fmla="*/ 10 h 52"/>
                <a:gd name="T34" fmla="*/ 58 w 95"/>
                <a:gd name="T35" fmla="*/ 7 h 52"/>
                <a:gd name="T36" fmla="*/ 61 w 95"/>
                <a:gd name="T37" fmla="*/ 11 h 52"/>
                <a:gd name="T38" fmla="*/ 59 w 95"/>
                <a:gd name="T39" fmla="*/ 41 h 52"/>
                <a:gd name="T40" fmla="*/ 56 w 95"/>
                <a:gd name="T41" fmla="*/ 44 h 52"/>
                <a:gd name="T42" fmla="*/ 55 w 95"/>
                <a:gd name="T43" fmla="*/ 44 h 52"/>
                <a:gd name="T44" fmla="*/ 52 w 95"/>
                <a:gd name="T45" fmla="*/ 41 h 52"/>
                <a:gd name="T46" fmla="*/ 36 w 95"/>
                <a:gd name="T47" fmla="*/ 7 h 52"/>
                <a:gd name="T48" fmla="*/ 39 w 95"/>
                <a:gd name="T49" fmla="*/ 10 h 52"/>
                <a:gd name="T50" fmla="*/ 42 w 95"/>
                <a:gd name="T51" fmla="*/ 41 h 52"/>
                <a:gd name="T52" fmla="*/ 39 w 95"/>
                <a:gd name="T53" fmla="*/ 44 h 52"/>
                <a:gd name="T54" fmla="*/ 38 w 95"/>
                <a:gd name="T55" fmla="*/ 44 h 52"/>
                <a:gd name="T56" fmla="*/ 35 w 95"/>
                <a:gd name="T57" fmla="*/ 41 h 52"/>
                <a:gd name="T58" fmla="*/ 33 w 95"/>
                <a:gd name="T59" fmla="*/ 11 h 52"/>
                <a:gd name="T60" fmla="*/ 36 w 95"/>
                <a:gd name="T61" fmla="*/ 7 h 52"/>
                <a:gd name="T62" fmla="*/ 15 w 95"/>
                <a:gd name="T63" fmla="*/ 7 h 52"/>
                <a:gd name="T64" fmla="*/ 19 w 95"/>
                <a:gd name="T65" fmla="*/ 10 h 52"/>
                <a:gd name="T66" fmla="*/ 25 w 95"/>
                <a:gd name="T67" fmla="*/ 40 h 52"/>
                <a:gd name="T68" fmla="*/ 23 w 95"/>
                <a:gd name="T69" fmla="*/ 44 h 52"/>
                <a:gd name="T70" fmla="*/ 22 w 95"/>
                <a:gd name="T71" fmla="*/ 44 h 52"/>
                <a:gd name="T72" fmla="*/ 19 w 95"/>
                <a:gd name="T73" fmla="*/ 42 h 52"/>
                <a:gd name="T74" fmla="*/ 12 w 95"/>
                <a:gd name="T75" fmla="*/ 11 h 52"/>
                <a:gd name="T76" fmla="*/ 15 w 95"/>
                <a:gd name="T77" fmla="*/ 7 h 52"/>
                <a:gd name="T78" fmla="*/ 15 w 95"/>
                <a:gd name="T79" fmla="*/ 7 h 52"/>
                <a:gd name="T80" fmla="*/ 15 w 95"/>
                <a:gd name="T8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2">
                  <a:moveTo>
                    <a:pt x="16" y="52"/>
                  </a:moveTo>
                  <a:cubicBezTo>
                    <a:pt x="79" y="52"/>
                    <a:pt x="79" y="52"/>
                    <a:pt x="79" y="52"/>
                  </a:cubicBezTo>
                  <a:cubicBezTo>
                    <a:pt x="82" y="52"/>
                    <a:pt x="84" y="48"/>
                    <a:pt x="85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8"/>
                    <a:pt x="12" y="52"/>
                    <a:pt x="16" y="52"/>
                  </a:cubicBezTo>
                  <a:close/>
                  <a:moveTo>
                    <a:pt x="69" y="4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6" y="8"/>
                    <a:pt x="77" y="7"/>
                    <a:pt x="79" y="7"/>
                  </a:cubicBezTo>
                  <a:cubicBezTo>
                    <a:pt x="81" y="8"/>
                    <a:pt x="82" y="9"/>
                    <a:pt x="82" y="1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1" y="44"/>
                  </a:cubicBezTo>
                  <a:cubicBezTo>
                    <a:pt x="70" y="44"/>
                    <a:pt x="68" y="42"/>
                    <a:pt x="69" y="40"/>
                  </a:cubicBezTo>
                  <a:close/>
                  <a:moveTo>
                    <a:pt x="52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6" y="7"/>
                    <a:pt x="58" y="7"/>
                  </a:cubicBezTo>
                  <a:cubicBezTo>
                    <a:pt x="60" y="7"/>
                    <a:pt x="61" y="9"/>
                    <a:pt x="61" y="1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6" y="44"/>
                    <a:pt x="56" y="44"/>
                    <a:pt x="55" y="44"/>
                  </a:cubicBezTo>
                  <a:cubicBezTo>
                    <a:pt x="54" y="44"/>
                    <a:pt x="52" y="43"/>
                    <a:pt x="52" y="41"/>
                  </a:cubicBezTo>
                  <a:close/>
                  <a:moveTo>
                    <a:pt x="36" y="7"/>
                  </a:moveTo>
                  <a:cubicBezTo>
                    <a:pt x="38" y="7"/>
                    <a:pt x="39" y="8"/>
                    <a:pt x="39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3"/>
                    <a:pt x="40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7" y="44"/>
                    <a:pt x="35" y="43"/>
                    <a:pt x="35" y="4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4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8" y="8"/>
                    <a:pt x="19" y="1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2"/>
                    <a:pt x="24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19" y="43"/>
                    <a:pt x="19" y="4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3" y="8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38"/>
            <p:cNvSpPr>
              <a:spLocks noEditPoints="1"/>
            </p:cNvSpPr>
            <p:nvPr/>
          </p:nvSpPr>
          <p:spPr bwMode="auto">
            <a:xfrm>
              <a:off x="10407105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9" y="15"/>
                    <a:pt x="7" y="13"/>
                    <a:pt x="7" y="11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139"/>
            <p:cNvSpPr>
              <a:spLocks noEditPoints="1"/>
            </p:cNvSpPr>
            <p:nvPr/>
          </p:nvSpPr>
          <p:spPr bwMode="auto">
            <a:xfrm>
              <a:off x="10500418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8" y="15"/>
                    <a:pt x="7" y="13"/>
                    <a:pt x="7" y="11"/>
                  </a:cubicBezTo>
                  <a:cubicBezTo>
                    <a:pt x="7" y="8"/>
                    <a:pt x="8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Freeform 140"/>
            <p:cNvSpPr>
              <a:spLocks noEditPoints="1"/>
            </p:cNvSpPr>
            <p:nvPr/>
          </p:nvSpPr>
          <p:spPr bwMode="auto">
            <a:xfrm>
              <a:off x="10338971" y="3637715"/>
              <a:ext cx="215509" cy="142191"/>
            </a:xfrm>
            <a:custGeom>
              <a:avLst/>
              <a:gdLst>
                <a:gd name="T0" fmla="*/ 120 w 123"/>
                <a:gd name="T1" fmla="*/ 81 h 81"/>
                <a:gd name="T2" fmla="*/ 35 w 123"/>
                <a:gd name="T3" fmla="*/ 81 h 81"/>
                <a:gd name="T4" fmla="*/ 29 w 123"/>
                <a:gd name="T5" fmla="*/ 76 h 81"/>
                <a:gd name="T6" fmla="*/ 13 w 123"/>
                <a:gd name="T7" fmla="*/ 8 h 81"/>
                <a:gd name="T8" fmla="*/ 3 w 123"/>
                <a:gd name="T9" fmla="*/ 8 h 81"/>
                <a:gd name="T10" fmla="*/ 0 w 123"/>
                <a:gd name="T11" fmla="*/ 4 h 81"/>
                <a:gd name="T12" fmla="*/ 3 w 123"/>
                <a:gd name="T13" fmla="*/ 0 h 81"/>
                <a:gd name="T14" fmla="*/ 14 w 123"/>
                <a:gd name="T15" fmla="*/ 0 h 81"/>
                <a:gd name="T16" fmla="*/ 20 w 123"/>
                <a:gd name="T17" fmla="*/ 5 h 81"/>
                <a:gd name="T18" fmla="*/ 36 w 123"/>
                <a:gd name="T19" fmla="*/ 73 h 81"/>
                <a:gd name="T20" fmla="*/ 120 w 123"/>
                <a:gd name="T21" fmla="*/ 73 h 81"/>
                <a:gd name="T22" fmla="*/ 123 w 123"/>
                <a:gd name="T23" fmla="*/ 77 h 81"/>
                <a:gd name="T24" fmla="*/ 120 w 123"/>
                <a:gd name="T25" fmla="*/ 81 h 81"/>
                <a:gd name="T26" fmla="*/ 120 w 123"/>
                <a:gd name="T27" fmla="*/ 81 h 81"/>
                <a:gd name="T28" fmla="*/ 120 w 123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81">
                  <a:moveTo>
                    <a:pt x="120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2" y="81"/>
                    <a:pt x="30" y="79"/>
                    <a:pt x="29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3"/>
                    <a:pt x="20" y="5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3" y="75"/>
                    <a:pt x="123" y="77"/>
                  </a:cubicBezTo>
                  <a:cubicBezTo>
                    <a:pt x="123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Freeform 141"/>
            <p:cNvSpPr>
              <a:spLocks noEditPoints="1"/>
            </p:cNvSpPr>
            <p:nvPr/>
          </p:nvSpPr>
          <p:spPr bwMode="auto">
            <a:xfrm>
              <a:off x="8740058" y="5776511"/>
              <a:ext cx="278458" cy="150338"/>
            </a:xfrm>
            <a:custGeom>
              <a:avLst/>
              <a:gdLst>
                <a:gd name="T0" fmla="*/ 27 w 159"/>
                <a:gd name="T1" fmla="*/ 86 h 86"/>
                <a:gd name="T2" fmla="*/ 132 w 159"/>
                <a:gd name="T3" fmla="*/ 86 h 86"/>
                <a:gd name="T4" fmla="*/ 143 w 159"/>
                <a:gd name="T5" fmla="*/ 74 h 86"/>
                <a:gd name="T6" fmla="*/ 159 w 159"/>
                <a:gd name="T7" fmla="*/ 0 h 86"/>
                <a:gd name="T8" fmla="*/ 0 w 159"/>
                <a:gd name="T9" fmla="*/ 0 h 86"/>
                <a:gd name="T10" fmla="*/ 16 w 159"/>
                <a:gd name="T11" fmla="*/ 74 h 86"/>
                <a:gd name="T12" fmla="*/ 27 w 159"/>
                <a:gd name="T13" fmla="*/ 86 h 86"/>
                <a:gd name="T14" fmla="*/ 116 w 159"/>
                <a:gd name="T15" fmla="*/ 67 h 86"/>
                <a:gd name="T16" fmla="*/ 127 w 159"/>
                <a:gd name="T17" fmla="*/ 16 h 86"/>
                <a:gd name="T18" fmla="*/ 133 w 159"/>
                <a:gd name="T19" fmla="*/ 12 h 86"/>
                <a:gd name="T20" fmla="*/ 137 w 159"/>
                <a:gd name="T21" fmla="*/ 18 h 86"/>
                <a:gd name="T22" fmla="*/ 126 w 159"/>
                <a:gd name="T23" fmla="*/ 70 h 86"/>
                <a:gd name="T24" fmla="*/ 121 w 159"/>
                <a:gd name="T25" fmla="*/ 74 h 86"/>
                <a:gd name="T26" fmla="*/ 120 w 159"/>
                <a:gd name="T27" fmla="*/ 74 h 86"/>
                <a:gd name="T28" fmla="*/ 116 w 159"/>
                <a:gd name="T29" fmla="*/ 67 h 86"/>
                <a:gd name="T30" fmla="*/ 88 w 159"/>
                <a:gd name="T31" fmla="*/ 68 h 86"/>
                <a:gd name="T32" fmla="*/ 92 w 159"/>
                <a:gd name="T33" fmla="*/ 16 h 86"/>
                <a:gd name="T34" fmla="*/ 98 w 159"/>
                <a:gd name="T35" fmla="*/ 11 h 86"/>
                <a:gd name="T36" fmla="*/ 103 w 159"/>
                <a:gd name="T37" fmla="*/ 17 h 86"/>
                <a:gd name="T38" fmla="*/ 99 w 159"/>
                <a:gd name="T39" fmla="*/ 69 h 86"/>
                <a:gd name="T40" fmla="*/ 94 w 159"/>
                <a:gd name="T41" fmla="*/ 74 h 86"/>
                <a:gd name="T42" fmla="*/ 93 w 159"/>
                <a:gd name="T43" fmla="*/ 74 h 86"/>
                <a:gd name="T44" fmla="*/ 88 w 159"/>
                <a:gd name="T45" fmla="*/ 68 h 86"/>
                <a:gd name="T46" fmla="*/ 60 w 159"/>
                <a:gd name="T47" fmla="*/ 11 h 86"/>
                <a:gd name="T48" fmla="*/ 66 w 159"/>
                <a:gd name="T49" fmla="*/ 16 h 86"/>
                <a:gd name="T50" fmla="*/ 70 w 159"/>
                <a:gd name="T51" fmla="*/ 68 h 86"/>
                <a:gd name="T52" fmla="*/ 65 w 159"/>
                <a:gd name="T53" fmla="*/ 74 h 86"/>
                <a:gd name="T54" fmla="*/ 64 w 159"/>
                <a:gd name="T55" fmla="*/ 74 h 86"/>
                <a:gd name="T56" fmla="*/ 59 w 159"/>
                <a:gd name="T57" fmla="*/ 69 h 86"/>
                <a:gd name="T58" fmla="*/ 55 w 159"/>
                <a:gd name="T59" fmla="*/ 17 h 86"/>
                <a:gd name="T60" fmla="*/ 60 w 159"/>
                <a:gd name="T61" fmla="*/ 11 h 86"/>
                <a:gd name="T62" fmla="*/ 25 w 159"/>
                <a:gd name="T63" fmla="*/ 12 h 86"/>
                <a:gd name="T64" fmla="*/ 32 w 159"/>
                <a:gd name="T65" fmla="*/ 16 h 86"/>
                <a:gd name="T66" fmla="*/ 42 w 159"/>
                <a:gd name="T67" fmla="*/ 67 h 86"/>
                <a:gd name="T68" fmla="*/ 38 w 159"/>
                <a:gd name="T69" fmla="*/ 74 h 86"/>
                <a:gd name="T70" fmla="*/ 37 w 159"/>
                <a:gd name="T71" fmla="*/ 74 h 86"/>
                <a:gd name="T72" fmla="*/ 32 w 159"/>
                <a:gd name="T73" fmla="*/ 70 h 86"/>
                <a:gd name="T74" fmla="*/ 21 w 159"/>
                <a:gd name="T75" fmla="*/ 18 h 86"/>
                <a:gd name="T76" fmla="*/ 25 w 159"/>
                <a:gd name="T77" fmla="*/ 12 h 86"/>
                <a:gd name="T78" fmla="*/ 25 w 159"/>
                <a:gd name="T79" fmla="*/ 12 h 86"/>
                <a:gd name="T80" fmla="*/ 25 w 159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86">
                  <a:moveTo>
                    <a:pt x="27" y="86"/>
                  </a:moveTo>
                  <a:cubicBezTo>
                    <a:pt x="132" y="86"/>
                    <a:pt x="132" y="86"/>
                    <a:pt x="132" y="86"/>
                  </a:cubicBezTo>
                  <a:cubicBezTo>
                    <a:pt x="138" y="86"/>
                    <a:pt x="142" y="80"/>
                    <a:pt x="143" y="7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7" y="80"/>
                    <a:pt x="21" y="86"/>
                    <a:pt x="27" y="86"/>
                  </a:cubicBezTo>
                  <a:close/>
                  <a:moveTo>
                    <a:pt x="116" y="67"/>
                  </a:moveTo>
                  <a:cubicBezTo>
                    <a:pt x="127" y="16"/>
                    <a:pt x="127" y="16"/>
                    <a:pt x="127" y="16"/>
                  </a:cubicBezTo>
                  <a:cubicBezTo>
                    <a:pt x="127" y="13"/>
                    <a:pt x="130" y="11"/>
                    <a:pt x="133" y="12"/>
                  </a:cubicBezTo>
                  <a:cubicBezTo>
                    <a:pt x="136" y="12"/>
                    <a:pt x="138" y="15"/>
                    <a:pt x="137" y="1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2"/>
                    <a:pt x="124" y="74"/>
                    <a:pt x="121" y="74"/>
                  </a:cubicBezTo>
                  <a:cubicBezTo>
                    <a:pt x="121" y="74"/>
                    <a:pt x="120" y="74"/>
                    <a:pt x="120" y="74"/>
                  </a:cubicBezTo>
                  <a:cubicBezTo>
                    <a:pt x="117" y="73"/>
                    <a:pt x="115" y="70"/>
                    <a:pt x="116" y="67"/>
                  </a:cubicBezTo>
                  <a:close/>
                  <a:moveTo>
                    <a:pt x="88" y="68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92" y="13"/>
                    <a:pt x="95" y="11"/>
                    <a:pt x="98" y="11"/>
                  </a:cubicBezTo>
                  <a:cubicBezTo>
                    <a:pt x="101" y="12"/>
                    <a:pt x="103" y="14"/>
                    <a:pt x="103" y="1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72"/>
                    <a:pt x="97" y="74"/>
                    <a:pt x="94" y="74"/>
                  </a:cubicBezTo>
                  <a:cubicBezTo>
                    <a:pt x="94" y="74"/>
                    <a:pt x="93" y="74"/>
                    <a:pt x="93" y="74"/>
                  </a:cubicBezTo>
                  <a:cubicBezTo>
                    <a:pt x="90" y="74"/>
                    <a:pt x="88" y="71"/>
                    <a:pt x="88" y="68"/>
                  </a:cubicBezTo>
                  <a:close/>
                  <a:moveTo>
                    <a:pt x="60" y="11"/>
                  </a:moveTo>
                  <a:cubicBezTo>
                    <a:pt x="63" y="11"/>
                    <a:pt x="66" y="13"/>
                    <a:pt x="66" y="16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71"/>
                    <a:pt x="68" y="74"/>
                    <a:pt x="65" y="74"/>
                  </a:cubicBezTo>
                  <a:cubicBezTo>
                    <a:pt x="65" y="74"/>
                    <a:pt x="65" y="74"/>
                    <a:pt x="64" y="74"/>
                  </a:cubicBezTo>
                  <a:cubicBezTo>
                    <a:pt x="62" y="74"/>
                    <a:pt x="59" y="72"/>
                    <a:pt x="59" y="69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7" y="12"/>
                    <a:pt x="60" y="11"/>
                  </a:cubicBezTo>
                  <a:close/>
                  <a:moveTo>
                    <a:pt x="25" y="12"/>
                  </a:moveTo>
                  <a:cubicBezTo>
                    <a:pt x="28" y="11"/>
                    <a:pt x="31" y="13"/>
                    <a:pt x="32" y="1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3" y="70"/>
                    <a:pt x="41" y="73"/>
                    <a:pt x="38" y="74"/>
                  </a:cubicBezTo>
                  <a:cubicBezTo>
                    <a:pt x="38" y="74"/>
                    <a:pt x="38" y="74"/>
                    <a:pt x="37" y="74"/>
                  </a:cubicBezTo>
                  <a:cubicBezTo>
                    <a:pt x="35" y="74"/>
                    <a:pt x="32" y="72"/>
                    <a:pt x="32" y="7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5"/>
                    <a:pt x="22" y="12"/>
                    <a:pt x="25" y="12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5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142"/>
            <p:cNvSpPr>
              <a:spLocks noEditPoints="1"/>
            </p:cNvSpPr>
            <p:nvPr/>
          </p:nvSpPr>
          <p:spPr bwMode="auto">
            <a:xfrm>
              <a:off x="8766719" y="5979430"/>
              <a:ext cx="64430" cy="64430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19 w 37"/>
                <a:gd name="T11" fmla="*/ 26 h 37"/>
                <a:gd name="T12" fmla="*/ 12 w 37"/>
                <a:gd name="T13" fmla="*/ 19 h 37"/>
                <a:gd name="T14" fmla="*/ 19 w 37"/>
                <a:gd name="T15" fmla="*/ 12 h 37"/>
                <a:gd name="T16" fmla="*/ 26 w 37"/>
                <a:gd name="T17" fmla="*/ 19 h 37"/>
                <a:gd name="T18" fmla="*/ 19 w 37"/>
                <a:gd name="T19" fmla="*/ 26 h 37"/>
                <a:gd name="T20" fmla="*/ 19 w 37"/>
                <a:gd name="T21" fmla="*/ 26 h 37"/>
                <a:gd name="T22" fmla="*/ 19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19" y="26"/>
                  </a:moveTo>
                  <a:cubicBezTo>
                    <a:pt x="15" y="26"/>
                    <a:pt x="12" y="23"/>
                    <a:pt x="12" y="19"/>
                  </a:cubicBezTo>
                  <a:cubicBezTo>
                    <a:pt x="12" y="15"/>
                    <a:pt x="15" y="12"/>
                    <a:pt x="19" y="12"/>
                  </a:cubicBezTo>
                  <a:cubicBezTo>
                    <a:pt x="22" y="12"/>
                    <a:pt x="26" y="15"/>
                    <a:pt x="26" y="19"/>
                  </a:cubicBezTo>
                  <a:cubicBezTo>
                    <a:pt x="26" y="23"/>
                    <a:pt x="22" y="26"/>
                    <a:pt x="19" y="26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6"/>
                    <a:pt x="19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43"/>
            <p:cNvSpPr>
              <a:spLocks noEditPoints="1"/>
            </p:cNvSpPr>
            <p:nvPr/>
          </p:nvSpPr>
          <p:spPr bwMode="auto">
            <a:xfrm>
              <a:off x="8922241" y="5979430"/>
              <a:ext cx="65171" cy="64430"/>
            </a:xfrm>
            <a:custGeom>
              <a:avLst/>
              <a:gdLst>
                <a:gd name="T0" fmla="*/ 18 w 37"/>
                <a:gd name="T1" fmla="*/ 0 h 37"/>
                <a:gd name="T2" fmla="*/ 0 w 37"/>
                <a:gd name="T3" fmla="*/ 19 h 37"/>
                <a:gd name="T4" fmla="*/ 18 w 37"/>
                <a:gd name="T5" fmla="*/ 37 h 37"/>
                <a:gd name="T6" fmla="*/ 37 w 37"/>
                <a:gd name="T7" fmla="*/ 19 h 37"/>
                <a:gd name="T8" fmla="*/ 18 w 37"/>
                <a:gd name="T9" fmla="*/ 0 h 37"/>
                <a:gd name="T10" fmla="*/ 18 w 37"/>
                <a:gd name="T11" fmla="*/ 26 h 37"/>
                <a:gd name="T12" fmla="*/ 11 w 37"/>
                <a:gd name="T13" fmla="*/ 19 h 37"/>
                <a:gd name="T14" fmla="*/ 18 w 37"/>
                <a:gd name="T15" fmla="*/ 12 h 37"/>
                <a:gd name="T16" fmla="*/ 25 w 37"/>
                <a:gd name="T17" fmla="*/ 19 h 37"/>
                <a:gd name="T18" fmla="*/ 18 w 37"/>
                <a:gd name="T19" fmla="*/ 26 h 37"/>
                <a:gd name="T20" fmla="*/ 18 w 37"/>
                <a:gd name="T21" fmla="*/ 26 h 37"/>
                <a:gd name="T22" fmla="*/ 18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6"/>
                  </a:moveTo>
                  <a:cubicBezTo>
                    <a:pt x="14" y="26"/>
                    <a:pt x="11" y="23"/>
                    <a:pt x="11" y="19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22" y="12"/>
                    <a:pt x="25" y="15"/>
                    <a:pt x="25" y="19"/>
                  </a:cubicBezTo>
                  <a:cubicBezTo>
                    <a:pt x="25" y="23"/>
                    <a:pt x="22" y="26"/>
                    <a:pt x="18" y="26"/>
                  </a:cubicBezTo>
                  <a:close/>
                  <a:moveTo>
                    <a:pt x="18" y="26"/>
                  </a:moveTo>
                  <a:cubicBezTo>
                    <a:pt x="18" y="26"/>
                    <a:pt x="18" y="26"/>
                    <a:pt x="18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Freeform 144"/>
            <p:cNvSpPr>
              <a:spLocks noEditPoints="1"/>
            </p:cNvSpPr>
            <p:nvPr/>
          </p:nvSpPr>
          <p:spPr bwMode="auto">
            <a:xfrm>
              <a:off x="8651188" y="5729114"/>
              <a:ext cx="364366" cy="236245"/>
            </a:xfrm>
            <a:custGeom>
              <a:avLst/>
              <a:gdLst>
                <a:gd name="T0" fmla="*/ 202 w 208"/>
                <a:gd name="T1" fmla="*/ 135 h 135"/>
                <a:gd name="T2" fmla="*/ 60 w 208"/>
                <a:gd name="T3" fmla="*/ 135 h 135"/>
                <a:gd name="T4" fmla="*/ 50 w 208"/>
                <a:gd name="T5" fmla="*/ 127 h 135"/>
                <a:gd name="T6" fmla="*/ 23 w 208"/>
                <a:gd name="T7" fmla="*/ 13 h 135"/>
                <a:gd name="T8" fmla="*/ 7 w 208"/>
                <a:gd name="T9" fmla="*/ 13 h 135"/>
                <a:gd name="T10" fmla="*/ 0 w 208"/>
                <a:gd name="T11" fmla="*/ 7 h 135"/>
                <a:gd name="T12" fmla="*/ 7 w 208"/>
                <a:gd name="T13" fmla="*/ 0 h 135"/>
                <a:gd name="T14" fmla="*/ 25 w 208"/>
                <a:gd name="T15" fmla="*/ 0 h 135"/>
                <a:gd name="T16" fmla="*/ 35 w 208"/>
                <a:gd name="T17" fmla="*/ 9 h 135"/>
                <a:gd name="T18" fmla="*/ 62 w 208"/>
                <a:gd name="T19" fmla="*/ 123 h 135"/>
                <a:gd name="T20" fmla="*/ 202 w 208"/>
                <a:gd name="T21" fmla="*/ 123 h 135"/>
                <a:gd name="T22" fmla="*/ 208 w 208"/>
                <a:gd name="T23" fmla="*/ 129 h 135"/>
                <a:gd name="T24" fmla="*/ 202 w 208"/>
                <a:gd name="T25" fmla="*/ 135 h 135"/>
                <a:gd name="T26" fmla="*/ 202 w 208"/>
                <a:gd name="T27" fmla="*/ 135 h 135"/>
                <a:gd name="T28" fmla="*/ 202 w 208"/>
                <a:gd name="T2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135">
                  <a:moveTo>
                    <a:pt x="202" y="135"/>
                  </a:moveTo>
                  <a:cubicBezTo>
                    <a:pt x="60" y="135"/>
                    <a:pt x="60" y="135"/>
                    <a:pt x="60" y="135"/>
                  </a:cubicBezTo>
                  <a:cubicBezTo>
                    <a:pt x="55" y="135"/>
                    <a:pt x="51" y="132"/>
                    <a:pt x="50" y="12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4" y="4"/>
                    <a:pt x="35" y="9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5" y="123"/>
                    <a:pt x="208" y="126"/>
                    <a:pt x="208" y="129"/>
                  </a:cubicBezTo>
                  <a:cubicBezTo>
                    <a:pt x="208" y="133"/>
                    <a:pt x="205" y="135"/>
                    <a:pt x="202" y="135"/>
                  </a:cubicBezTo>
                  <a:close/>
                  <a:moveTo>
                    <a:pt x="202" y="135"/>
                  </a:moveTo>
                  <a:cubicBezTo>
                    <a:pt x="202" y="135"/>
                    <a:pt x="202" y="135"/>
                    <a:pt x="202" y="13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Freeform 145"/>
            <p:cNvSpPr>
              <a:spLocks noEditPoints="1"/>
            </p:cNvSpPr>
            <p:nvPr/>
          </p:nvSpPr>
          <p:spPr bwMode="auto">
            <a:xfrm>
              <a:off x="8139447" y="3823600"/>
              <a:ext cx="166631" cy="89610"/>
            </a:xfrm>
            <a:custGeom>
              <a:avLst/>
              <a:gdLst>
                <a:gd name="T0" fmla="*/ 16 w 95"/>
                <a:gd name="T1" fmla="*/ 51 h 51"/>
                <a:gd name="T2" fmla="*/ 79 w 95"/>
                <a:gd name="T3" fmla="*/ 51 h 51"/>
                <a:gd name="T4" fmla="*/ 86 w 95"/>
                <a:gd name="T5" fmla="*/ 44 h 51"/>
                <a:gd name="T6" fmla="*/ 95 w 95"/>
                <a:gd name="T7" fmla="*/ 0 h 51"/>
                <a:gd name="T8" fmla="*/ 0 w 95"/>
                <a:gd name="T9" fmla="*/ 0 h 51"/>
                <a:gd name="T10" fmla="*/ 10 w 95"/>
                <a:gd name="T11" fmla="*/ 44 h 51"/>
                <a:gd name="T12" fmla="*/ 16 w 95"/>
                <a:gd name="T13" fmla="*/ 51 h 51"/>
                <a:gd name="T14" fmla="*/ 69 w 95"/>
                <a:gd name="T15" fmla="*/ 40 h 51"/>
                <a:gd name="T16" fmla="*/ 76 w 95"/>
                <a:gd name="T17" fmla="*/ 9 h 51"/>
                <a:gd name="T18" fmla="*/ 80 w 95"/>
                <a:gd name="T19" fmla="*/ 7 h 51"/>
                <a:gd name="T20" fmla="*/ 82 w 95"/>
                <a:gd name="T21" fmla="*/ 11 h 51"/>
                <a:gd name="T22" fmla="*/ 76 w 95"/>
                <a:gd name="T23" fmla="*/ 42 h 51"/>
                <a:gd name="T24" fmla="*/ 72 w 95"/>
                <a:gd name="T25" fmla="*/ 44 h 51"/>
                <a:gd name="T26" fmla="*/ 72 w 95"/>
                <a:gd name="T27" fmla="*/ 44 h 51"/>
                <a:gd name="T28" fmla="*/ 69 w 95"/>
                <a:gd name="T29" fmla="*/ 40 h 51"/>
                <a:gd name="T30" fmla="*/ 53 w 95"/>
                <a:gd name="T31" fmla="*/ 41 h 51"/>
                <a:gd name="T32" fmla="*/ 55 w 95"/>
                <a:gd name="T33" fmla="*/ 10 h 51"/>
                <a:gd name="T34" fmla="*/ 59 w 95"/>
                <a:gd name="T35" fmla="*/ 7 h 51"/>
                <a:gd name="T36" fmla="*/ 62 w 95"/>
                <a:gd name="T37" fmla="*/ 10 h 51"/>
                <a:gd name="T38" fmla="*/ 59 w 95"/>
                <a:gd name="T39" fmla="*/ 41 h 51"/>
                <a:gd name="T40" fmla="*/ 56 w 95"/>
                <a:gd name="T41" fmla="*/ 44 h 51"/>
                <a:gd name="T42" fmla="*/ 56 w 95"/>
                <a:gd name="T43" fmla="*/ 44 h 51"/>
                <a:gd name="T44" fmla="*/ 53 w 95"/>
                <a:gd name="T45" fmla="*/ 41 h 51"/>
                <a:gd name="T46" fmla="*/ 36 w 95"/>
                <a:gd name="T47" fmla="*/ 7 h 51"/>
                <a:gd name="T48" fmla="*/ 40 w 95"/>
                <a:gd name="T49" fmla="*/ 10 h 51"/>
                <a:gd name="T50" fmla="*/ 42 w 95"/>
                <a:gd name="T51" fmla="*/ 41 h 51"/>
                <a:gd name="T52" fmla="*/ 39 w 95"/>
                <a:gd name="T53" fmla="*/ 44 h 51"/>
                <a:gd name="T54" fmla="*/ 39 w 95"/>
                <a:gd name="T55" fmla="*/ 44 h 51"/>
                <a:gd name="T56" fmla="*/ 36 w 95"/>
                <a:gd name="T57" fmla="*/ 41 h 51"/>
                <a:gd name="T58" fmla="*/ 33 w 95"/>
                <a:gd name="T59" fmla="*/ 10 h 51"/>
                <a:gd name="T60" fmla="*/ 36 w 95"/>
                <a:gd name="T61" fmla="*/ 7 h 51"/>
                <a:gd name="T62" fmla="*/ 15 w 95"/>
                <a:gd name="T63" fmla="*/ 7 h 51"/>
                <a:gd name="T64" fmla="*/ 19 w 95"/>
                <a:gd name="T65" fmla="*/ 9 h 51"/>
                <a:gd name="T66" fmla="*/ 26 w 95"/>
                <a:gd name="T67" fmla="*/ 40 h 51"/>
                <a:gd name="T68" fmla="*/ 23 w 95"/>
                <a:gd name="T69" fmla="*/ 44 h 51"/>
                <a:gd name="T70" fmla="*/ 22 w 95"/>
                <a:gd name="T71" fmla="*/ 44 h 51"/>
                <a:gd name="T72" fmla="*/ 19 w 95"/>
                <a:gd name="T73" fmla="*/ 42 h 51"/>
                <a:gd name="T74" fmla="*/ 13 w 95"/>
                <a:gd name="T75" fmla="*/ 11 h 51"/>
                <a:gd name="T76" fmla="*/ 15 w 95"/>
                <a:gd name="T77" fmla="*/ 7 h 51"/>
                <a:gd name="T78" fmla="*/ 15 w 95"/>
                <a:gd name="T79" fmla="*/ 7 h 51"/>
                <a:gd name="T80" fmla="*/ 15 w 95"/>
                <a:gd name="T81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1">
                  <a:moveTo>
                    <a:pt x="16" y="51"/>
                  </a:moveTo>
                  <a:cubicBezTo>
                    <a:pt x="79" y="51"/>
                    <a:pt x="79" y="51"/>
                    <a:pt x="79" y="51"/>
                  </a:cubicBezTo>
                  <a:cubicBezTo>
                    <a:pt x="83" y="51"/>
                    <a:pt x="85" y="48"/>
                    <a:pt x="86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8"/>
                    <a:pt x="13" y="51"/>
                    <a:pt x="16" y="51"/>
                  </a:cubicBezTo>
                  <a:close/>
                  <a:moveTo>
                    <a:pt x="69" y="40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8" y="7"/>
                    <a:pt x="80" y="7"/>
                  </a:cubicBezTo>
                  <a:cubicBezTo>
                    <a:pt x="81" y="7"/>
                    <a:pt x="83" y="9"/>
                    <a:pt x="82" y="1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0" y="44"/>
                    <a:pt x="69" y="42"/>
                    <a:pt x="69" y="40"/>
                  </a:cubicBezTo>
                  <a:close/>
                  <a:moveTo>
                    <a:pt x="53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7" y="7"/>
                    <a:pt x="59" y="7"/>
                  </a:cubicBezTo>
                  <a:cubicBezTo>
                    <a:pt x="60" y="7"/>
                    <a:pt x="62" y="9"/>
                    <a:pt x="62" y="10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8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4" y="44"/>
                    <a:pt x="53" y="42"/>
                    <a:pt x="53" y="41"/>
                  </a:cubicBezTo>
                  <a:close/>
                  <a:moveTo>
                    <a:pt x="36" y="7"/>
                  </a:moveTo>
                  <a:cubicBezTo>
                    <a:pt x="38" y="7"/>
                    <a:pt x="40" y="8"/>
                    <a:pt x="40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4"/>
                    <a:pt x="36" y="43"/>
                    <a:pt x="36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5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9" y="8"/>
                    <a:pt x="19" y="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2"/>
                    <a:pt x="25" y="44"/>
                    <a:pt x="23" y="44"/>
                  </a:cubicBezTo>
                  <a:cubicBezTo>
                    <a:pt x="23" y="44"/>
                    <a:pt x="23" y="44"/>
                    <a:pt x="22" y="44"/>
                  </a:cubicBezTo>
                  <a:cubicBezTo>
                    <a:pt x="21" y="44"/>
                    <a:pt x="20" y="43"/>
                    <a:pt x="19" y="4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3" y="7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46"/>
            <p:cNvSpPr>
              <a:spLocks noEditPoints="1"/>
            </p:cNvSpPr>
            <p:nvPr/>
          </p:nvSpPr>
          <p:spPr bwMode="auto">
            <a:xfrm>
              <a:off x="8155740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4" y="7"/>
                    <a:pt x="15" y="9"/>
                    <a:pt x="15" y="11"/>
                  </a:cubicBezTo>
                  <a:cubicBezTo>
                    <a:pt x="15" y="14"/>
                    <a:pt x="14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47"/>
            <p:cNvSpPr>
              <a:spLocks noEditPoints="1"/>
            </p:cNvSpPr>
            <p:nvPr/>
          </p:nvSpPr>
          <p:spPr bwMode="auto">
            <a:xfrm>
              <a:off x="8248313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1"/>
                  </a:cubicBezTo>
                  <a:cubicBezTo>
                    <a:pt x="15" y="14"/>
                    <a:pt x="13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48"/>
            <p:cNvSpPr>
              <a:spLocks noEditPoints="1"/>
            </p:cNvSpPr>
            <p:nvPr/>
          </p:nvSpPr>
          <p:spPr bwMode="auto">
            <a:xfrm>
              <a:off x="8087607" y="3795458"/>
              <a:ext cx="216990" cy="142191"/>
            </a:xfrm>
            <a:custGeom>
              <a:avLst/>
              <a:gdLst>
                <a:gd name="T0" fmla="*/ 120 w 124"/>
                <a:gd name="T1" fmla="*/ 81 h 81"/>
                <a:gd name="T2" fmla="*/ 36 w 124"/>
                <a:gd name="T3" fmla="*/ 81 h 81"/>
                <a:gd name="T4" fmla="*/ 29 w 124"/>
                <a:gd name="T5" fmla="*/ 76 h 81"/>
                <a:gd name="T6" fmla="*/ 14 w 124"/>
                <a:gd name="T7" fmla="*/ 8 h 81"/>
                <a:gd name="T8" fmla="*/ 4 w 124"/>
                <a:gd name="T9" fmla="*/ 8 h 81"/>
                <a:gd name="T10" fmla="*/ 0 w 124"/>
                <a:gd name="T11" fmla="*/ 4 h 81"/>
                <a:gd name="T12" fmla="*/ 4 w 124"/>
                <a:gd name="T13" fmla="*/ 0 h 81"/>
                <a:gd name="T14" fmla="*/ 15 w 124"/>
                <a:gd name="T15" fmla="*/ 0 h 81"/>
                <a:gd name="T16" fmla="*/ 21 w 124"/>
                <a:gd name="T17" fmla="*/ 5 h 81"/>
                <a:gd name="T18" fmla="*/ 37 w 124"/>
                <a:gd name="T19" fmla="*/ 73 h 81"/>
                <a:gd name="T20" fmla="*/ 120 w 124"/>
                <a:gd name="T21" fmla="*/ 73 h 81"/>
                <a:gd name="T22" fmla="*/ 124 w 124"/>
                <a:gd name="T23" fmla="*/ 77 h 81"/>
                <a:gd name="T24" fmla="*/ 120 w 124"/>
                <a:gd name="T25" fmla="*/ 81 h 81"/>
                <a:gd name="T26" fmla="*/ 120 w 124"/>
                <a:gd name="T27" fmla="*/ 81 h 81"/>
                <a:gd name="T28" fmla="*/ 120 w 124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81">
                  <a:moveTo>
                    <a:pt x="120" y="81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3" y="81"/>
                    <a:pt x="30" y="79"/>
                    <a:pt x="29" y="7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1" y="5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4" y="75"/>
                    <a:pt x="124" y="77"/>
                  </a:cubicBezTo>
                  <a:cubicBezTo>
                    <a:pt x="124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Freeform 149"/>
            <p:cNvSpPr>
              <a:spLocks noEditPoints="1"/>
            </p:cNvSpPr>
            <p:nvPr/>
          </p:nvSpPr>
          <p:spPr bwMode="auto">
            <a:xfrm>
              <a:off x="9996083" y="3639936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3 w 102"/>
                <a:gd name="T3" fmla="*/ 64 h 64"/>
                <a:gd name="T4" fmla="*/ 98 w 102"/>
                <a:gd name="T5" fmla="*/ 1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1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3" y="64"/>
                    <a:pt x="73" y="64"/>
                    <a:pt x="73" y="64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50"/>
            <p:cNvSpPr>
              <a:spLocks noEditPoints="1"/>
            </p:cNvSpPr>
            <p:nvPr/>
          </p:nvSpPr>
          <p:spPr bwMode="auto">
            <a:xfrm>
              <a:off x="9990898" y="3760651"/>
              <a:ext cx="190329" cy="19255"/>
            </a:xfrm>
            <a:custGeom>
              <a:avLst/>
              <a:gdLst>
                <a:gd name="T0" fmla="*/ 105 w 109"/>
                <a:gd name="T1" fmla="*/ 0 h 11"/>
                <a:gd name="T2" fmla="*/ 3 w 109"/>
                <a:gd name="T3" fmla="*/ 0 h 11"/>
                <a:gd name="T4" fmla="*/ 1 w 109"/>
                <a:gd name="T5" fmla="*/ 5 h 11"/>
                <a:gd name="T6" fmla="*/ 6 w 109"/>
                <a:gd name="T7" fmla="*/ 10 h 11"/>
                <a:gd name="T8" fmla="*/ 8 w 109"/>
                <a:gd name="T9" fmla="*/ 11 h 11"/>
                <a:gd name="T10" fmla="*/ 101 w 109"/>
                <a:gd name="T11" fmla="*/ 11 h 11"/>
                <a:gd name="T12" fmla="*/ 103 w 109"/>
                <a:gd name="T13" fmla="*/ 10 h 11"/>
                <a:gd name="T14" fmla="*/ 107 w 109"/>
                <a:gd name="T15" fmla="*/ 5 h 11"/>
                <a:gd name="T16" fmla="*/ 105 w 109"/>
                <a:gd name="T17" fmla="*/ 0 h 11"/>
                <a:gd name="T18" fmla="*/ 105 w 109"/>
                <a:gd name="T19" fmla="*/ 0 h 11"/>
                <a:gd name="T20" fmla="*/ 105 w 109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1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1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2" y="10"/>
                    <a:pt x="103" y="10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9" y="3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51"/>
            <p:cNvSpPr>
              <a:spLocks noEditPoints="1"/>
            </p:cNvSpPr>
            <p:nvPr/>
          </p:nvSpPr>
          <p:spPr bwMode="auto">
            <a:xfrm>
              <a:off x="10159010" y="3646602"/>
              <a:ext cx="54062" cy="82204"/>
            </a:xfrm>
            <a:custGeom>
              <a:avLst/>
              <a:gdLst>
                <a:gd name="T0" fmla="*/ 30 w 31"/>
                <a:gd name="T1" fmla="*/ 17 h 47"/>
                <a:gd name="T2" fmla="*/ 11 w 31"/>
                <a:gd name="T3" fmla="*/ 1 h 47"/>
                <a:gd name="T4" fmla="*/ 10 w 31"/>
                <a:gd name="T5" fmla="*/ 9 h 47"/>
                <a:gd name="T6" fmla="*/ 21 w 31"/>
                <a:gd name="T7" fmla="*/ 17 h 47"/>
                <a:gd name="T8" fmla="*/ 5 w 31"/>
                <a:gd name="T9" fmla="*/ 35 h 47"/>
                <a:gd name="T10" fmla="*/ 0 w 31"/>
                <a:gd name="T11" fmla="*/ 47 h 47"/>
                <a:gd name="T12" fmla="*/ 30 w 31"/>
                <a:gd name="T13" fmla="*/ 17 h 47"/>
                <a:gd name="T14" fmla="*/ 30 w 31"/>
                <a:gd name="T15" fmla="*/ 17 h 47"/>
                <a:gd name="T16" fmla="*/ 30 w 31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7">
                  <a:moveTo>
                    <a:pt x="30" y="17"/>
                  </a:moveTo>
                  <a:cubicBezTo>
                    <a:pt x="30" y="0"/>
                    <a:pt x="14" y="1"/>
                    <a:pt x="11" y="1"/>
                  </a:cubicBezTo>
                  <a:cubicBezTo>
                    <a:pt x="11" y="4"/>
                    <a:pt x="11" y="6"/>
                    <a:pt x="10" y="9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0"/>
                    <a:pt x="5" y="35"/>
                  </a:cubicBezTo>
                  <a:cubicBezTo>
                    <a:pt x="4" y="40"/>
                    <a:pt x="2" y="44"/>
                    <a:pt x="0" y="47"/>
                  </a:cubicBezTo>
                  <a:cubicBezTo>
                    <a:pt x="31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52"/>
            <p:cNvSpPr>
              <a:spLocks noEditPoints="1"/>
            </p:cNvSpPr>
            <p:nvPr/>
          </p:nvSpPr>
          <p:spPr bwMode="auto">
            <a:xfrm>
              <a:off x="7570682" y="1970668"/>
              <a:ext cx="178480" cy="114049"/>
            </a:xfrm>
            <a:custGeom>
              <a:avLst/>
              <a:gdLst>
                <a:gd name="T0" fmla="*/ 29 w 102"/>
                <a:gd name="T1" fmla="*/ 65 h 65"/>
                <a:gd name="T2" fmla="*/ 73 w 102"/>
                <a:gd name="T3" fmla="*/ 65 h 65"/>
                <a:gd name="T4" fmla="*/ 98 w 102"/>
                <a:gd name="T5" fmla="*/ 1 h 65"/>
                <a:gd name="T6" fmla="*/ 98 w 102"/>
                <a:gd name="T7" fmla="*/ 0 h 65"/>
                <a:gd name="T8" fmla="*/ 3 w 102"/>
                <a:gd name="T9" fmla="*/ 0 h 65"/>
                <a:gd name="T10" fmla="*/ 3 w 102"/>
                <a:gd name="T11" fmla="*/ 1 h 65"/>
                <a:gd name="T12" fmla="*/ 29 w 102"/>
                <a:gd name="T13" fmla="*/ 65 h 65"/>
                <a:gd name="T14" fmla="*/ 29 w 102"/>
                <a:gd name="T15" fmla="*/ 65 h 65"/>
                <a:gd name="T16" fmla="*/ 29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29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5"/>
                  </a:cubicBezTo>
                  <a:close/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53"/>
            <p:cNvSpPr>
              <a:spLocks noEditPoints="1"/>
            </p:cNvSpPr>
            <p:nvPr/>
          </p:nvSpPr>
          <p:spPr bwMode="auto">
            <a:xfrm>
              <a:off x="7565498" y="2093604"/>
              <a:ext cx="191070" cy="17033"/>
            </a:xfrm>
            <a:custGeom>
              <a:avLst/>
              <a:gdLst>
                <a:gd name="T0" fmla="*/ 105 w 109"/>
                <a:gd name="T1" fmla="*/ 0 h 10"/>
                <a:gd name="T2" fmla="*/ 3 w 109"/>
                <a:gd name="T3" fmla="*/ 0 h 10"/>
                <a:gd name="T4" fmla="*/ 1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7 w 109"/>
                <a:gd name="T15" fmla="*/ 4 h 10"/>
                <a:gd name="T16" fmla="*/ 105 w 109"/>
                <a:gd name="T17" fmla="*/ 0 h 10"/>
                <a:gd name="T18" fmla="*/ 105 w 109"/>
                <a:gd name="T19" fmla="*/ 0 h 10"/>
                <a:gd name="T20" fmla="*/ 105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2" y="10"/>
                    <a:pt x="103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54"/>
            <p:cNvSpPr>
              <a:spLocks noEditPoints="1"/>
            </p:cNvSpPr>
            <p:nvPr/>
          </p:nvSpPr>
          <p:spPr bwMode="auto">
            <a:xfrm>
              <a:off x="7733609" y="1978074"/>
              <a:ext cx="54062" cy="8368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0 w 31"/>
                <a:gd name="T5" fmla="*/ 10 h 48"/>
                <a:gd name="T6" fmla="*/ 21 w 31"/>
                <a:gd name="T7" fmla="*/ 17 h 48"/>
                <a:gd name="T8" fmla="*/ 5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0" y="10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1"/>
                    <a:pt x="5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155"/>
            <p:cNvSpPr>
              <a:spLocks noEditPoints="1"/>
            </p:cNvSpPr>
            <p:nvPr/>
          </p:nvSpPr>
          <p:spPr bwMode="auto">
            <a:xfrm>
              <a:off x="8299413" y="2986744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2 w 102"/>
                <a:gd name="T3" fmla="*/ 64 h 64"/>
                <a:gd name="T4" fmla="*/ 98 w 102"/>
                <a:gd name="T5" fmla="*/ 0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0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102" y="48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48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56"/>
            <p:cNvSpPr>
              <a:spLocks noEditPoints="1"/>
            </p:cNvSpPr>
            <p:nvPr/>
          </p:nvSpPr>
          <p:spPr bwMode="auto">
            <a:xfrm>
              <a:off x="8294229" y="3107459"/>
              <a:ext cx="188848" cy="17033"/>
            </a:xfrm>
            <a:custGeom>
              <a:avLst/>
              <a:gdLst>
                <a:gd name="T0" fmla="*/ 105 w 108"/>
                <a:gd name="T1" fmla="*/ 0 h 10"/>
                <a:gd name="T2" fmla="*/ 3 w 108"/>
                <a:gd name="T3" fmla="*/ 0 h 10"/>
                <a:gd name="T4" fmla="*/ 1 w 108"/>
                <a:gd name="T5" fmla="*/ 4 h 10"/>
                <a:gd name="T6" fmla="*/ 6 w 108"/>
                <a:gd name="T7" fmla="*/ 9 h 10"/>
                <a:gd name="T8" fmla="*/ 8 w 108"/>
                <a:gd name="T9" fmla="*/ 10 h 10"/>
                <a:gd name="T10" fmla="*/ 100 w 108"/>
                <a:gd name="T11" fmla="*/ 10 h 10"/>
                <a:gd name="T12" fmla="*/ 102 w 108"/>
                <a:gd name="T13" fmla="*/ 9 h 10"/>
                <a:gd name="T14" fmla="*/ 107 w 108"/>
                <a:gd name="T15" fmla="*/ 4 h 10"/>
                <a:gd name="T16" fmla="*/ 105 w 108"/>
                <a:gd name="T17" fmla="*/ 0 h 10"/>
                <a:gd name="T18" fmla="*/ 105 w 108"/>
                <a:gd name="T19" fmla="*/ 0 h 10"/>
                <a:gd name="T20" fmla="*/ 105 w 108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0"/>
                    <a:pt x="102" y="10"/>
                    <a:pt x="102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57"/>
            <p:cNvSpPr>
              <a:spLocks noEditPoints="1"/>
            </p:cNvSpPr>
            <p:nvPr/>
          </p:nvSpPr>
          <p:spPr bwMode="auto">
            <a:xfrm>
              <a:off x="8461600" y="2993410"/>
              <a:ext cx="52581" cy="82204"/>
            </a:xfrm>
            <a:custGeom>
              <a:avLst/>
              <a:gdLst>
                <a:gd name="T0" fmla="*/ 30 w 30"/>
                <a:gd name="T1" fmla="*/ 17 h 47"/>
                <a:gd name="T2" fmla="*/ 10 w 30"/>
                <a:gd name="T3" fmla="*/ 1 h 47"/>
                <a:gd name="T4" fmla="*/ 10 w 30"/>
                <a:gd name="T5" fmla="*/ 9 h 47"/>
                <a:gd name="T6" fmla="*/ 21 w 30"/>
                <a:gd name="T7" fmla="*/ 16 h 47"/>
                <a:gd name="T8" fmla="*/ 5 w 30"/>
                <a:gd name="T9" fmla="*/ 35 h 47"/>
                <a:gd name="T10" fmla="*/ 0 w 30"/>
                <a:gd name="T11" fmla="*/ 47 h 47"/>
                <a:gd name="T12" fmla="*/ 30 w 30"/>
                <a:gd name="T13" fmla="*/ 17 h 47"/>
                <a:gd name="T14" fmla="*/ 30 w 30"/>
                <a:gd name="T15" fmla="*/ 17 h 47"/>
                <a:gd name="T16" fmla="*/ 30 w 30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7">
                  <a:moveTo>
                    <a:pt x="30" y="17"/>
                  </a:moveTo>
                  <a:cubicBezTo>
                    <a:pt x="30" y="0"/>
                    <a:pt x="14" y="1"/>
                    <a:pt x="10" y="1"/>
                  </a:cubicBezTo>
                  <a:cubicBezTo>
                    <a:pt x="10" y="3"/>
                    <a:pt x="10" y="6"/>
                    <a:pt x="10" y="9"/>
                  </a:cubicBezTo>
                  <a:cubicBezTo>
                    <a:pt x="13" y="8"/>
                    <a:pt x="22" y="7"/>
                    <a:pt x="21" y="16"/>
                  </a:cubicBezTo>
                  <a:cubicBezTo>
                    <a:pt x="21" y="16"/>
                    <a:pt x="20" y="30"/>
                    <a:pt x="5" y="35"/>
                  </a:cubicBezTo>
                  <a:cubicBezTo>
                    <a:pt x="4" y="39"/>
                    <a:pt x="2" y="43"/>
                    <a:pt x="0" y="47"/>
                  </a:cubicBezTo>
                  <a:cubicBezTo>
                    <a:pt x="30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58"/>
            <p:cNvSpPr>
              <a:spLocks noEditPoints="1"/>
            </p:cNvSpPr>
            <p:nvPr/>
          </p:nvSpPr>
          <p:spPr bwMode="auto">
            <a:xfrm>
              <a:off x="7775822" y="5954991"/>
              <a:ext cx="178480" cy="113309"/>
            </a:xfrm>
            <a:custGeom>
              <a:avLst/>
              <a:gdLst>
                <a:gd name="T0" fmla="*/ 30 w 102"/>
                <a:gd name="T1" fmla="*/ 65 h 65"/>
                <a:gd name="T2" fmla="*/ 73 w 102"/>
                <a:gd name="T3" fmla="*/ 65 h 65"/>
                <a:gd name="T4" fmla="*/ 99 w 102"/>
                <a:gd name="T5" fmla="*/ 1 h 65"/>
                <a:gd name="T6" fmla="*/ 99 w 102"/>
                <a:gd name="T7" fmla="*/ 0 h 65"/>
                <a:gd name="T8" fmla="*/ 4 w 102"/>
                <a:gd name="T9" fmla="*/ 0 h 65"/>
                <a:gd name="T10" fmla="*/ 4 w 102"/>
                <a:gd name="T11" fmla="*/ 1 h 65"/>
                <a:gd name="T12" fmla="*/ 30 w 102"/>
                <a:gd name="T13" fmla="*/ 65 h 65"/>
                <a:gd name="T14" fmla="*/ 30 w 102"/>
                <a:gd name="T15" fmla="*/ 65 h 65"/>
                <a:gd name="T16" fmla="*/ 30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30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9"/>
                    <a:pt x="30" y="65"/>
                  </a:cubicBezTo>
                  <a:close/>
                  <a:moveTo>
                    <a:pt x="30" y="65"/>
                  </a:moveTo>
                  <a:cubicBezTo>
                    <a:pt x="30" y="65"/>
                    <a:pt x="30" y="65"/>
                    <a:pt x="30" y="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9"/>
            <p:cNvSpPr>
              <a:spLocks noEditPoints="1"/>
            </p:cNvSpPr>
            <p:nvPr/>
          </p:nvSpPr>
          <p:spPr bwMode="auto">
            <a:xfrm>
              <a:off x="7770638" y="6077186"/>
              <a:ext cx="190329" cy="17774"/>
            </a:xfrm>
            <a:custGeom>
              <a:avLst/>
              <a:gdLst>
                <a:gd name="T0" fmla="*/ 106 w 109"/>
                <a:gd name="T1" fmla="*/ 0 h 10"/>
                <a:gd name="T2" fmla="*/ 4 w 109"/>
                <a:gd name="T3" fmla="*/ 0 h 10"/>
                <a:gd name="T4" fmla="*/ 2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8 w 109"/>
                <a:gd name="T15" fmla="*/ 4 h 10"/>
                <a:gd name="T16" fmla="*/ 106 w 109"/>
                <a:gd name="T17" fmla="*/ 0 h 10"/>
                <a:gd name="T18" fmla="*/ 106 w 109"/>
                <a:gd name="T19" fmla="*/ 0 h 10"/>
                <a:gd name="T20" fmla="*/ 106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2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10"/>
                    <a:pt x="102" y="10"/>
                    <a:pt x="103" y="9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2"/>
                    <a:pt x="108" y="0"/>
                    <a:pt x="106" y="0"/>
                  </a:cubicBezTo>
                  <a:close/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0"/>
            <p:cNvSpPr>
              <a:spLocks noEditPoints="1"/>
            </p:cNvSpPr>
            <p:nvPr/>
          </p:nvSpPr>
          <p:spPr bwMode="auto">
            <a:xfrm>
              <a:off x="7938750" y="5961656"/>
              <a:ext cx="54062" cy="8442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1 w 31"/>
                <a:gd name="T5" fmla="*/ 10 h 48"/>
                <a:gd name="T6" fmla="*/ 22 w 31"/>
                <a:gd name="T7" fmla="*/ 17 h 48"/>
                <a:gd name="T8" fmla="*/ 6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1" y="10"/>
                  </a:cubicBezTo>
                  <a:cubicBezTo>
                    <a:pt x="13" y="9"/>
                    <a:pt x="22" y="7"/>
                    <a:pt x="22" y="17"/>
                  </a:cubicBezTo>
                  <a:cubicBezTo>
                    <a:pt x="22" y="17"/>
                    <a:pt x="21" y="31"/>
                    <a:pt x="6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Freeform 161"/>
            <p:cNvSpPr>
              <a:spLocks noEditPoints="1"/>
            </p:cNvSpPr>
            <p:nvPr/>
          </p:nvSpPr>
          <p:spPr bwMode="auto">
            <a:xfrm>
              <a:off x="8850405" y="3251132"/>
              <a:ext cx="203660" cy="194032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9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8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9" y="87"/>
                  </a:cubicBezTo>
                  <a:cubicBezTo>
                    <a:pt x="78" y="85"/>
                    <a:pt x="78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Oval 162"/>
            <p:cNvSpPr>
              <a:spLocks noChangeArrowheads="1"/>
            </p:cNvSpPr>
            <p:nvPr/>
          </p:nvSpPr>
          <p:spPr bwMode="auto">
            <a:xfrm>
              <a:off x="8897802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Oval 163"/>
            <p:cNvSpPr>
              <a:spLocks noChangeArrowheads="1"/>
            </p:cNvSpPr>
            <p:nvPr/>
          </p:nvSpPr>
          <p:spPr bwMode="auto">
            <a:xfrm>
              <a:off x="8941496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Oval 164"/>
            <p:cNvSpPr>
              <a:spLocks noChangeArrowheads="1"/>
            </p:cNvSpPr>
            <p:nvPr/>
          </p:nvSpPr>
          <p:spPr bwMode="auto">
            <a:xfrm>
              <a:off x="8985190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165"/>
            <p:cNvSpPr>
              <a:spLocks noEditPoints="1"/>
            </p:cNvSpPr>
            <p:nvPr/>
          </p:nvSpPr>
          <p:spPr bwMode="auto">
            <a:xfrm>
              <a:off x="8759313" y="3324449"/>
              <a:ext cx="176999" cy="168112"/>
            </a:xfrm>
            <a:custGeom>
              <a:avLst/>
              <a:gdLst>
                <a:gd name="T0" fmla="*/ 50 w 101"/>
                <a:gd name="T1" fmla="*/ 0 h 96"/>
                <a:gd name="T2" fmla="*/ 0 w 101"/>
                <a:gd name="T3" fmla="*/ 37 h 96"/>
                <a:gd name="T4" fmla="*/ 24 w 101"/>
                <a:gd name="T5" fmla="*/ 70 h 96"/>
                <a:gd name="T6" fmla="*/ 44 w 101"/>
                <a:gd name="T7" fmla="*/ 96 h 96"/>
                <a:gd name="T8" fmla="*/ 41 w 101"/>
                <a:gd name="T9" fmla="*/ 74 h 96"/>
                <a:gd name="T10" fmla="*/ 50 w 101"/>
                <a:gd name="T11" fmla="*/ 75 h 96"/>
                <a:gd name="T12" fmla="*/ 101 w 101"/>
                <a:gd name="T13" fmla="*/ 37 h 96"/>
                <a:gd name="T14" fmla="*/ 50 w 101"/>
                <a:gd name="T15" fmla="*/ 0 h 96"/>
                <a:gd name="T16" fmla="*/ 25 w 101"/>
                <a:gd name="T17" fmla="*/ 53 h 96"/>
                <a:gd name="T18" fmla="*/ 19 w 101"/>
                <a:gd name="T19" fmla="*/ 47 h 96"/>
                <a:gd name="T20" fmla="*/ 25 w 101"/>
                <a:gd name="T21" fmla="*/ 41 h 96"/>
                <a:gd name="T22" fmla="*/ 31 w 101"/>
                <a:gd name="T23" fmla="*/ 47 h 96"/>
                <a:gd name="T24" fmla="*/ 25 w 101"/>
                <a:gd name="T25" fmla="*/ 53 h 96"/>
                <a:gd name="T26" fmla="*/ 50 w 101"/>
                <a:gd name="T27" fmla="*/ 53 h 96"/>
                <a:gd name="T28" fmla="*/ 44 w 101"/>
                <a:gd name="T29" fmla="*/ 47 h 96"/>
                <a:gd name="T30" fmla="*/ 50 w 101"/>
                <a:gd name="T31" fmla="*/ 41 h 96"/>
                <a:gd name="T32" fmla="*/ 56 w 101"/>
                <a:gd name="T33" fmla="*/ 47 h 96"/>
                <a:gd name="T34" fmla="*/ 50 w 101"/>
                <a:gd name="T35" fmla="*/ 53 h 96"/>
                <a:gd name="T36" fmla="*/ 75 w 101"/>
                <a:gd name="T37" fmla="*/ 53 h 96"/>
                <a:gd name="T38" fmla="*/ 69 w 101"/>
                <a:gd name="T39" fmla="*/ 47 h 96"/>
                <a:gd name="T40" fmla="*/ 75 w 101"/>
                <a:gd name="T41" fmla="*/ 41 h 96"/>
                <a:gd name="T42" fmla="*/ 81 w 101"/>
                <a:gd name="T43" fmla="*/ 47 h 96"/>
                <a:gd name="T44" fmla="*/ 75 w 101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6">
                  <a:moveTo>
                    <a:pt x="50" y="0"/>
                  </a:moveTo>
                  <a:cubicBezTo>
                    <a:pt x="22" y="0"/>
                    <a:pt x="0" y="17"/>
                    <a:pt x="0" y="37"/>
                  </a:cubicBezTo>
                  <a:cubicBezTo>
                    <a:pt x="0" y="51"/>
                    <a:pt x="9" y="63"/>
                    <a:pt x="24" y="70"/>
                  </a:cubicBezTo>
                  <a:cubicBezTo>
                    <a:pt x="24" y="76"/>
                    <a:pt x="26" y="90"/>
                    <a:pt x="44" y="96"/>
                  </a:cubicBezTo>
                  <a:cubicBezTo>
                    <a:pt x="44" y="96"/>
                    <a:pt x="37" y="84"/>
                    <a:pt x="41" y="74"/>
                  </a:cubicBezTo>
                  <a:cubicBezTo>
                    <a:pt x="44" y="75"/>
                    <a:pt x="47" y="75"/>
                    <a:pt x="50" y="75"/>
                  </a:cubicBezTo>
                  <a:cubicBezTo>
                    <a:pt x="78" y="75"/>
                    <a:pt x="101" y="58"/>
                    <a:pt x="101" y="37"/>
                  </a:cubicBezTo>
                  <a:cubicBezTo>
                    <a:pt x="101" y="17"/>
                    <a:pt x="78" y="0"/>
                    <a:pt x="50" y="0"/>
                  </a:cubicBezTo>
                  <a:close/>
                  <a:moveTo>
                    <a:pt x="25" y="53"/>
                  </a:moveTo>
                  <a:cubicBezTo>
                    <a:pt x="22" y="53"/>
                    <a:pt x="19" y="50"/>
                    <a:pt x="19" y="47"/>
                  </a:cubicBezTo>
                  <a:cubicBezTo>
                    <a:pt x="19" y="44"/>
                    <a:pt x="22" y="41"/>
                    <a:pt x="25" y="41"/>
                  </a:cubicBezTo>
                  <a:cubicBezTo>
                    <a:pt x="28" y="41"/>
                    <a:pt x="31" y="44"/>
                    <a:pt x="31" y="47"/>
                  </a:cubicBezTo>
                  <a:cubicBezTo>
                    <a:pt x="31" y="50"/>
                    <a:pt x="28" y="53"/>
                    <a:pt x="25" y="53"/>
                  </a:cubicBezTo>
                  <a:close/>
                  <a:moveTo>
                    <a:pt x="50" y="53"/>
                  </a:moveTo>
                  <a:cubicBezTo>
                    <a:pt x="47" y="53"/>
                    <a:pt x="44" y="50"/>
                    <a:pt x="44" y="47"/>
                  </a:cubicBezTo>
                  <a:cubicBezTo>
                    <a:pt x="44" y="44"/>
                    <a:pt x="47" y="41"/>
                    <a:pt x="50" y="41"/>
                  </a:cubicBezTo>
                  <a:cubicBezTo>
                    <a:pt x="53" y="41"/>
                    <a:pt x="56" y="44"/>
                    <a:pt x="56" y="47"/>
                  </a:cubicBezTo>
                  <a:cubicBezTo>
                    <a:pt x="56" y="50"/>
                    <a:pt x="53" y="53"/>
                    <a:pt x="50" y="53"/>
                  </a:cubicBezTo>
                  <a:close/>
                  <a:moveTo>
                    <a:pt x="75" y="53"/>
                  </a:moveTo>
                  <a:cubicBezTo>
                    <a:pt x="72" y="53"/>
                    <a:pt x="69" y="50"/>
                    <a:pt x="69" y="47"/>
                  </a:cubicBezTo>
                  <a:cubicBezTo>
                    <a:pt x="69" y="44"/>
                    <a:pt x="72" y="41"/>
                    <a:pt x="75" y="41"/>
                  </a:cubicBezTo>
                  <a:cubicBezTo>
                    <a:pt x="79" y="41"/>
                    <a:pt x="81" y="44"/>
                    <a:pt x="81" y="47"/>
                  </a:cubicBezTo>
                  <a:cubicBezTo>
                    <a:pt x="81" y="50"/>
                    <a:pt x="79" y="53"/>
                    <a:pt x="7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166"/>
            <p:cNvSpPr>
              <a:spLocks noEditPoints="1"/>
            </p:cNvSpPr>
            <p:nvPr/>
          </p:nvSpPr>
          <p:spPr bwMode="auto">
            <a:xfrm>
              <a:off x="8314965" y="1649997"/>
              <a:ext cx="202919" cy="194773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8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7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5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8" y="87"/>
                  </a:cubicBezTo>
                  <a:cubicBezTo>
                    <a:pt x="78" y="85"/>
                    <a:pt x="77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5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20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20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Oval 167"/>
            <p:cNvSpPr>
              <a:spLocks noChangeArrowheads="1"/>
            </p:cNvSpPr>
            <p:nvPr/>
          </p:nvSpPr>
          <p:spPr bwMode="auto">
            <a:xfrm>
              <a:off x="8362362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Oval 168"/>
            <p:cNvSpPr>
              <a:spLocks noChangeArrowheads="1"/>
            </p:cNvSpPr>
            <p:nvPr/>
          </p:nvSpPr>
          <p:spPr bwMode="auto">
            <a:xfrm>
              <a:off x="8406056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Oval 169"/>
            <p:cNvSpPr>
              <a:spLocks noChangeArrowheads="1"/>
            </p:cNvSpPr>
            <p:nvPr/>
          </p:nvSpPr>
          <p:spPr bwMode="auto">
            <a:xfrm>
              <a:off x="8449751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170"/>
            <p:cNvSpPr>
              <a:spLocks noEditPoints="1"/>
            </p:cNvSpPr>
            <p:nvPr/>
          </p:nvSpPr>
          <p:spPr bwMode="auto">
            <a:xfrm>
              <a:off x="8222392" y="1724055"/>
              <a:ext cx="178480" cy="168112"/>
            </a:xfrm>
            <a:custGeom>
              <a:avLst/>
              <a:gdLst>
                <a:gd name="T0" fmla="*/ 51 w 102"/>
                <a:gd name="T1" fmla="*/ 0 h 96"/>
                <a:gd name="T2" fmla="*/ 0 w 102"/>
                <a:gd name="T3" fmla="*/ 38 h 96"/>
                <a:gd name="T4" fmla="*/ 25 w 102"/>
                <a:gd name="T5" fmla="*/ 70 h 96"/>
                <a:gd name="T6" fmla="*/ 45 w 102"/>
                <a:gd name="T7" fmla="*/ 96 h 96"/>
                <a:gd name="T8" fmla="*/ 42 w 102"/>
                <a:gd name="T9" fmla="*/ 75 h 96"/>
                <a:gd name="T10" fmla="*/ 51 w 102"/>
                <a:gd name="T11" fmla="*/ 75 h 96"/>
                <a:gd name="T12" fmla="*/ 102 w 102"/>
                <a:gd name="T13" fmla="*/ 38 h 96"/>
                <a:gd name="T14" fmla="*/ 51 w 102"/>
                <a:gd name="T15" fmla="*/ 0 h 96"/>
                <a:gd name="T16" fmla="*/ 26 w 102"/>
                <a:gd name="T17" fmla="*/ 53 h 96"/>
                <a:gd name="T18" fmla="*/ 20 w 102"/>
                <a:gd name="T19" fmla="*/ 47 h 96"/>
                <a:gd name="T20" fmla="*/ 26 w 102"/>
                <a:gd name="T21" fmla="*/ 41 h 96"/>
                <a:gd name="T22" fmla="*/ 32 w 102"/>
                <a:gd name="T23" fmla="*/ 47 h 96"/>
                <a:gd name="T24" fmla="*/ 26 w 102"/>
                <a:gd name="T25" fmla="*/ 53 h 96"/>
                <a:gd name="T26" fmla="*/ 51 w 102"/>
                <a:gd name="T27" fmla="*/ 53 h 96"/>
                <a:gd name="T28" fmla="*/ 45 w 102"/>
                <a:gd name="T29" fmla="*/ 47 h 96"/>
                <a:gd name="T30" fmla="*/ 51 w 102"/>
                <a:gd name="T31" fmla="*/ 41 h 96"/>
                <a:gd name="T32" fmla="*/ 57 w 102"/>
                <a:gd name="T33" fmla="*/ 47 h 96"/>
                <a:gd name="T34" fmla="*/ 51 w 102"/>
                <a:gd name="T35" fmla="*/ 53 h 96"/>
                <a:gd name="T36" fmla="*/ 76 w 102"/>
                <a:gd name="T37" fmla="*/ 53 h 96"/>
                <a:gd name="T38" fmla="*/ 70 w 102"/>
                <a:gd name="T39" fmla="*/ 47 h 96"/>
                <a:gd name="T40" fmla="*/ 76 w 102"/>
                <a:gd name="T41" fmla="*/ 41 h 96"/>
                <a:gd name="T42" fmla="*/ 82 w 102"/>
                <a:gd name="T43" fmla="*/ 47 h 96"/>
                <a:gd name="T44" fmla="*/ 76 w 102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6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1"/>
                    <a:pt x="10" y="63"/>
                    <a:pt x="25" y="70"/>
                  </a:cubicBezTo>
                  <a:cubicBezTo>
                    <a:pt x="25" y="76"/>
                    <a:pt x="26" y="90"/>
                    <a:pt x="45" y="96"/>
                  </a:cubicBezTo>
                  <a:cubicBezTo>
                    <a:pt x="45" y="96"/>
                    <a:pt x="38" y="84"/>
                    <a:pt x="42" y="75"/>
                  </a:cubicBezTo>
                  <a:cubicBezTo>
                    <a:pt x="45" y="75"/>
                    <a:pt x="48" y="75"/>
                    <a:pt x="51" y="75"/>
                  </a:cubicBezTo>
                  <a:cubicBezTo>
                    <a:pt x="79" y="75"/>
                    <a:pt x="102" y="58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0"/>
                    <a:pt x="20" y="47"/>
                  </a:cubicBezTo>
                  <a:cubicBezTo>
                    <a:pt x="20" y="44"/>
                    <a:pt x="23" y="41"/>
                    <a:pt x="26" y="41"/>
                  </a:cubicBezTo>
                  <a:cubicBezTo>
                    <a:pt x="29" y="41"/>
                    <a:pt x="32" y="44"/>
                    <a:pt x="32" y="47"/>
                  </a:cubicBezTo>
                  <a:cubicBezTo>
                    <a:pt x="32" y="50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0"/>
                    <a:pt x="45" y="47"/>
                  </a:cubicBezTo>
                  <a:cubicBezTo>
                    <a:pt x="45" y="44"/>
                    <a:pt x="48" y="41"/>
                    <a:pt x="51" y="41"/>
                  </a:cubicBezTo>
                  <a:cubicBezTo>
                    <a:pt x="54" y="41"/>
                    <a:pt x="57" y="44"/>
                    <a:pt x="57" y="47"/>
                  </a:cubicBezTo>
                  <a:cubicBezTo>
                    <a:pt x="57" y="50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0"/>
                    <a:pt x="70" y="47"/>
                  </a:cubicBezTo>
                  <a:cubicBezTo>
                    <a:pt x="70" y="44"/>
                    <a:pt x="73" y="41"/>
                    <a:pt x="76" y="41"/>
                  </a:cubicBezTo>
                  <a:cubicBezTo>
                    <a:pt x="79" y="41"/>
                    <a:pt x="82" y="44"/>
                    <a:pt x="82" y="47"/>
                  </a:cubicBezTo>
                  <a:cubicBezTo>
                    <a:pt x="82" y="50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171"/>
            <p:cNvSpPr>
              <a:spLocks noEditPoints="1"/>
            </p:cNvSpPr>
            <p:nvPr/>
          </p:nvSpPr>
          <p:spPr bwMode="auto">
            <a:xfrm>
              <a:off x="7164103" y="2429828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5 h 110"/>
                <a:gd name="T16" fmla="*/ 67 w 116"/>
                <a:gd name="T17" fmla="*/ 76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8 w 116"/>
                <a:gd name="T31" fmla="*/ 85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4"/>
                    <a:pt x="98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7" y="83"/>
                    <a:pt x="77" y="82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1" y="86"/>
                    <a:pt x="65" y="86"/>
                    <a:pt x="68" y="85"/>
                  </a:cubicBezTo>
                  <a:cubicBezTo>
                    <a:pt x="73" y="96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Oval 172"/>
            <p:cNvSpPr>
              <a:spLocks noChangeArrowheads="1"/>
            </p:cNvSpPr>
            <p:nvPr/>
          </p:nvSpPr>
          <p:spPr bwMode="auto">
            <a:xfrm>
              <a:off x="7211500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Oval 173"/>
            <p:cNvSpPr>
              <a:spLocks noChangeArrowheads="1"/>
            </p:cNvSpPr>
            <p:nvPr/>
          </p:nvSpPr>
          <p:spPr bwMode="auto">
            <a:xfrm>
              <a:off x="7255194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Oval 174"/>
            <p:cNvSpPr>
              <a:spLocks noChangeArrowheads="1"/>
            </p:cNvSpPr>
            <p:nvPr/>
          </p:nvSpPr>
          <p:spPr bwMode="auto">
            <a:xfrm>
              <a:off x="7299629" y="2501664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175"/>
            <p:cNvSpPr>
              <a:spLocks noEditPoints="1"/>
            </p:cNvSpPr>
            <p:nvPr/>
          </p:nvSpPr>
          <p:spPr bwMode="auto">
            <a:xfrm>
              <a:off x="7071530" y="2501664"/>
              <a:ext cx="176999" cy="169593"/>
            </a:xfrm>
            <a:custGeom>
              <a:avLst/>
              <a:gdLst>
                <a:gd name="T0" fmla="*/ 51 w 101"/>
                <a:gd name="T1" fmla="*/ 0 h 97"/>
                <a:gd name="T2" fmla="*/ 0 w 101"/>
                <a:gd name="T3" fmla="*/ 38 h 97"/>
                <a:gd name="T4" fmla="*/ 25 w 101"/>
                <a:gd name="T5" fmla="*/ 70 h 97"/>
                <a:gd name="T6" fmla="*/ 45 w 101"/>
                <a:gd name="T7" fmla="*/ 97 h 97"/>
                <a:gd name="T8" fmla="*/ 42 w 101"/>
                <a:gd name="T9" fmla="*/ 75 h 97"/>
                <a:gd name="T10" fmla="*/ 51 w 101"/>
                <a:gd name="T11" fmla="*/ 76 h 97"/>
                <a:gd name="T12" fmla="*/ 101 w 101"/>
                <a:gd name="T13" fmla="*/ 38 h 97"/>
                <a:gd name="T14" fmla="*/ 51 w 101"/>
                <a:gd name="T15" fmla="*/ 0 h 97"/>
                <a:gd name="T16" fmla="*/ 26 w 101"/>
                <a:gd name="T17" fmla="*/ 53 h 97"/>
                <a:gd name="T18" fmla="*/ 20 w 101"/>
                <a:gd name="T19" fmla="*/ 48 h 97"/>
                <a:gd name="T20" fmla="*/ 26 w 101"/>
                <a:gd name="T21" fmla="*/ 42 h 97"/>
                <a:gd name="T22" fmla="*/ 32 w 101"/>
                <a:gd name="T23" fmla="*/ 48 h 97"/>
                <a:gd name="T24" fmla="*/ 26 w 101"/>
                <a:gd name="T25" fmla="*/ 53 h 97"/>
                <a:gd name="T26" fmla="*/ 51 w 101"/>
                <a:gd name="T27" fmla="*/ 53 h 97"/>
                <a:gd name="T28" fmla="*/ 45 w 101"/>
                <a:gd name="T29" fmla="*/ 48 h 97"/>
                <a:gd name="T30" fmla="*/ 51 w 101"/>
                <a:gd name="T31" fmla="*/ 42 h 97"/>
                <a:gd name="T32" fmla="*/ 57 w 101"/>
                <a:gd name="T33" fmla="*/ 48 h 97"/>
                <a:gd name="T34" fmla="*/ 51 w 101"/>
                <a:gd name="T35" fmla="*/ 53 h 97"/>
                <a:gd name="T36" fmla="*/ 76 w 101"/>
                <a:gd name="T37" fmla="*/ 53 h 97"/>
                <a:gd name="T38" fmla="*/ 70 w 101"/>
                <a:gd name="T39" fmla="*/ 48 h 97"/>
                <a:gd name="T40" fmla="*/ 76 w 101"/>
                <a:gd name="T41" fmla="*/ 42 h 97"/>
                <a:gd name="T42" fmla="*/ 82 w 101"/>
                <a:gd name="T43" fmla="*/ 48 h 97"/>
                <a:gd name="T44" fmla="*/ 76 w 101"/>
                <a:gd name="T45" fmla="*/ 5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6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5"/>
                    <a:pt x="48" y="76"/>
                    <a:pt x="51" y="76"/>
                  </a:cubicBezTo>
                  <a:cubicBezTo>
                    <a:pt x="79" y="76"/>
                    <a:pt x="101" y="59"/>
                    <a:pt x="101" y="38"/>
                  </a:cubicBezTo>
                  <a:cubicBezTo>
                    <a:pt x="101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176"/>
            <p:cNvSpPr>
              <a:spLocks noEditPoints="1"/>
            </p:cNvSpPr>
            <p:nvPr/>
          </p:nvSpPr>
          <p:spPr bwMode="auto">
            <a:xfrm>
              <a:off x="7360357" y="3839152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6 h 110"/>
                <a:gd name="T16" fmla="*/ 67 w 116"/>
                <a:gd name="T17" fmla="*/ 77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9 w 116"/>
                <a:gd name="T31" fmla="*/ 86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8" y="83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2" y="86"/>
                    <a:pt x="65" y="86"/>
                    <a:pt x="69" y="86"/>
                  </a:cubicBezTo>
                  <a:cubicBezTo>
                    <a:pt x="73" y="97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Oval 177"/>
            <p:cNvSpPr>
              <a:spLocks noChangeArrowheads="1"/>
            </p:cNvSpPr>
            <p:nvPr/>
          </p:nvSpPr>
          <p:spPr bwMode="auto">
            <a:xfrm>
              <a:off x="7407754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Oval 178"/>
            <p:cNvSpPr>
              <a:spLocks noChangeArrowheads="1"/>
            </p:cNvSpPr>
            <p:nvPr/>
          </p:nvSpPr>
          <p:spPr bwMode="auto">
            <a:xfrm>
              <a:off x="7451448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Oval 179"/>
            <p:cNvSpPr>
              <a:spLocks noChangeArrowheads="1"/>
            </p:cNvSpPr>
            <p:nvPr/>
          </p:nvSpPr>
          <p:spPr bwMode="auto">
            <a:xfrm>
              <a:off x="7495142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180"/>
            <p:cNvSpPr>
              <a:spLocks noEditPoints="1"/>
            </p:cNvSpPr>
            <p:nvPr/>
          </p:nvSpPr>
          <p:spPr bwMode="auto">
            <a:xfrm>
              <a:off x="7267784" y="3910989"/>
              <a:ext cx="178480" cy="170333"/>
            </a:xfrm>
            <a:custGeom>
              <a:avLst/>
              <a:gdLst>
                <a:gd name="T0" fmla="*/ 51 w 102"/>
                <a:gd name="T1" fmla="*/ 0 h 97"/>
                <a:gd name="T2" fmla="*/ 0 w 102"/>
                <a:gd name="T3" fmla="*/ 38 h 97"/>
                <a:gd name="T4" fmla="*/ 25 w 102"/>
                <a:gd name="T5" fmla="*/ 70 h 97"/>
                <a:gd name="T6" fmla="*/ 45 w 102"/>
                <a:gd name="T7" fmla="*/ 97 h 97"/>
                <a:gd name="T8" fmla="*/ 42 w 102"/>
                <a:gd name="T9" fmla="*/ 75 h 97"/>
                <a:gd name="T10" fmla="*/ 51 w 102"/>
                <a:gd name="T11" fmla="*/ 76 h 97"/>
                <a:gd name="T12" fmla="*/ 102 w 102"/>
                <a:gd name="T13" fmla="*/ 38 h 97"/>
                <a:gd name="T14" fmla="*/ 51 w 102"/>
                <a:gd name="T15" fmla="*/ 0 h 97"/>
                <a:gd name="T16" fmla="*/ 26 w 102"/>
                <a:gd name="T17" fmla="*/ 54 h 97"/>
                <a:gd name="T18" fmla="*/ 20 w 102"/>
                <a:gd name="T19" fmla="*/ 48 h 97"/>
                <a:gd name="T20" fmla="*/ 26 w 102"/>
                <a:gd name="T21" fmla="*/ 42 h 97"/>
                <a:gd name="T22" fmla="*/ 32 w 102"/>
                <a:gd name="T23" fmla="*/ 48 h 97"/>
                <a:gd name="T24" fmla="*/ 26 w 102"/>
                <a:gd name="T25" fmla="*/ 54 h 97"/>
                <a:gd name="T26" fmla="*/ 51 w 102"/>
                <a:gd name="T27" fmla="*/ 54 h 97"/>
                <a:gd name="T28" fmla="*/ 45 w 102"/>
                <a:gd name="T29" fmla="*/ 48 h 97"/>
                <a:gd name="T30" fmla="*/ 51 w 102"/>
                <a:gd name="T31" fmla="*/ 42 h 97"/>
                <a:gd name="T32" fmla="*/ 57 w 102"/>
                <a:gd name="T33" fmla="*/ 48 h 97"/>
                <a:gd name="T34" fmla="*/ 51 w 102"/>
                <a:gd name="T35" fmla="*/ 54 h 97"/>
                <a:gd name="T36" fmla="*/ 76 w 102"/>
                <a:gd name="T37" fmla="*/ 54 h 97"/>
                <a:gd name="T38" fmla="*/ 70 w 102"/>
                <a:gd name="T39" fmla="*/ 48 h 97"/>
                <a:gd name="T40" fmla="*/ 76 w 102"/>
                <a:gd name="T41" fmla="*/ 42 h 97"/>
                <a:gd name="T42" fmla="*/ 82 w 102"/>
                <a:gd name="T43" fmla="*/ 48 h 97"/>
                <a:gd name="T44" fmla="*/ 76 w 102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7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6"/>
                    <a:pt x="48" y="76"/>
                    <a:pt x="51" y="76"/>
                  </a:cubicBezTo>
                  <a:cubicBezTo>
                    <a:pt x="79" y="76"/>
                    <a:pt x="102" y="59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4"/>
                  </a:moveTo>
                  <a:cubicBezTo>
                    <a:pt x="23" y="54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4"/>
                    <a:pt x="26" y="54"/>
                  </a:cubicBezTo>
                  <a:close/>
                  <a:moveTo>
                    <a:pt x="51" y="54"/>
                  </a:moveTo>
                  <a:cubicBezTo>
                    <a:pt x="48" y="54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4"/>
                    <a:pt x="51" y="54"/>
                  </a:cubicBezTo>
                  <a:close/>
                  <a:moveTo>
                    <a:pt x="76" y="54"/>
                  </a:moveTo>
                  <a:cubicBezTo>
                    <a:pt x="73" y="54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4"/>
                    <a:pt x="76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181"/>
            <p:cNvSpPr>
              <a:spLocks noEditPoints="1"/>
            </p:cNvSpPr>
            <p:nvPr/>
          </p:nvSpPr>
          <p:spPr bwMode="auto">
            <a:xfrm>
              <a:off x="9172557" y="2920092"/>
              <a:ext cx="275496" cy="308081"/>
            </a:xfrm>
            <a:custGeom>
              <a:avLst/>
              <a:gdLst>
                <a:gd name="T0" fmla="*/ 4 w 157"/>
                <a:gd name="T1" fmla="*/ 140 h 176"/>
                <a:gd name="T2" fmla="*/ 12 w 157"/>
                <a:gd name="T3" fmla="*/ 140 h 176"/>
                <a:gd name="T4" fmla="*/ 63 w 157"/>
                <a:gd name="T5" fmla="*/ 173 h 176"/>
                <a:gd name="T6" fmla="*/ 67 w 157"/>
                <a:gd name="T7" fmla="*/ 176 h 176"/>
                <a:gd name="T8" fmla="*/ 91 w 157"/>
                <a:gd name="T9" fmla="*/ 176 h 176"/>
                <a:gd name="T10" fmla="*/ 96 w 157"/>
                <a:gd name="T11" fmla="*/ 171 h 176"/>
                <a:gd name="T12" fmla="*/ 96 w 157"/>
                <a:gd name="T13" fmla="*/ 166 h 176"/>
                <a:gd name="T14" fmla="*/ 91 w 157"/>
                <a:gd name="T15" fmla="*/ 160 h 176"/>
                <a:gd name="T16" fmla="*/ 67 w 157"/>
                <a:gd name="T17" fmla="*/ 160 h 176"/>
                <a:gd name="T18" fmla="*/ 62 w 157"/>
                <a:gd name="T19" fmla="*/ 165 h 176"/>
                <a:gd name="T20" fmla="*/ 20 w 157"/>
                <a:gd name="T21" fmla="*/ 140 h 176"/>
                <a:gd name="T22" fmla="*/ 31 w 157"/>
                <a:gd name="T23" fmla="*/ 140 h 176"/>
                <a:gd name="T24" fmla="*/ 35 w 157"/>
                <a:gd name="T25" fmla="*/ 136 h 176"/>
                <a:gd name="T26" fmla="*/ 35 w 157"/>
                <a:gd name="T27" fmla="*/ 81 h 176"/>
                <a:gd name="T28" fmla="*/ 31 w 157"/>
                <a:gd name="T29" fmla="*/ 77 h 176"/>
                <a:gd name="T30" fmla="*/ 16 w 157"/>
                <a:gd name="T31" fmla="*/ 77 h 176"/>
                <a:gd name="T32" fmla="*/ 79 w 157"/>
                <a:gd name="T33" fmla="*/ 15 h 176"/>
                <a:gd name="T34" fmla="*/ 141 w 157"/>
                <a:gd name="T35" fmla="*/ 77 h 176"/>
                <a:gd name="T36" fmla="*/ 126 w 157"/>
                <a:gd name="T37" fmla="*/ 77 h 176"/>
                <a:gd name="T38" fmla="*/ 122 w 157"/>
                <a:gd name="T39" fmla="*/ 81 h 176"/>
                <a:gd name="T40" fmla="*/ 122 w 157"/>
                <a:gd name="T41" fmla="*/ 136 h 176"/>
                <a:gd name="T42" fmla="*/ 126 w 157"/>
                <a:gd name="T43" fmla="*/ 140 h 176"/>
                <a:gd name="T44" fmla="*/ 153 w 157"/>
                <a:gd name="T45" fmla="*/ 140 h 176"/>
                <a:gd name="T46" fmla="*/ 157 w 157"/>
                <a:gd name="T47" fmla="*/ 136 h 176"/>
                <a:gd name="T48" fmla="*/ 157 w 157"/>
                <a:gd name="T49" fmla="*/ 81 h 176"/>
                <a:gd name="T50" fmla="*/ 156 w 157"/>
                <a:gd name="T51" fmla="*/ 78 h 176"/>
                <a:gd name="T52" fmla="*/ 79 w 157"/>
                <a:gd name="T53" fmla="*/ 0 h 176"/>
                <a:gd name="T54" fmla="*/ 1 w 157"/>
                <a:gd name="T55" fmla="*/ 78 h 176"/>
                <a:gd name="T56" fmla="*/ 0 w 157"/>
                <a:gd name="T57" fmla="*/ 81 h 176"/>
                <a:gd name="T58" fmla="*/ 0 w 157"/>
                <a:gd name="T59" fmla="*/ 136 h 176"/>
                <a:gd name="T60" fmla="*/ 4 w 157"/>
                <a:gd name="T61" fmla="*/ 140 h 176"/>
                <a:gd name="T62" fmla="*/ 4 w 157"/>
                <a:gd name="T63" fmla="*/ 140 h 176"/>
                <a:gd name="T64" fmla="*/ 4 w 157"/>
                <a:gd name="T65" fmla="*/ 1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76">
                  <a:moveTo>
                    <a:pt x="4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0" y="169"/>
                    <a:pt x="40" y="174"/>
                    <a:pt x="63" y="173"/>
                  </a:cubicBezTo>
                  <a:cubicBezTo>
                    <a:pt x="64" y="175"/>
                    <a:pt x="65" y="176"/>
                    <a:pt x="67" y="176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94" y="176"/>
                    <a:pt x="96" y="174"/>
                    <a:pt x="96" y="171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3"/>
                    <a:pt x="94" y="160"/>
                    <a:pt x="91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65" y="160"/>
                    <a:pt x="63" y="162"/>
                    <a:pt x="62" y="165"/>
                  </a:cubicBezTo>
                  <a:cubicBezTo>
                    <a:pt x="44" y="166"/>
                    <a:pt x="20" y="163"/>
                    <a:pt x="20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3" y="140"/>
                    <a:pt x="35" y="138"/>
                    <a:pt x="35" y="13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79"/>
                    <a:pt x="33" y="77"/>
                    <a:pt x="31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8" y="43"/>
                    <a:pt x="46" y="15"/>
                    <a:pt x="79" y="15"/>
                  </a:cubicBezTo>
                  <a:cubicBezTo>
                    <a:pt x="111" y="15"/>
                    <a:pt x="139" y="43"/>
                    <a:pt x="141" y="77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4" y="77"/>
                    <a:pt x="122" y="79"/>
                    <a:pt x="122" y="81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8"/>
                    <a:pt x="124" y="140"/>
                    <a:pt x="126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5" y="140"/>
                    <a:pt x="157" y="138"/>
                    <a:pt x="157" y="136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0"/>
                    <a:pt x="157" y="79"/>
                    <a:pt x="156" y="78"/>
                  </a:cubicBezTo>
                  <a:cubicBezTo>
                    <a:pt x="155" y="36"/>
                    <a:pt x="120" y="0"/>
                    <a:pt x="79" y="0"/>
                  </a:cubicBezTo>
                  <a:cubicBezTo>
                    <a:pt x="38" y="0"/>
                    <a:pt x="3" y="36"/>
                    <a:pt x="1" y="78"/>
                  </a:cubicBezTo>
                  <a:cubicBezTo>
                    <a:pt x="0" y="78"/>
                    <a:pt x="0" y="80"/>
                    <a:pt x="0" y="8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2" y="140"/>
                    <a:pt x="4" y="140"/>
                  </a:cubicBezTo>
                  <a:close/>
                  <a:moveTo>
                    <a:pt x="4" y="140"/>
                  </a:moveTo>
                  <a:cubicBezTo>
                    <a:pt x="4" y="140"/>
                    <a:pt x="4" y="140"/>
                    <a:pt x="4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182"/>
            <p:cNvSpPr>
              <a:spLocks noEditPoints="1"/>
            </p:cNvSpPr>
            <p:nvPr/>
          </p:nvSpPr>
          <p:spPr bwMode="auto">
            <a:xfrm>
              <a:off x="6278369" y="3306675"/>
              <a:ext cx="276977" cy="306600"/>
            </a:xfrm>
            <a:custGeom>
              <a:avLst/>
              <a:gdLst>
                <a:gd name="T0" fmla="*/ 5 w 158"/>
                <a:gd name="T1" fmla="*/ 140 h 175"/>
                <a:gd name="T2" fmla="*/ 12 w 158"/>
                <a:gd name="T3" fmla="*/ 140 h 175"/>
                <a:gd name="T4" fmla="*/ 63 w 158"/>
                <a:gd name="T5" fmla="*/ 173 h 175"/>
                <a:gd name="T6" fmla="*/ 68 w 158"/>
                <a:gd name="T7" fmla="*/ 175 h 175"/>
                <a:gd name="T8" fmla="*/ 91 w 158"/>
                <a:gd name="T9" fmla="*/ 175 h 175"/>
                <a:gd name="T10" fmla="*/ 97 w 158"/>
                <a:gd name="T11" fmla="*/ 170 h 175"/>
                <a:gd name="T12" fmla="*/ 97 w 158"/>
                <a:gd name="T13" fmla="*/ 165 h 175"/>
                <a:gd name="T14" fmla="*/ 91 w 158"/>
                <a:gd name="T15" fmla="*/ 160 h 175"/>
                <a:gd name="T16" fmla="*/ 68 w 158"/>
                <a:gd name="T17" fmla="*/ 160 h 175"/>
                <a:gd name="T18" fmla="*/ 63 w 158"/>
                <a:gd name="T19" fmla="*/ 164 h 175"/>
                <a:gd name="T20" fmla="*/ 21 w 158"/>
                <a:gd name="T21" fmla="*/ 140 h 175"/>
                <a:gd name="T22" fmla="*/ 31 w 158"/>
                <a:gd name="T23" fmla="*/ 140 h 175"/>
                <a:gd name="T24" fmla="*/ 36 w 158"/>
                <a:gd name="T25" fmla="*/ 135 h 175"/>
                <a:gd name="T26" fmla="*/ 36 w 158"/>
                <a:gd name="T27" fmla="*/ 81 h 175"/>
                <a:gd name="T28" fmla="*/ 31 w 158"/>
                <a:gd name="T29" fmla="*/ 76 h 175"/>
                <a:gd name="T30" fmla="*/ 17 w 158"/>
                <a:gd name="T31" fmla="*/ 76 h 175"/>
                <a:gd name="T32" fmla="*/ 79 w 158"/>
                <a:gd name="T33" fmla="*/ 15 h 175"/>
                <a:gd name="T34" fmla="*/ 142 w 158"/>
                <a:gd name="T35" fmla="*/ 76 h 175"/>
                <a:gd name="T36" fmla="*/ 127 w 158"/>
                <a:gd name="T37" fmla="*/ 76 h 175"/>
                <a:gd name="T38" fmla="*/ 122 w 158"/>
                <a:gd name="T39" fmla="*/ 81 h 175"/>
                <a:gd name="T40" fmla="*/ 122 w 158"/>
                <a:gd name="T41" fmla="*/ 135 h 175"/>
                <a:gd name="T42" fmla="*/ 127 w 158"/>
                <a:gd name="T43" fmla="*/ 140 h 175"/>
                <a:gd name="T44" fmla="*/ 153 w 158"/>
                <a:gd name="T45" fmla="*/ 140 h 175"/>
                <a:gd name="T46" fmla="*/ 158 w 158"/>
                <a:gd name="T47" fmla="*/ 135 h 175"/>
                <a:gd name="T48" fmla="*/ 158 w 158"/>
                <a:gd name="T49" fmla="*/ 81 h 175"/>
                <a:gd name="T50" fmla="*/ 157 w 158"/>
                <a:gd name="T51" fmla="*/ 78 h 175"/>
                <a:gd name="T52" fmla="*/ 79 w 158"/>
                <a:gd name="T53" fmla="*/ 0 h 175"/>
                <a:gd name="T54" fmla="*/ 2 w 158"/>
                <a:gd name="T55" fmla="*/ 77 h 175"/>
                <a:gd name="T56" fmla="*/ 0 w 158"/>
                <a:gd name="T57" fmla="*/ 81 h 175"/>
                <a:gd name="T58" fmla="*/ 0 w 158"/>
                <a:gd name="T59" fmla="*/ 135 h 175"/>
                <a:gd name="T60" fmla="*/ 5 w 158"/>
                <a:gd name="T61" fmla="*/ 140 h 175"/>
                <a:gd name="T62" fmla="*/ 5 w 158"/>
                <a:gd name="T63" fmla="*/ 140 h 175"/>
                <a:gd name="T64" fmla="*/ 5 w 158"/>
                <a:gd name="T65" fmla="*/ 14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75">
                  <a:moveTo>
                    <a:pt x="5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1" y="168"/>
                    <a:pt x="40" y="174"/>
                    <a:pt x="63" y="173"/>
                  </a:cubicBezTo>
                  <a:cubicBezTo>
                    <a:pt x="64" y="174"/>
                    <a:pt x="66" y="175"/>
                    <a:pt x="68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4" y="175"/>
                    <a:pt x="97" y="173"/>
                    <a:pt x="97" y="170"/>
                  </a:cubicBezTo>
                  <a:cubicBezTo>
                    <a:pt x="97" y="165"/>
                    <a:pt x="97" y="165"/>
                    <a:pt x="97" y="165"/>
                  </a:cubicBezTo>
                  <a:cubicBezTo>
                    <a:pt x="97" y="162"/>
                    <a:pt x="94" y="160"/>
                    <a:pt x="91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5" y="160"/>
                    <a:pt x="63" y="162"/>
                    <a:pt x="63" y="164"/>
                  </a:cubicBezTo>
                  <a:cubicBezTo>
                    <a:pt x="44" y="165"/>
                    <a:pt x="20" y="162"/>
                    <a:pt x="21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4" y="140"/>
                    <a:pt x="36" y="138"/>
                    <a:pt x="36" y="135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78"/>
                    <a:pt x="34" y="76"/>
                    <a:pt x="31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43"/>
                    <a:pt x="47" y="15"/>
                    <a:pt x="79" y="15"/>
                  </a:cubicBezTo>
                  <a:cubicBezTo>
                    <a:pt x="112" y="15"/>
                    <a:pt x="140" y="43"/>
                    <a:pt x="142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4" y="76"/>
                    <a:pt x="122" y="78"/>
                    <a:pt x="122" y="81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38"/>
                    <a:pt x="124" y="140"/>
                    <a:pt x="127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6" y="140"/>
                    <a:pt x="158" y="138"/>
                    <a:pt x="158" y="135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0"/>
                    <a:pt x="157" y="79"/>
                    <a:pt x="157" y="78"/>
                  </a:cubicBezTo>
                  <a:cubicBezTo>
                    <a:pt x="156" y="35"/>
                    <a:pt x="121" y="0"/>
                    <a:pt x="79" y="0"/>
                  </a:cubicBezTo>
                  <a:cubicBezTo>
                    <a:pt x="38" y="0"/>
                    <a:pt x="3" y="35"/>
                    <a:pt x="2" y="77"/>
                  </a:cubicBezTo>
                  <a:cubicBezTo>
                    <a:pt x="1" y="78"/>
                    <a:pt x="0" y="79"/>
                    <a:pt x="0" y="81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8"/>
                    <a:pt x="2" y="140"/>
                    <a:pt x="5" y="140"/>
                  </a:cubicBezTo>
                  <a:close/>
                  <a:moveTo>
                    <a:pt x="5" y="140"/>
                  </a:moveTo>
                  <a:cubicBezTo>
                    <a:pt x="5" y="140"/>
                    <a:pt x="5" y="140"/>
                    <a:pt x="5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183"/>
            <p:cNvSpPr>
              <a:spLocks noEditPoints="1"/>
            </p:cNvSpPr>
            <p:nvPr/>
          </p:nvSpPr>
          <p:spPr bwMode="auto">
            <a:xfrm>
              <a:off x="9125900" y="2583869"/>
              <a:ext cx="262165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6 w 150"/>
                <a:gd name="T23" fmla="*/ 68 h 126"/>
                <a:gd name="T24" fmla="*/ 67 w 150"/>
                <a:gd name="T25" fmla="*/ 68 h 126"/>
                <a:gd name="T26" fmla="*/ 39 w 150"/>
                <a:gd name="T27" fmla="*/ 96 h 126"/>
                <a:gd name="T28" fmla="*/ 39 w 150"/>
                <a:gd name="T29" fmla="*/ 119 h 126"/>
                <a:gd name="T30" fmla="*/ 39 w 150"/>
                <a:gd name="T31" fmla="*/ 119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4 w 150"/>
                <a:gd name="T39" fmla="*/ 119 h 126"/>
                <a:gd name="T40" fmla="*/ 114 w 150"/>
                <a:gd name="T41" fmla="*/ 119 h 126"/>
                <a:gd name="T42" fmla="*/ 114 w 150"/>
                <a:gd name="T43" fmla="*/ 96 h 126"/>
                <a:gd name="T44" fmla="*/ 86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4 h 126"/>
                <a:gd name="T52" fmla="*/ 119 w 150"/>
                <a:gd name="T53" fmla="*/ 96 h 126"/>
                <a:gd name="T54" fmla="*/ 119 w 150"/>
                <a:gd name="T55" fmla="*/ 103 h 126"/>
                <a:gd name="T56" fmla="*/ 148 w 150"/>
                <a:gd name="T57" fmla="*/ 97 h 126"/>
                <a:gd name="T58" fmla="*/ 150 w 150"/>
                <a:gd name="T59" fmla="*/ 96 h 126"/>
                <a:gd name="T60" fmla="*/ 150 w 150"/>
                <a:gd name="T61" fmla="*/ 96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3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4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6 h 126"/>
                <a:gd name="T92" fmla="*/ 0 w 150"/>
                <a:gd name="T93" fmla="*/ 97 h 126"/>
                <a:gd name="T94" fmla="*/ 2 w 150"/>
                <a:gd name="T95" fmla="*/ 97 h 126"/>
                <a:gd name="T96" fmla="*/ 34 w 150"/>
                <a:gd name="T97" fmla="*/ 103 h 126"/>
                <a:gd name="T98" fmla="*/ 34 w 150"/>
                <a:gd name="T99" fmla="*/ 96 h 126"/>
                <a:gd name="T100" fmla="*/ 57 w 150"/>
                <a:gd name="T101" fmla="*/ 64 h 126"/>
                <a:gd name="T102" fmla="*/ 57 w 150"/>
                <a:gd name="T103" fmla="*/ 64 h 126"/>
                <a:gd name="T104" fmla="*/ 57 w 150"/>
                <a:gd name="T105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8" y="26"/>
                    <a:pt x="102" y="33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6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6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4" y="81"/>
                    <a:pt x="101" y="68"/>
                    <a:pt x="86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4"/>
                  </a:cubicBezTo>
                  <a:cubicBezTo>
                    <a:pt x="109" y="68"/>
                    <a:pt x="119" y="81"/>
                    <a:pt x="119" y="96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7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6" y="0"/>
                    <a:pt x="16" y="10"/>
                    <a:pt x="16" y="22"/>
                  </a:cubicBezTo>
                  <a:cubicBezTo>
                    <a:pt x="16" y="34"/>
                    <a:pt x="26" y="44"/>
                    <a:pt x="38" y="44"/>
                  </a:cubicBezTo>
                  <a:close/>
                  <a:moveTo>
                    <a:pt x="57" y="64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4" y="101"/>
                    <a:pt x="24" y="103"/>
                    <a:pt x="34" y="10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81"/>
                    <a:pt x="44" y="68"/>
                    <a:pt x="5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7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Freeform 184"/>
            <p:cNvSpPr>
              <a:spLocks noEditPoints="1"/>
            </p:cNvSpPr>
            <p:nvPr/>
          </p:nvSpPr>
          <p:spPr bwMode="auto">
            <a:xfrm>
              <a:off x="7955783" y="2746796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2" y="44"/>
                  </a:cubicBezTo>
                  <a:cubicBezTo>
                    <a:pt x="125" y="44"/>
                    <a:pt x="134" y="34"/>
                    <a:pt x="134" y="22"/>
                  </a:cubicBezTo>
                  <a:cubicBezTo>
                    <a:pt x="134" y="10"/>
                    <a:pt x="125" y="0"/>
                    <a:pt x="112" y="0"/>
                  </a:cubicBezTo>
                  <a:cubicBezTo>
                    <a:pt x="100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185"/>
            <p:cNvSpPr>
              <a:spLocks noEditPoints="1"/>
            </p:cNvSpPr>
            <p:nvPr/>
          </p:nvSpPr>
          <p:spPr bwMode="auto">
            <a:xfrm>
              <a:off x="7892834" y="1860322"/>
              <a:ext cx="262906" cy="220693"/>
            </a:xfrm>
            <a:custGeom>
              <a:avLst/>
              <a:gdLst>
                <a:gd name="T0" fmla="*/ 90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0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6 w 150"/>
                <a:gd name="T25" fmla="*/ 68 h 126"/>
                <a:gd name="T26" fmla="*/ 38 w 150"/>
                <a:gd name="T27" fmla="*/ 97 h 126"/>
                <a:gd name="T28" fmla="*/ 38 w 150"/>
                <a:gd name="T29" fmla="*/ 119 h 126"/>
                <a:gd name="T30" fmla="*/ 38 w 150"/>
                <a:gd name="T31" fmla="*/ 120 h 126"/>
                <a:gd name="T32" fmla="*/ 40 w 150"/>
                <a:gd name="T33" fmla="*/ 120 h 126"/>
                <a:gd name="T34" fmla="*/ 78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3 w 150"/>
                <a:gd name="T41" fmla="*/ 119 h 126"/>
                <a:gd name="T42" fmla="*/ 113 w 150"/>
                <a:gd name="T43" fmla="*/ 97 h 126"/>
                <a:gd name="T44" fmla="*/ 85 w 150"/>
                <a:gd name="T45" fmla="*/ 68 h 126"/>
                <a:gd name="T46" fmla="*/ 121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8 w 150"/>
                <a:gd name="T53" fmla="*/ 97 h 126"/>
                <a:gd name="T54" fmla="*/ 118 w 150"/>
                <a:gd name="T55" fmla="*/ 104 h 126"/>
                <a:gd name="T56" fmla="*/ 148 w 150"/>
                <a:gd name="T57" fmla="*/ 97 h 126"/>
                <a:gd name="T58" fmla="*/ 149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1 w 150"/>
                <a:gd name="T65" fmla="*/ 46 h 126"/>
                <a:gd name="T66" fmla="*/ 37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59 w 150"/>
                <a:gd name="T73" fmla="*/ 22 h 126"/>
                <a:gd name="T74" fmla="*/ 37 w 150"/>
                <a:gd name="T75" fmla="*/ 0 h 126"/>
                <a:gd name="T76" fmla="*/ 15 w 150"/>
                <a:gd name="T77" fmla="*/ 22 h 126"/>
                <a:gd name="T78" fmla="*/ 37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6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1 w 150"/>
                <a:gd name="T95" fmla="*/ 98 h 126"/>
                <a:gd name="T96" fmla="*/ 33 w 150"/>
                <a:gd name="T97" fmla="*/ 104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0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4"/>
                    <a:pt x="109" y="44"/>
                    <a:pt x="112" y="44"/>
                  </a:cubicBezTo>
                  <a:cubicBezTo>
                    <a:pt x="124" y="44"/>
                    <a:pt x="134" y="34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ubicBezTo>
                    <a:pt x="100" y="0"/>
                    <a:pt x="90" y="10"/>
                    <a:pt x="90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51" y="68"/>
                    <a:pt x="38" y="81"/>
                    <a:pt x="38" y="97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8" y="126"/>
                  </a:cubicBezTo>
                  <a:cubicBezTo>
                    <a:pt x="99" y="126"/>
                    <a:pt x="111" y="121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81"/>
                    <a:pt x="101" y="68"/>
                    <a:pt x="85" y="68"/>
                  </a:cubicBezTo>
                  <a:close/>
                  <a:moveTo>
                    <a:pt x="121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8" y="69"/>
                    <a:pt x="118" y="82"/>
                    <a:pt x="118" y="97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37" y="103"/>
                    <a:pt x="147" y="98"/>
                    <a:pt x="148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1" y="46"/>
                  </a:cubicBezTo>
                  <a:close/>
                  <a:moveTo>
                    <a:pt x="37" y="44"/>
                  </a:moveTo>
                  <a:cubicBezTo>
                    <a:pt x="41" y="44"/>
                    <a:pt x="45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9" y="10"/>
                    <a:pt x="49" y="0"/>
                    <a:pt x="37" y="0"/>
                  </a:cubicBezTo>
                  <a:cubicBezTo>
                    <a:pt x="25" y="0"/>
                    <a:pt x="15" y="10"/>
                    <a:pt x="15" y="22"/>
                  </a:cubicBezTo>
                  <a:cubicBezTo>
                    <a:pt x="15" y="34"/>
                    <a:pt x="25" y="44"/>
                    <a:pt x="37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7" y="46"/>
                    <a:pt x="46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2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3" y="101"/>
                    <a:pt x="24" y="103"/>
                    <a:pt x="33" y="104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2"/>
                    <a:pt x="43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186"/>
            <p:cNvSpPr>
              <a:spLocks noEditPoints="1"/>
            </p:cNvSpPr>
            <p:nvPr/>
          </p:nvSpPr>
          <p:spPr bwMode="auto">
            <a:xfrm>
              <a:off x="6596818" y="3054878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60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187"/>
            <p:cNvSpPr>
              <a:spLocks noEditPoints="1"/>
            </p:cNvSpPr>
            <p:nvPr/>
          </p:nvSpPr>
          <p:spPr bwMode="auto">
            <a:xfrm>
              <a:off x="8623046" y="1809962"/>
              <a:ext cx="197735" cy="11182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1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6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2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5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5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8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1" y="17"/>
                  </a:cubicBezTo>
                  <a:cubicBezTo>
                    <a:pt x="78" y="6"/>
                    <a:pt x="62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6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5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5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8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188"/>
            <p:cNvSpPr>
              <a:spLocks noEditPoints="1"/>
            </p:cNvSpPr>
            <p:nvPr/>
          </p:nvSpPr>
          <p:spPr bwMode="auto">
            <a:xfrm>
              <a:off x="8580833" y="1853656"/>
              <a:ext cx="108865" cy="173296"/>
            </a:xfrm>
            <a:custGeom>
              <a:avLst/>
              <a:gdLst>
                <a:gd name="T0" fmla="*/ 61 w 62"/>
                <a:gd name="T1" fmla="*/ 43 h 99"/>
                <a:gd name="T2" fmla="*/ 18 w 62"/>
                <a:gd name="T3" fmla="*/ 0 h 99"/>
                <a:gd name="T4" fmla="*/ 16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8 h 99"/>
                <a:gd name="T12" fmla="*/ 28 w 62"/>
                <a:gd name="T13" fmla="*/ 99 h 99"/>
                <a:gd name="T14" fmla="*/ 28 w 62"/>
                <a:gd name="T15" fmla="*/ 99 h 99"/>
                <a:gd name="T16" fmla="*/ 29 w 62"/>
                <a:gd name="T17" fmla="*/ 98 h 99"/>
                <a:gd name="T18" fmla="*/ 61 w 62"/>
                <a:gd name="T19" fmla="*/ 46 h 99"/>
                <a:gd name="T20" fmla="*/ 61 w 62"/>
                <a:gd name="T21" fmla="*/ 43 h 99"/>
                <a:gd name="T22" fmla="*/ 48 w 62"/>
                <a:gd name="T23" fmla="*/ 46 h 99"/>
                <a:gd name="T24" fmla="*/ 26 w 62"/>
                <a:gd name="T25" fmla="*/ 83 h 99"/>
                <a:gd name="T26" fmla="*/ 17 w 62"/>
                <a:gd name="T27" fmla="*/ 70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6 h 99"/>
                <a:gd name="T36" fmla="*/ 48 w 62"/>
                <a:gd name="T37" fmla="*/ 46 h 99"/>
                <a:gd name="T38" fmla="*/ 48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5" y="13"/>
                    <a:pt x="0" y="28"/>
                    <a:pt x="0" y="44"/>
                  </a:cubicBezTo>
                  <a:cubicBezTo>
                    <a:pt x="0" y="65"/>
                    <a:pt x="9" y="85"/>
                    <a:pt x="26" y="98"/>
                  </a:cubicBezTo>
                  <a:cubicBezTo>
                    <a:pt x="27" y="98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8"/>
                    <a:pt x="29" y="98"/>
                    <a:pt x="29" y="98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5"/>
                    <a:pt x="61" y="44"/>
                    <a:pt x="61" y="43"/>
                  </a:cubicBezTo>
                  <a:close/>
                  <a:moveTo>
                    <a:pt x="48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79"/>
                    <a:pt x="19" y="75"/>
                    <a:pt x="17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2" y="30"/>
                    <a:pt x="14" y="24"/>
                  </a:cubicBezTo>
                  <a:cubicBezTo>
                    <a:pt x="15" y="21"/>
                    <a:pt x="16" y="18"/>
                    <a:pt x="18" y="16"/>
                  </a:cubicBezTo>
                  <a:lnTo>
                    <a:pt x="48" y="46"/>
                  </a:lnTo>
                  <a:close/>
                  <a:moveTo>
                    <a:pt x="48" y="46"/>
                  </a:moveTo>
                  <a:cubicBezTo>
                    <a:pt x="48" y="46"/>
                    <a:pt x="48" y="46"/>
                    <a:pt x="4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Freeform 189"/>
            <p:cNvSpPr>
              <a:spLocks noEditPoints="1"/>
            </p:cNvSpPr>
            <p:nvPr/>
          </p:nvSpPr>
          <p:spPr bwMode="auto">
            <a:xfrm>
              <a:off x="8647486" y="1939564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4 w 99"/>
                <a:gd name="T3" fmla="*/ 0 h 64"/>
                <a:gd name="T4" fmla="*/ 33 w 99"/>
                <a:gd name="T5" fmla="*/ 1 h 64"/>
                <a:gd name="T6" fmla="*/ 0 w 99"/>
                <a:gd name="T7" fmla="*/ 54 h 64"/>
                <a:gd name="T8" fmla="*/ 0 w 99"/>
                <a:gd name="T9" fmla="*/ 56 h 64"/>
                <a:gd name="T10" fmla="*/ 1 w 99"/>
                <a:gd name="T11" fmla="*/ 57 h 64"/>
                <a:gd name="T12" fmla="*/ 30 w 99"/>
                <a:gd name="T13" fmla="*/ 64 h 64"/>
                <a:gd name="T14" fmla="*/ 77 w 99"/>
                <a:gd name="T15" fmla="*/ 46 h 64"/>
                <a:gd name="T16" fmla="*/ 99 w 99"/>
                <a:gd name="T17" fmla="*/ 2 h 64"/>
                <a:gd name="T18" fmla="*/ 98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0" y="56"/>
                    <a:pt x="0" y="57"/>
                    <a:pt x="1" y="57"/>
                  </a:cubicBezTo>
                  <a:cubicBezTo>
                    <a:pt x="10" y="61"/>
                    <a:pt x="20" y="64"/>
                    <a:pt x="30" y="64"/>
                  </a:cubicBezTo>
                  <a:cubicBezTo>
                    <a:pt x="48" y="64"/>
                    <a:pt x="64" y="57"/>
                    <a:pt x="77" y="46"/>
                  </a:cubicBezTo>
                  <a:cubicBezTo>
                    <a:pt x="89" y="35"/>
                    <a:pt x="97" y="19"/>
                    <a:pt x="99" y="2"/>
                  </a:cubicBezTo>
                  <a:cubicBezTo>
                    <a:pt x="99" y="2"/>
                    <a:pt x="99" y="1"/>
                    <a:pt x="98" y="1"/>
                  </a:cubicBezTo>
                  <a:cubicBezTo>
                    <a:pt x="98" y="0"/>
                    <a:pt x="97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190"/>
            <p:cNvSpPr>
              <a:spLocks noEditPoints="1"/>
            </p:cNvSpPr>
            <p:nvPr/>
          </p:nvSpPr>
          <p:spPr bwMode="auto">
            <a:xfrm>
              <a:off x="9505818" y="3959867"/>
              <a:ext cx="197735" cy="11256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0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5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1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4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4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9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0" y="17"/>
                  </a:cubicBezTo>
                  <a:cubicBezTo>
                    <a:pt x="78" y="6"/>
                    <a:pt x="61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5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4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4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9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191"/>
            <p:cNvSpPr>
              <a:spLocks noEditPoints="1"/>
            </p:cNvSpPr>
            <p:nvPr/>
          </p:nvSpPr>
          <p:spPr bwMode="auto">
            <a:xfrm>
              <a:off x="9462124" y="4003561"/>
              <a:ext cx="108125" cy="174036"/>
            </a:xfrm>
            <a:custGeom>
              <a:avLst/>
              <a:gdLst>
                <a:gd name="T0" fmla="*/ 62 w 62"/>
                <a:gd name="T1" fmla="*/ 43 h 99"/>
                <a:gd name="T2" fmla="*/ 19 w 62"/>
                <a:gd name="T3" fmla="*/ 0 h 99"/>
                <a:gd name="T4" fmla="*/ 17 w 62"/>
                <a:gd name="T5" fmla="*/ 0 h 99"/>
                <a:gd name="T6" fmla="*/ 16 w 62"/>
                <a:gd name="T7" fmla="*/ 1 h 99"/>
                <a:gd name="T8" fmla="*/ 0 w 62"/>
                <a:gd name="T9" fmla="*/ 44 h 99"/>
                <a:gd name="T10" fmla="*/ 27 w 62"/>
                <a:gd name="T11" fmla="*/ 98 h 99"/>
                <a:gd name="T12" fmla="*/ 28 w 62"/>
                <a:gd name="T13" fmla="*/ 99 h 99"/>
                <a:gd name="T14" fmla="*/ 29 w 62"/>
                <a:gd name="T15" fmla="*/ 99 h 99"/>
                <a:gd name="T16" fmla="*/ 30 w 62"/>
                <a:gd name="T17" fmla="*/ 98 h 99"/>
                <a:gd name="T18" fmla="*/ 62 w 62"/>
                <a:gd name="T19" fmla="*/ 46 h 99"/>
                <a:gd name="T20" fmla="*/ 62 w 62"/>
                <a:gd name="T21" fmla="*/ 43 h 99"/>
                <a:gd name="T22" fmla="*/ 49 w 62"/>
                <a:gd name="T23" fmla="*/ 46 h 99"/>
                <a:gd name="T24" fmla="*/ 26 w 62"/>
                <a:gd name="T25" fmla="*/ 83 h 99"/>
                <a:gd name="T26" fmla="*/ 18 w 62"/>
                <a:gd name="T27" fmla="*/ 70 h 99"/>
                <a:gd name="T28" fmla="*/ 11 w 62"/>
                <a:gd name="T29" fmla="*/ 44 h 99"/>
                <a:gd name="T30" fmla="*/ 15 w 62"/>
                <a:gd name="T31" fmla="*/ 24 h 99"/>
                <a:gd name="T32" fmla="*/ 19 w 62"/>
                <a:gd name="T33" fmla="*/ 16 h 99"/>
                <a:gd name="T34" fmla="*/ 49 w 62"/>
                <a:gd name="T35" fmla="*/ 46 h 99"/>
                <a:gd name="T36" fmla="*/ 49 w 62"/>
                <a:gd name="T37" fmla="*/ 46 h 99"/>
                <a:gd name="T38" fmla="*/ 49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2" y="43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6" y="13"/>
                    <a:pt x="0" y="28"/>
                    <a:pt x="0" y="44"/>
                  </a:cubicBezTo>
                  <a:cubicBezTo>
                    <a:pt x="0" y="65"/>
                    <a:pt x="10" y="85"/>
                    <a:pt x="27" y="98"/>
                  </a:cubicBezTo>
                  <a:cubicBezTo>
                    <a:pt x="27" y="99"/>
                    <a:pt x="28" y="99"/>
                    <a:pt x="28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30" y="98"/>
                    <a:pt x="30" y="98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5"/>
                    <a:pt x="62" y="44"/>
                    <a:pt x="62" y="43"/>
                  </a:cubicBezTo>
                  <a:close/>
                  <a:moveTo>
                    <a:pt x="49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3" y="79"/>
                    <a:pt x="20" y="75"/>
                    <a:pt x="18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3" y="30"/>
                    <a:pt x="15" y="24"/>
                  </a:cubicBezTo>
                  <a:cubicBezTo>
                    <a:pt x="16" y="21"/>
                    <a:pt x="17" y="18"/>
                    <a:pt x="19" y="16"/>
                  </a:cubicBezTo>
                  <a:lnTo>
                    <a:pt x="49" y="46"/>
                  </a:lnTo>
                  <a:close/>
                  <a:moveTo>
                    <a:pt x="49" y="46"/>
                  </a:moveTo>
                  <a:cubicBezTo>
                    <a:pt x="49" y="46"/>
                    <a:pt x="49" y="46"/>
                    <a:pt x="4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192"/>
            <p:cNvSpPr>
              <a:spLocks noEditPoints="1"/>
            </p:cNvSpPr>
            <p:nvPr/>
          </p:nvSpPr>
          <p:spPr bwMode="auto">
            <a:xfrm>
              <a:off x="9528036" y="4089469"/>
              <a:ext cx="175518" cy="112568"/>
            </a:xfrm>
            <a:custGeom>
              <a:avLst/>
              <a:gdLst>
                <a:gd name="T0" fmla="*/ 98 w 100"/>
                <a:gd name="T1" fmla="*/ 0 h 64"/>
                <a:gd name="T2" fmla="*/ 35 w 100"/>
                <a:gd name="T3" fmla="*/ 0 h 64"/>
                <a:gd name="T4" fmla="*/ 33 w 100"/>
                <a:gd name="T5" fmla="*/ 1 h 64"/>
                <a:gd name="T6" fmla="*/ 1 w 100"/>
                <a:gd name="T7" fmla="*/ 54 h 64"/>
                <a:gd name="T8" fmla="*/ 1 w 100"/>
                <a:gd name="T9" fmla="*/ 56 h 64"/>
                <a:gd name="T10" fmla="*/ 2 w 100"/>
                <a:gd name="T11" fmla="*/ 57 h 64"/>
                <a:gd name="T12" fmla="*/ 31 w 100"/>
                <a:gd name="T13" fmla="*/ 64 h 64"/>
                <a:gd name="T14" fmla="*/ 77 w 100"/>
                <a:gd name="T15" fmla="*/ 46 h 64"/>
                <a:gd name="T16" fmla="*/ 100 w 100"/>
                <a:gd name="T17" fmla="*/ 2 h 64"/>
                <a:gd name="T18" fmla="*/ 99 w 100"/>
                <a:gd name="T19" fmla="*/ 1 h 64"/>
                <a:gd name="T20" fmla="*/ 98 w 100"/>
                <a:gd name="T21" fmla="*/ 0 h 64"/>
                <a:gd name="T22" fmla="*/ 98 w 100"/>
                <a:gd name="T23" fmla="*/ 0 h 64"/>
                <a:gd name="T24" fmla="*/ 98 w 100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64">
                  <a:moveTo>
                    <a:pt x="98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5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11" y="61"/>
                    <a:pt x="21" y="64"/>
                    <a:pt x="31" y="64"/>
                  </a:cubicBezTo>
                  <a:cubicBezTo>
                    <a:pt x="48" y="64"/>
                    <a:pt x="65" y="57"/>
                    <a:pt x="77" y="46"/>
                  </a:cubicBezTo>
                  <a:cubicBezTo>
                    <a:pt x="90" y="35"/>
                    <a:pt x="98" y="19"/>
                    <a:pt x="100" y="2"/>
                  </a:cubicBezTo>
                  <a:cubicBezTo>
                    <a:pt x="100" y="2"/>
                    <a:pt x="100" y="1"/>
                    <a:pt x="99" y="1"/>
                  </a:cubicBezTo>
                  <a:cubicBezTo>
                    <a:pt x="99" y="0"/>
                    <a:pt x="98" y="0"/>
                    <a:pt x="98" y="0"/>
                  </a:cubicBezTo>
                  <a:close/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193"/>
            <p:cNvSpPr>
              <a:spLocks noEditPoints="1"/>
            </p:cNvSpPr>
            <p:nvPr/>
          </p:nvSpPr>
          <p:spPr bwMode="auto">
            <a:xfrm>
              <a:off x="7812111" y="3454051"/>
              <a:ext cx="196254" cy="110346"/>
            </a:xfrm>
            <a:custGeom>
              <a:avLst/>
              <a:gdLst>
                <a:gd name="T0" fmla="*/ 45 w 112"/>
                <a:gd name="T1" fmla="*/ 63 h 63"/>
                <a:gd name="T2" fmla="*/ 47 w 112"/>
                <a:gd name="T3" fmla="*/ 63 h 63"/>
                <a:gd name="T4" fmla="*/ 110 w 112"/>
                <a:gd name="T5" fmla="*/ 63 h 63"/>
                <a:gd name="T6" fmla="*/ 112 w 112"/>
                <a:gd name="T7" fmla="*/ 63 h 63"/>
                <a:gd name="T8" fmla="*/ 112 w 112"/>
                <a:gd name="T9" fmla="*/ 61 h 63"/>
                <a:gd name="T10" fmla="*/ 90 w 112"/>
                <a:gd name="T11" fmla="*/ 17 h 63"/>
                <a:gd name="T12" fmla="*/ 44 w 112"/>
                <a:gd name="T13" fmla="*/ 0 h 63"/>
                <a:gd name="T14" fmla="*/ 0 w 112"/>
                <a:gd name="T15" fmla="*/ 15 h 63"/>
                <a:gd name="T16" fmla="*/ 0 w 112"/>
                <a:gd name="T17" fmla="*/ 16 h 63"/>
                <a:gd name="T18" fmla="*/ 0 w 112"/>
                <a:gd name="T19" fmla="*/ 18 h 63"/>
                <a:gd name="T20" fmla="*/ 45 w 112"/>
                <a:gd name="T21" fmla="*/ 63 h 63"/>
                <a:gd name="T22" fmla="*/ 37 w 112"/>
                <a:gd name="T23" fmla="*/ 39 h 63"/>
                <a:gd name="T24" fmla="*/ 55 w 112"/>
                <a:gd name="T25" fmla="*/ 12 h 63"/>
                <a:gd name="T26" fmla="*/ 61 w 112"/>
                <a:gd name="T27" fmla="*/ 13 h 63"/>
                <a:gd name="T28" fmla="*/ 41 w 112"/>
                <a:gd name="T29" fmla="*/ 43 h 63"/>
                <a:gd name="T30" fmla="*/ 37 w 112"/>
                <a:gd name="T31" fmla="*/ 39 h 63"/>
                <a:gd name="T32" fmla="*/ 44 w 112"/>
                <a:gd name="T33" fmla="*/ 11 h 63"/>
                <a:gd name="T34" fmla="*/ 45 w 112"/>
                <a:gd name="T35" fmla="*/ 11 h 63"/>
                <a:gd name="T36" fmla="*/ 30 w 112"/>
                <a:gd name="T37" fmla="*/ 33 h 63"/>
                <a:gd name="T38" fmla="*/ 26 w 112"/>
                <a:gd name="T39" fmla="*/ 28 h 63"/>
                <a:gd name="T40" fmla="*/ 38 w 112"/>
                <a:gd name="T41" fmla="*/ 11 h 63"/>
                <a:gd name="T42" fmla="*/ 44 w 112"/>
                <a:gd name="T43" fmla="*/ 11 h 63"/>
                <a:gd name="T44" fmla="*/ 25 w 112"/>
                <a:gd name="T45" fmla="*/ 13 h 63"/>
                <a:gd name="T46" fmla="*/ 20 w 112"/>
                <a:gd name="T47" fmla="*/ 22 h 63"/>
                <a:gd name="T48" fmla="*/ 16 w 112"/>
                <a:gd name="T49" fmla="*/ 18 h 63"/>
                <a:gd name="T50" fmla="*/ 24 w 112"/>
                <a:gd name="T51" fmla="*/ 14 h 63"/>
                <a:gd name="T52" fmla="*/ 25 w 112"/>
                <a:gd name="T53" fmla="*/ 13 h 63"/>
                <a:gd name="T54" fmla="*/ 79 w 112"/>
                <a:gd name="T55" fmla="*/ 52 h 63"/>
                <a:gd name="T56" fmla="*/ 91 w 112"/>
                <a:gd name="T57" fmla="*/ 35 h 63"/>
                <a:gd name="T58" fmla="*/ 93 w 112"/>
                <a:gd name="T59" fmla="*/ 38 h 63"/>
                <a:gd name="T60" fmla="*/ 84 w 112"/>
                <a:gd name="T61" fmla="*/ 52 h 63"/>
                <a:gd name="T62" fmla="*/ 79 w 112"/>
                <a:gd name="T63" fmla="*/ 52 h 63"/>
                <a:gd name="T64" fmla="*/ 94 w 112"/>
                <a:gd name="T65" fmla="*/ 52 h 63"/>
                <a:gd name="T66" fmla="*/ 97 w 112"/>
                <a:gd name="T67" fmla="*/ 47 h 63"/>
                <a:gd name="T68" fmla="*/ 99 w 112"/>
                <a:gd name="T69" fmla="*/ 52 h 63"/>
                <a:gd name="T70" fmla="*/ 94 w 112"/>
                <a:gd name="T71" fmla="*/ 52 h 63"/>
                <a:gd name="T72" fmla="*/ 62 w 112"/>
                <a:gd name="T73" fmla="*/ 52 h 63"/>
                <a:gd name="T74" fmla="*/ 81 w 112"/>
                <a:gd name="T75" fmla="*/ 24 h 63"/>
                <a:gd name="T76" fmla="*/ 83 w 112"/>
                <a:gd name="T77" fmla="*/ 26 h 63"/>
                <a:gd name="T78" fmla="*/ 85 w 112"/>
                <a:gd name="T79" fmla="*/ 28 h 63"/>
                <a:gd name="T80" fmla="*/ 69 w 112"/>
                <a:gd name="T81" fmla="*/ 52 h 63"/>
                <a:gd name="T82" fmla="*/ 62 w 112"/>
                <a:gd name="T83" fmla="*/ 52 h 63"/>
                <a:gd name="T84" fmla="*/ 52 w 112"/>
                <a:gd name="T85" fmla="*/ 52 h 63"/>
                <a:gd name="T86" fmla="*/ 50 w 112"/>
                <a:gd name="T87" fmla="*/ 52 h 63"/>
                <a:gd name="T88" fmla="*/ 47 w 112"/>
                <a:gd name="T89" fmla="*/ 49 h 63"/>
                <a:gd name="T90" fmla="*/ 69 w 112"/>
                <a:gd name="T91" fmla="*/ 16 h 63"/>
                <a:gd name="T92" fmla="*/ 74 w 112"/>
                <a:gd name="T93" fmla="*/ 19 h 63"/>
                <a:gd name="T94" fmla="*/ 52 w 112"/>
                <a:gd name="T95" fmla="*/ 52 h 63"/>
                <a:gd name="T96" fmla="*/ 52 w 112"/>
                <a:gd name="T97" fmla="*/ 52 h 63"/>
                <a:gd name="T98" fmla="*/ 52 w 112"/>
                <a:gd name="T9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63">
                  <a:moveTo>
                    <a:pt x="45" y="63"/>
                  </a:moveTo>
                  <a:cubicBezTo>
                    <a:pt x="46" y="63"/>
                    <a:pt x="46" y="63"/>
                    <a:pt x="47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1" y="63"/>
                    <a:pt x="111" y="63"/>
                    <a:pt x="112" y="63"/>
                  </a:cubicBezTo>
                  <a:cubicBezTo>
                    <a:pt x="112" y="62"/>
                    <a:pt x="112" y="62"/>
                    <a:pt x="112" y="61"/>
                  </a:cubicBezTo>
                  <a:cubicBezTo>
                    <a:pt x="110" y="44"/>
                    <a:pt x="102" y="28"/>
                    <a:pt x="90" y="17"/>
                  </a:cubicBezTo>
                  <a:cubicBezTo>
                    <a:pt x="77" y="6"/>
                    <a:pt x="61" y="0"/>
                    <a:pt x="44" y="0"/>
                  </a:cubicBezTo>
                  <a:cubicBezTo>
                    <a:pt x="28" y="0"/>
                    <a:pt x="13" y="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lnTo>
                    <a:pt x="45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59" y="13"/>
                    <a:pt x="61" y="13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4" y="11"/>
                    <a:pt x="45" y="11"/>
                    <a:pt x="45" y="1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5" y="1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4" y="14"/>
                    <a:pt x="25" y="14"/>
                    <a:pt x="25" y="13"/>
                  </a:cubicBezTo>
                  <a:close/>
                  <a:moveTo>
                    <a:pt x="79" y="52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2" y="37"/>
                    <a:pt x="93" y="38"/>
                  </a:cubicBezTo>
                  <a:cubicBezTo>
                    <a:pt x="84" y="52"/>
                    <a:pt x="84" y="52"/>
                    <a:pt x="84" y="52"/>
                  </a:cubicBezTo>
                  <a:lnTo>
                    <a:pt x="79" y="52"/>
                  </a:lnTo>
                  <a:close/>
                  <a:moveTo>
                    <a:pt x="94" y="52"/>
                  </a:moveTo>
                  <a:cubicBezTo>
                    <a:pt x="97" y="47"/>
                    <a:pt x="97" y="47"/>
                    <a:pt x="97" y="47"/>
                  </a:cubicBezTo>
                  <a:cubicBezTo>
                    <a:pt x="98" y="49"/>
                    <a:pt x="99" y="51"/>
                    <a:pt x="99" y="52"/>
                  </a:cubicBezTo>
                  <a:lnTo>
                    <a:pt x="94" y="52"/>
                  </a:lnTo>
                  <a:close/>
                  <a:moveTo>
                    <a:pt x="62" y="52"/>
                  </a:moveTo>
                  <a:cubicBezTo>
                    <a:pt x="81" y="24"/>
                    <a:pt x="81" y="24"/>
                    <a:pt x="81" y="24"/>
                  </a:cubicBezTo>
                  <a:cubicBezTo>
                    <a:pt x="82" y="25"/>
                    <a:pt x="82" y="25"/>
                    <a:pt x="83" y="26"/>
                  </a:cubicBezTo>
                  <a:cubicBezTo>
                    <a:pt x="84" y="27"/>
                    <a:pt x="84" y="27"/>
                    <a:pt x="85" y="28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62" y="52"/>
                  </a:lnTo>
                  <a:close/>
                  <a:moveTo>
                    <a:pt x="52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17"/>
                    <a:pt x="72" y="18"/>
                    <a:pt x="74" y="19"/>
                  </a:cubicBezTo>
                  <a:lnTo>
                    <a:pt x="52" y="52"/>
                  </a:lnTo>
                  <a:close/>
                  <a:moveTo>
                    <a:pt x="52" y="52"/>
                  </a:moveTo>
                  <a:cubicBezTo>
                    <a:pt x="52" y="52"/>
                    <a:pt x="52" y="52"/>
                    <a:pt x="52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Freeform 194"/>
            <p:cNvSpPr>
              <a:spLocks noEditPoints="1"/>
            </p:cNvSpPr>
            <p:nvPr/>
          </p:nvSpPr>
          <p:spPr bwMode="auto">
            <a:xfrm>
              <a:off x="7768417" y="3496264"/>
              <a:ext cx="108865" cy="173296"/>
            </a:xfrm>
            <a:custGeom>
              <a:avLst/>
              <a:gdLst>
                <a:gd name="T0" fmla="*/ 61 w 62"/>
                <a:gd name="T1" fmla="*/ 44 h 99"/>
                <a:gd name="T2" fmla="*/ 18 w 62"/>
                <a:gd name="T3" fmla="*/ 1 h 99"/>
                <a:gd name="T4" fmla="*/ 17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9 h 99"/>
                <a:gd name="T12" fmla="*/ 28 w 62"/>
                <a:gd name="T13" fmla="*/ 99 h 99"/>
                <a:gd name="T14" fmla="*/ 28 w 62"/>
                <a:gd name="T15" fmla="*/ 99 h 99"/>
                <a:gd name="T16" fmla="*/ 30 w 62"/>
                <a:gd name="T17" fmla="*/ 98 h 99"/>
                <a:gd name="T18" fmla="*/ 61 w 62"/>
                <a:gd name="T19" fmla="*/ 47 h 99"/>
                <a:gd name="T20" fmla="*/ 61 w 62"/>
                <a:gd name="T21" fmla="*/ 44 h 99"/>
                <a:gd name="T22" fmla="*/ 48 w 62"/>
                <a:gd name="T23" fmla="*/ 47 h 99"/>
                <a:gd name="T24" fmla="*/ 26 w 62"/>
                <a:gd name="T25" fmla="*/ 83 h 99"/>
                <a:gd name="T26" fmla="*/ 17 w 62"/>
                <a:gd name="T27" fmla="*/ 71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7 h 99"/>
                <a:gd name="T36" fmla="*/ 48 w 62"/>
                <a:gd name="T37" fmla="*/ 47 h 99"/>
                <a:gd name="T38" fmla="*/ 48 w 62"/>
                <a:gd name="T39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4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5" y="13"/>
                    <a:pt x="0" y="29"/>
                    <a:pt x="0" y="44"/>
                  </a:cubicBezTo>
                  <a:cubicBezTo>
                    <a:pt x="0" y="66"/>
                    <a:pt x="9" y="86"/>
                    <a:pt x="26" y="99"/>
                  </a:cubicBezTo>
                  <a:cubicBezTo>
                    <a:pt x="27" y="99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9" y="99"/>
                    <a:pt x="29" y="99"/>
                    <a:pt x="30" y="9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2" y="46"/>
                    <a:pt x="62" y="45"/>
                    <a:pt x="61" y="44"/>
                  </a:cubicBezTo>
                  <a:close/>
                  <a:moveTo>
                    <a:pt x="48" y="47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80"/>
                    <a:pt x="19" y="75"/>
                    <a:pt x="17" y="71"/>
                  </a:cubicBezTo>
                  <a:cubicBezTo>
                    <a:pt x="13" y="63"/>
                    <a:pt x="11" y="54"/>
                    <a:pt x="11" y="44"/>
                  </a:cubicBezTo>
                  <a:cubicBezTo>
                    <a:pt x="11" y="38"/>
                    <a:pt x="12" y="31"/>
                    <a:pt x="14" y="24"/>
                  </a:cubicBezTo>
                  <a:cubicBezTo>
                    <a:pt x="15" y="22"/>
                    <a:pt x="17" y="19"/>
                    <a:pt x="18" y="16"/>
                  </a:cubicBezTo>
                  <a:lnTo>
                    <a:pt x="48" y="47"/>
                  </a:lnTo>
                  <a:close/>
                  <a:moveTo>
                    <a:pt x="48" y="47"/>
                  </a:moveTo>
                  <a:cubicBezTo>
                    <a:pt x="48" y="47"/>
                    <a:pt x="48" y="47"/>
                    <a:pt x="48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195"/>
            <p:cNvSpPr>
              <a:spLocks noEditPoints="1"/>
            </p:cNvSpPr>
            <p:nvPr/>
          </p:nvSpPr>
          <p:spPr bwMode="auto">
            <a:xfrm>
              <a:off x="7835069" y="3582171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5 w 99"/>
                <a:gd name="T3" fmla="*/ 0 h 64"/>
                <a:gd name="T4" fmla="*/ 33 w 99"/>
                <a:gd name="T5" fmla="*/ 2 h 64"/>
                <a:gd name="T6" fmla="*/ 0 w 99"/>
                <a:gd name="T7" fmla="*/ 55 h 64"/>
                <a:gd name="T8" fmla="*/ 0 w 99"/>
                <a:gd name="T9" fmla="*/ 56 h 64"/>
                <a:gd name="T10" fmla="*/ 1 w 99"/>
                <a:gd name="T11" fmla="*/ 58 h 64"/>
                <a:gd name="T12" fmla="*/ 31 w 99"/>
                <a:gd name="T13" fmla="*/ 64 h 64"/>
                <a:gd name="T14" fmla="*/ 77 w 99"/>
                <a:gd name="T15" fmla="*/ 47 h 64"/>
                <a:gd name="T16" fmla="*/ 99 w 99"/>
                <a:gd name="T17" fmla="*/ 3 h 64"/>
                <a:gd name="T18" fmla="*/ 99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1"/>
                    <a:pt x="33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57"/>
                    <a:pt x="1" y="57"/>
                    <a:pt x="1" y="58"/>
                  </a:cubicBezTo>
                  <a:cubicBezTo>
                    <a:pt x="10" y="62"/>
                    <a:pt x="20" y="64"/>
                    <a:pt x="31" y="64"/>
                  </a:cubicBezTo>
                  <a:cubicBezTo>
                    <a:pt x="48" y="64"/>
                    <a:pt x="64" y="58"/>
                    <a:pt x="77" y="47"/>
                  </a:cubicBezTo>
                  <a:cubicBezTo>
                    <a:pt x="89" y="35"/>
                    <a:pt x="97" y="20"/>
                    <a:pt x="99" y="3"/>
                  </a:cubicBezTo>
                  <a:cubicBezTo>
                    <a:pt x="99" y="2"/>
                    <a:pt x="99" y="2"/>
                    <a:pt x="99" y="1"/>
                  </a:cubicBezTo>
                  <a:cubicBezTo>
                    <a:pt x="98" y="1"/>
                    <a:pt x="98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196"/>
            <p:cNvSpPr>
              <a:spLocks noEditPoints="1"/>
            </p:cNvSpPr>
            <p:nvPr/>
          </p:nvSpPr>
          <p:spPr bwMode="auto">
            <a:xfrm>
              <a:off x="8906689" y="2426125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9 h 46"/>
                <a:gd name="T24" fmla="*/ 95 w 102"/>
                <a:gd name="T25" fmla="*/ 10 h 46"/>
                <a:gd name="T26" fmla="*/ 91 w 102"/>
                <a:gd name="T27" fmla="*/ 16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4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7" y="29"/>
                  </a:cubicBezTo>
                  <a:cubicBezTo>
                    <a:pt x="67" y="31"/>
                    <a:pt x="68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5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9"/>
                  </a:cubicBezTo>
                  <a:cubicBezTo>
                    <a:pt x="97" y="8"/>
                    <a:pt x="96" y="9"/>
                    <a:pt x="95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4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197"/>
            <p:cNvSpPr>
              <a:spLocks noEditPoints="1"/>
            </p:cNvSpPr>
            <p:nvPr/>
          </p:nvSpPr>
          <p:spPr bwMode="auto">
            <a:xfrm>
              <a:off x="8911873" y="2537953"/>
              <a:ext cx="176999" cy="80723"/>
            </a:xfrm>
            <a:custGeom>
              <a:avLst/>
              <a:gdLst>
                <a:gd name="T0" fmla="*/ 99 w 101"/>
                <a:gd name="T1" fmla="*/ 4 h 46"/>
                <a:gd name="T2" fmla="*/ 92 w 101"/>
                <a:gd name="T3" fmla="*/ 0 h 46"/>
                <a:gd name="T4" fmla="*/ 84 w 101"/>
                <a:gd name="T5" fmla="*/ 5 h 46"/>
                <a:gd name="T6" fmla="*/ 49 w 101"/>
                <a:gd name="T7" fmla="*/ 28 h 46"/>
                <a:gd name="T8" fmla="*/ 27 w 101"/>
                <a:gd name="T9" fmla="*/ 20 h 46"/>
                <a:gd name="T10" fmla="*/ 32 w 101"/>
                <a:gd name="T11" fmla="*/ 20 h 46"/>
                <a:gd name="T12" fmla="*/ 35 w 101"/>
                <a:gd name="T13" fmla="*/ 16 h 46"/>
                <a:gd name="T14" fmla="*/ 33 w 101"/>
                <a:gd name="T15" fmla="*/ 12 h 46"/>
                <a:gd name="T16" fmla="*/ 6 w 101"/>
                <a:gd name="T17" fmla="*/ 0 h 46"/>
                <a:gd name="T18" fmla="*/ 2 w 101"/>
                <a:gd name="T19" fmla="*/ 1 h 46"/>
                <a:gd name="T20" fmla="*/ 0 w 101"/>
                <a:gd name="T21" fmla="*/ 4 h 46"/>
                <a:gd name="T22" fmla="*/ 0 w 101"/>
                <a:gd name="T23" fmla="*/ 34 h 46"/>
                <a:gd name="T24" fmla="*/ 3 w 101"/>
                <a:gd name="T25" fmla="*/ 37 h 46"/>
                <a:gd name="T26" fmla="*/ 7 w 101"/>
                <a:gd name="T27" fmla="*/ 36 h 46"/>
                <a:gd name="T28" fmla="*/ 11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8" y="1"/>
                    <a:pt x="95" y="0"/>
                    <a:pt x="92" y="0"/>
                  </a:cubicBezTo>
                  <a:cubicBezTo>
                    <a:pt x="88" y="0"/>
                    <a:pt x="85" y="2"/>
                    <a:pt x="84" y="5"/>
                  </a:cubicBezTo>
                  <a:cubicBezTo>
                    <a:pt x="78" y="19"/>
                    <a:pt x="65" y="28"/>
                    <a:pt x="49" y="28"/>
                  </a:cubicBezTo>
                  <a:cubicBezTo>
                    <a:pt x="41" y="28"/>
                    <a:pt x="33" y="25"/>
                    <a:pt x="27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5" y="18"/>
                    <a:pt x="35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7"/>
                    <a:pt x="3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21" y="40"/>
                    <a:pt x="34" y="46"/>
                    <a:pt x="49" y="46"/>
                  </a:cubicBezTo>
                  <a:cubicBezTo>
                    <a:pt x="72" y="46"/>
                    <a:pt x="92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198"/>
            <p:cNvSpPr>
              <a:spLocks noEditPoints="1"/>
            </p:cNvSpPr>
            <p:nvPr/>
          </p:nvSpPr>
          <p:spPr bwMode="auto">
            <a:xfrm>
              <a:off x="7556611" y="3248910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8 h 46"/>
                <a:gd name="T24" fmla="*/ 95 w 102"/>
                <a:gd name="T25" fmla="*/ 10 h 46"/>
                <a:gd name="T26" fmla="*/ 91 w 102"/>
                <a:gd name="T27" fmla="*/ 15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3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7"/>
                    <a:pt x="67" y="29"/>
                  </a:cubicBezTo>
                  <a:cubicBezTo>
                    <a:pt x="67" y="31"/>
                    <a:pt x="68" y="32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4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8"/>
                  </a:cubicBezTo>
                  <a:cubicBezTo>
                    <a:pt x="97" y="8"/>
                    <a:pt x="96" y="8"/>
                    <a:pt x="95" y="10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3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Freeform 199"/>
            <p:cNvSpPr>
              <a:spLocks noEditPoints="1"/>
            </p:cNvSpPr>
            <p:nvPr/>
          </p:nvSpPr>
          <p:spPr bwMode="auto">
            <a:xfrm>
              <a:off x="7561795" y="3359256"/>
              <a:ext cx="176999" cy="82204"/>
            </a:xfrm>
            <a:custGeom>
              <a:avLst/>
              <a:gdLst>
                <a:gd name="T0" fmla="*/ 99 w 101"/>
                <a:gd name="T1" fmla="*/ 5 h 47"/>
                <a:gd name="T2" fmla="*/ 92 w 101"/>
                <a:gd name="T3" fmla="*/ 1 h 47"/>
                <a:gd name="T4" fmla="*/ 84 w 101"/>
                <a:gd name="T5" fmla="*/ 6 h 47"/>
                <a:gd name="T6" fmla="*/ 49 w 101"/>
                <a:gd name="T7" fmla="*/ 29 h 47"/>
                <a:gd name="T8" fmla="*/ 27 w 101"/>
                <a:gd name="T9" fmla="*/ 21 h 47"/>
                <a:gd name="T10" fmla="*/ 32 w 101"/>
                <a:gd name="T11" fmla="*/ 20 h 47"/>
                <a:gd name="T12" fmla="*/ 35 w 101"/>
                <a:gd name="T13" fmla="*/ 17 h 47"/>
                <a:gd name="T14" fmla="*/ 33 w 101"/>
                <a:gd name="T15" fmla="*/ 13 h 47"/>
                <a:gd name="T16" fmla="*/ 6 w 101"/>
                <a:gd name="T17" fmla="*/ 1 h 47"/>
                <a:gd name="T18" fmla="*/ 2 w 101"/>
                <a:gd name="T19" fmla="*/ 1 h 47"/>
                <a:gd name="T20" fmla="*/ 0 w 101"/>
                <a:gd name="T21" fmla="*/ 4 h 47"/>
                <a:gd name="T22" fmla="*/ 0 w 101"/>
                <a:gd name="T23" fmla="*/ 34 h 47"/>
                <a:gd name="T24" fmla="*/ 3 w 101"/>
                <a:gd name="T25" fmla="*/ 38 h 47"/>
                <a:gd name="T26" fmla="*/ 7 w 101"/>
                <a:gd name="T27" fmla="*/ 36 h 47"/>
                <a:gd name="T28" fmla="*/ 11 w 101"/>
                <a:gd name="T29" fmla="*/ 31 h 47"/>
                <a:gd name="T30" fmla="*/ 49 w 101"/>
                <a:gd name="T31" fmla="*/ 47 h 47"/>
                <a:gd name="T32" fmla="*/ 100 w 101"/>
                <a:gd name="T33" fmla="*/ 13 h 47"/>
                <a:gd name="T34" fmla="*/ 99 w 101"/>
                <a:gd name="T35" fmla="*/ 5 h 47"/>
                <a:gd name="T36" fmla="*/ 99 w 101"/>
                <a:gd name="T37" fmla="*/ 5 h 47"/>
                <a:gd name="T38" fmla="*/ 99 w 101"/>
                <a:gd name="T39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7">
                  <a:moveTo>
                    <a:pt x="99" y="5"/>
                  </a:moveTo>
                  <a:cubicBezTo>
                    <a:pt x="98" y="2"/>
                    <a:pt x="95" y="1"/>
                    <a:pt x="92" y="1"/>
                  </a:cubicBezTo>
                  <a:cubicBezTo>
                    <a:pt x="88" y="1"/>
                    <a:pt x="85" y="3"/>
                    <a:pt x="84" y="6"/>
                  </a:cubicBezTo>
                  <a:cubicBezTo>
                    <a:pt x="78" y="20"/>
                    <a:pt x="65" y="29"/>
                    <a:pt x="49" y="29"/>
                  </a:cubicBezTo>
                  <a:cubicBezTo>
                    <a:pt x="41" y="29"/>
                    <a:pt x="33" y="26"/>
                    <a:pt x="27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5" y="19"/>
                    <a:pt x="35" y="17"/>
                  </a:cubicBezTo>
                  <a:cubicBezTo>
                    <a:pt x="35" y="15"/>
                    <a:pt x="34" y="14"/>
                    <a:pt x="33" y="1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7"/>
                    <a:pt x="3" y="38"/>
                  </a:cubicBezTo>
                  <a:cubicBezTo>
                    <a:pt x="4" y="38"/>
                    <a:pt x="6" y="38"/>
                    <a:pt x="7" y="3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21" y="41"/>
                    <a:pt x="34" y="47"/>
                    <a:pt x="49" y="47"/>
                  </a:cubicBezTo>
                  <a:cubicBezTo>
                    <a:pt x="72" y="47"/>
                    <a:pt x="92" y="33"/>
                    <a:pt x="100" y="13"/>
                  </a:cubicBezTo>
                  <a:cubicBezTo>
                    <a:pt x="101" y="10"/>
                    <a:pt x="101" y="7"/>
                    <a:pt x="99" y="5"/>
                  </a:cubicBezTo>
                  <a:close/>
                  <a:moveTo>
                    <a:pt x="99" y="5"/>
                  </a:moveTo>
                  <a:cubicBezTo>
                    <a:pt x="99" y="5"/>
                    <a:pt x="99" y="5"/>
                    <a:pt x="9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200"/>
            <p:cNvSpPr>
              <a:spLocks noEditPoints="1"/>
            </p:cNvSpPr>
            <p:nvPr/>
          </p:nvSpPr>
          <p:spPr bwMode="auto">
            <a:xfrm>
              <a:off x="8281639" y="2005475"/>
              <a:ext cx="176999" cy="80723"/>
            </a:xfrm>
            <a:custGeom>
              <a:avLst/>
              <a:gdLst>
                <a:gd name="T0" fmla="*/ 9 w 101"/>
                <a:gd name="T1" fmla="*/ 46 h 46"/>
                <a:gd name="T2" fmla="*/ 18 w 101"/>
                <a:gd name="T3" fmla="*/ 40 h 46"/>
                <a:gd name="T4" fmla="*/ 52 w 101"/>
                <a:gd name="T5" fmla="*/ 17 h 46"/>
                <a:gd name="T6" fmla="*/ 75 w 101"/>
                <a:gd name="T7" fmla="*/ 25 h 46"/>
                <a:gd name="T8" fmla="*/ 70 w 101"/>
                <a:gd name="T9" fmla="*/ 26 h 46"/>
                <a:gd name="T10" fmla="*/ 66 w 101"/>
                <a:gd name="T11" fmla="*/ 29 h 46"/>
                <a:gd name="T12" fmla="*/ 69 w 101"/>
                <a:gd name="T13" fmla="*/ 33 h 46"/>
                <a:gd name="T14" fmla="*/ 96 w 101"/>
                <a:gd name="T15" fmla="*/ 45 h 46"/>
                <a:gd name="T16" fmla="*/ 99 w 101"/>
                <a:gd name="T17" fmla="*/ 45 h 46"/>
                <a:gd name="T18" fmla="*/ 101 w 101"/>
                <a:gd name="T19" fmla="*/ 42 h 46"/>
                <a:gd name="T20" fmla="*/ 101 w 101"/>
                <a:gd name="T21" fmla="*/ 12 h 46"/>
                <a:gd name="T22" fmla="*/ 99 w 101"/>
                <a:gd name="T23" fmla="*/ 8 h 46"/>
                <a:gd name="T24" fmla="*/ 94 w 101"/>
                <a:gd name="T25" fmla="*/ 10 h 46"/>
                <a:gd name="T26" fmla="*/ 91 w 101"/>
                <a:gd name="T27" fmla="*/ 16 h 46"/>
                <a:gd name="T28" fmla="*/ 52 w 101"/>
                <a:gd name="T29" fmla="*/ 0 h 46"/>
                <a:gd name="T30" fmla="*/ 1 w 101"/>
                <a:gd name="T31" fmla="*/ 33 h 46"/>
                <a:gd name="T32" fmla="*/ 2 w 101"/>
                <a:gd name="T33" fmla="*/ 42 h 46"/>
                <a:gd name="T34" fmla="*/ 9 w 101"/>
                <a:gd name="T35" fmla="*/ 46 h 46"/>
                <a:gd name="T36" fmla="*/ 9 w 101"/>
                <a:gd name="T37" fmla="*/ 46 h 46"/>
                <a:gd name="T38" fmla="*/ 9 w 101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" y="46"/>
                  </a:moveTo>
                  <a:cubicBezTo>
                    <a:pt x="13" y="46"/>
                    <a:pt x="16" y="44"/>
                    <a:pt x="18" y="40"/>
                  </a:cubicBezTo>
                  <a:cubicBezTo>
                    <a:pt x="23" y="27"/>
                    <a:pt x="36" y="17"/>
                    <a:pt x="52" y="17"/>
                  </a:cubicBezTo>
                  <a:cubicBezTo>
                    <a:pt x="60" y="17"/>
                    <a:pt x="68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6" y="29"/>
                  </a:cubicBezTo>
                  <a:cubicBezTo>
                    <a:pt x="66" y="31"/>
                    <a:pt x="67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8" y="46"/>
                    <a:pt x="99" y="45"/>
                  </a:cubicBezTo>
                  <a:cubicBezTo>
                    <a:pt x="100" y="44"/>
                    <a:pt x="101" y="43"/>
                    <a:pt x="101" y="4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0"/>
                    <a:pt x="100" y="9"/>
                    <a:pt x="99" y="8"/>
                  </a:cubicBezTo>
                  <a:cubicBezTo>
                    <a:pt x="97" y="8"/>
                    <a:pt x="95" y="9"/>
                    <a:pt x="94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29" y="0"/>
                    <a:pt x="10" y="14"/>
                    <a:pt x="1" y="33"/>
                  </a:cubicBezTo>
                  <a:cubicBezTo>
                    <a:pt x="0" y="36"/>
                    <a:pt x="0" y="39"/>
                    <a:pt x="2" y="42"/>
                  </a:cubicBezTo>
                  <a:cubicBezTo>
                    <a:pt x="4" y="44"/>
                    <a:pt x="6" y="46"/>
                    <a:pt x="9" y="46"/>
                  </a:cubicBezTo>
                  <a:close/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201"/>
            <p:cNvSpPr>
              <a:spLocks noEditPoints="1"/>
            </p:cNvSpPr>
            <p:nvPr/>
          </p:nvSpPr>
          <p:spPr bwMode="auto">
            <a:xfrm>
              <a:off x="8286823" y="2118044"/>
              <a:ext cx="176999" cy="79983"/>
            </a:xfrm>
            <a:custGeom>
              <a:avLst/>
              <a:gdLst>
                <a:gd name="T0" fmla="*/ 99 w 101"/>
                <a:gd name="T1" fmla="*/ 4 h 46"/>
                <a:gd name="T2" fmla="*/ 91 w 101"/>
                <a:gd name="T3" fmla="*/ 0 h 46"/>
                <a:gd name="T4" fmla="*/ 83 w 101"/>
                <a:gd name="T5" fmla="*/ 5 h 46"/>
                <a:gd name="T6" fmla="*/ 49 w 101"/>
                <a:gd name="T7" fmla="*/ 28 h 46"/>
                <a:gd name="T8" fmla="*/ 26 w 101"/>
                <a:gd name="T9" fmla="*/ 20 h 46"/>
                <a:gd name="T10" fmla="*/ 31 w 101"/>
                <a:gd name="T11" fmla="*/ 20 h 46"/>
                <a:gd name="T12" fmla="*/ 34 w 101"/>
                <a:gd name="T13" fmla="*/ 16 h 46"/>
                <a:gd name="T14" fmla="*/ 32 w 101"/>
                <a:gd name="T15" fmla="*/ 12 h 46"/>
                <a:gd name="T16" fmla="*/ 5 w 101"/>
                <a:gd name="T17" fmla="*/ 0 h 46"/>
                <a:gd name="T18" fmla="*/ 1 w 101"/>
                <a:gd name="T19" fmla="*/ 0 h 46"/>
                <a:gd name="T20" fmla="*/ 0 w 101"/>
                <a:gd name="T21" fmla="*/ 4 h 46"/>
                <a:gd name="T22" fmla="*/ 0 w 101"/>
                <a:gd name="T23" fmla="*/ 33 h 46"/>
                <a:gd name="T24" fmla="*/ 2 w 101"/>
                <a:gd name="T25" fmla="*/ 37 h 46"/>
                <a:gd name="T26" fmla="*/ 7 w 101"/>
                <a:gd name="T27" fmla="*/ 36 h 46"/>
                <a:gd name="T28" fmla="*/ 10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7" y="1"/>
                    <a:pt x="94" y="0"/>
                    <a:pt x="91" y="0"/>
                  </a:cubicBezTo>
                  <a:cubicBezTo>
                    <a:pt x="88" y="0"/>
                    <a:pt x="85" y="2"/>
                    <a:pt x="83" y="5"/>
                  </a:cubicBezTo>
                  <a:cubicBezTo>
                    <a:pt x="78" y="19"/>
                    <a:pt x="64" y="28"/>
                    <a:pt x="49" y="28"/>
                  </a:cubicBezTo>
                  <a:cubicBezTo>
                    <a:pt x="40" y="28"/>
                    <a:pt x="33" y="25"/>
                    <a:pt x="26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9"/>
                    <a:pt x="34" y="18"/>
                    <a:pt x="34" y="16"/>
                  </a:cubicBezTo>
                  <a:cubicBezTo>
                    <a:pt x="35" y="15"/>
                    <a:pt x="34" y="13"/>
                    <a:pt x="32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7"/>
                    <a:pt x="2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0" y="40"/>
                    <a:pt x="34" y="46"/>
                    <a:pt x="49" y="46"/>
                  </a:cubicBezTo>
                  <a:cubicBezTo>
                    <a:pt x="72" y="46"/>
                    <a:pt x="91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202"/>
            <p:cNvSpPr>
              <a:spLocks noEditPoints="1"/>
            </p:cNvSpPr>
            <p:nvPr/>
          </p:nvSpPr>
          <p:spPr bwMode="auto">
            <a:xfrm>
              <a:off x="8931128" y="3548845"/>
              <a:ext cx="205141" cy="204400"/>
            </a:xfrm>
            <a:custGeom>
              <a:avLst/>
              <a:gdLst>
                <a:gd name="T0" fmla="*/ 13 w 117"/>
                <a:gd name="T1" fmla="*/ 71 h 117"/>
                <a:gd name="T2" fmla="*/ 17 w 117"/>
                <a:gd name="T3" fmla="*/ 81 h 117"/>
                <a:gd name="T4" fmla="*/ 12 w 117"/>
                <a:gd name="T5" fmla="*/ 88 h 117"/>
                <a:gd name="T6" fmla="*/ 12 w 117"/>
                <a:gd name="T7" fmla="*/ 95 h 117"/>
                <a:gd name="T8" fmla="*/ 21 w 117"/>
                <a:gd name="T9" fmla="*/ 104 h 117"/>
                <a:gd name="T10" fmla="*/ 28 w 117"/>
                <a:gd name="T11" fmla="*/ 104 h 117"/>
                <a:gd name="T12" fmla="*/ 35 w 117"/>
                <a:gd name="T13" fmla="*/ 99 h 117"/>
                <a:gd name="T14" fmla="*/ 45 w 117"/>
                <a:gd name="T15" fmla="*/ 103 h 117"/>
                <a:gd name="T16" fmla="*/ 46 w 117"/>
                <a:gd name="T17" fmla="*/ 112 h 117"/>
                <a:gd name="T18" fmla="*/ 52 w 117"/>
                <a:gd name="T19" fmla="*/ 117 h 117"/>
                <a:gd name="T20" fmla="*/ 64 w 117"/>
                <a:gd name="T21" fmla="*/ 117 h 117"/>
                <a:gd name="T22" fmla="*/ 70 w 117"/>
                <a:gd name="T23" fmla="*/ 112 h 117"/>
                <a:gd name="T24" fmla="*/ 71 w 117"/>
                <a:gd name="T25" fmla="*/ 104 h 117"/>
                <a:gd name="T26" fmla="*/ 82 w 117"/>
                <a:gd name="T27" fmla="*/ 99 h 117"/>
                <a:gd name="T28" fmla="*/ 88 w 117"/>
                <a:gd name="T29" fmla="*/ 104 h 117"/>
                <a:gd name="T30" fmla="*/ 95 w 117"/>
                <a:gd name="T31" fmla="*/ 104 h 117"/>
                <a:gd name="T32" fmla="*/ 104 w 117"/>
                <a:gd name="T33" fmla="*/ 95 h 117"/>
                <a:gd name="T34" fmla="*/ 105 w 117"/>
                <a:gd name="T35" fmla="*/ 88 h 117"/>
                <a:gd name="T36" fmla="*/ 100 w 117"/>
                <a:gd name="T37" fmla="*/ 81 h 117"/>
                <a:gd name="T38" fmla="*/ 104 w 117"/>
                <a:gd name="T39" fmla="*/ 70 h 117"/>
                <a:gd name="T40" fmla="*/ 112 w 117"/>
                <a:gd name="T41" fmla="*/ 69 h 117"/>
                <a:gd name="T42" fmla="*/ 117 w 117"/>
                <a:gd name="T43" fmla="*/ 64 h 117"/>
                <a:gd name="T44" fmla="*/ 117 w 117"/>
                <a:gd name="T45" fmla="*/ 51 h 117"/>
                <a:gd name="T46" fmla="*/ 112 w 117"/>
                <a:gd name="T47" fmla="*/ 46 h 117"/>
                <a:gd name="T48" fmla="*/ 104 w 117"/>
                <a:gd name="T49" fmla="*/ 45 h 117"/>
                <a:gd name="T50" fmla="*/ 100 w 117"/>
                <a:gd name="T51" fmla="*/ 34 h 117"/>
                <a:gd name="T52" fmla="*/ 105 w 117"/>
                <a:gd name="T53" fmla="*/ 29 h 117"/>
                <a:gd name="T54" fmla="*/ 104 w 117"/>
                <a:gd name="T55" fmla="*/ 21 h 117"/>
                <a:gd name="T56" fmla="*/ 95 w 117"/>
                <a:gd name="T57" fmla="*/ 12 h 117"/>
                <a:gd name="T58" fmla="*/ 88 w 117"/>
                <a:gd name="T59" fmla="*/ 12 h 117"/>
                <a:gd name="T60" fmla="*/ 83 w 117"/>
                <a:gd name="T61" fmla="*/ 17 h 117"/>
                <a:gd name="T62" fmla="*/ 71 w 117"/>
                <a:gd name="T63" fmla="*/ 12 h 117"/>
                <a:gd name="T64" fmla="*/ 70 w 117"/>
                <a:gd name="T65" fmla="*/ 4 h 117"/>
                <a:gd name="T66" fmla="*/ 65 w 117"/>
                <a:gd name="T67" fmla="*/ 0 h 117"/>
                <a:gd name="T68" fmla="*/ 52 w 117"/>
                <a:gd name="T69" fmla="*/ 0 h 117"/>
                <a:gd name="T70" fmla="*/ 47 w 117"/>
                <a:gd name="T71" fmla="*/ 4 h 117"/>
                <a:gd name="T72" fmla="*/ 46 w 117"/>
                <a:gd name="T73" fmla="*/ 12 h 117"/>
                <a:gd name="T74" fmla="*/ 34 w 117"/>
                <a:gd name="T75" fmla="*/ 17 h 117"/>
                <a:gd name="T76" fmla="*/ 28 w 117"/>
                <a:gd name="T77" fmla="*/ 12 h 117"/>
                <a:gd name="T78" fmla="*/ 21 w 117"/>
                <a:gd name="T79" fmla="*/ 12 h 117"/>
                <a:gd name="T80" fmla="*/ 12 w 117"/>
                <a:gd name="T81" fmla="*/ 21 h 117"/>
                <a:gd name="T82" fmla="*/ 12 w 117"/>
                <a:gd name="T83" fmla="*/ 29 h 117"/>
                <a:gd name="T84" fmla="*/ 17 w 117"/>
                <a:gd name="T85" fmla="*/ 35 h 117"/>
                <a:gd name="T86" fmla="*/ 12 w 117"/>
                <a:gd name="T87" fmla="*/ 46 h 117"/>
                <a:gd name="T88" fmla="*/ 5 w 117"/>
                <a:gd name="T89" fmla="*/ 47 h 117"/>
                <a:gd name="T90" fmla="*/ 0 w 117"/>
                <a:gd name="T91" fmla="*/ 52 h 117"/>
                <a:gd name="T92" fmla="*/ 0 w 117"/>
                <a:gd name="T93" fmla="*/ 65 h 117"/>
                <a:gd name="T94" fmla="*/ 5 w 117"/>
                <a:gd name="T95" fmla="*/ 70 h 117"/>
                <a:gd name="T96" fmla="*/ 13 w 117"/>
                <a:gd name="T97" fmla="*/ 71 h 117"/>
                <a:gd name="T98" fmla="*/ 58 w 117"/>
                <a:gd name="T99" fmla="*/ 37 h 117"/>
                <a:gd name="T100" fmla="*/ 79 w 117"/>
                <a:gd name="T101" fmla="*/ 58 h 117"/>
                <a:gd name="T102" fmla="*/ 58 w 117"/>
                <a:gd name="T103" fmla="*/ 79 h 117"/>
                <a:gd name="T104" fmla="*/ 38 w 117"/>
                <a:gd name="T105" fmla="*/ 58 h 117"/>
                <a:gd name="T106" fmla="*/ 58 w 117"/>
                <a:gd name="T107" fmla="*/ 37 h 117"/>
                <a:gd name="T108" fmla="*/ 58 w 117"/>
                <a:gd name="T109" fmla="*/ 37 h 117"/>
                <a:gd name="T110" fmla="*/ 58 w 117"/>
                <a:gd name="T111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17">
                  <a:moveTo>
                    <a:pt x="13" y="71"/>
                  </a:moveTo>
                  <a:cubicBezTo>
                    <a:pt x="14" y="74"/>
                    <a:pt x="15" y="78"/>
                    <a:pt x="17" y="81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0" y="90"/>
                    <a:pt x="10" y="93"/>
                    <a:pt x="12" y="95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3" y="106"/>
                    <a:pt x="26" y="106"/>
                    <a:pt x="28" y="104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8" y="101"/>
                    <a:pt x="42" y="102"/>
                    <a:pt x="45" y="10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14"/>
                    <a:pt x="49" y="117"/>
                    <a:pt x="52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7" y="117"/>
                    <a:pt x="69" y="114"/>
                    <a:pt x="70" y="112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4" y="103"/>
                    <a:pt x="78" y="101"/>
                    <a:pt x="82" y="99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90" y="106"/>
                    <a:pt x="93" y="106"/>
                    <a:pt x="95" y="104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6" y="93"/>
                    <a:pt x="106" y="90"/>
                    <a:pt x="105" y="88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2" y="78"/>
                    <a:pt x="103" y="74"/>
                    <a:pt x="104" y="70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5" y="69"/>
                    <a:pt x="117" y="67"/>
                    <a:pt x="117" y="64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49"/>
                    <a:pt x="115" y="47"/>
                    <a:pt x="112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1"/>
                    <a:pt x="102" y="38"/>
                    <a:pt x="100" y="3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6"/>
                    <a:pt x="106" y="23"/>
                    <a:pt x="104" y="21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3" y="11"/>
                    <a:pt x="90" y="10"/>
                    <a:pt x="88" y="1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2"/>
                    <a:pt x="67" y="0"/>
                    <a:pt x="6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7" y="2"/>
                    <a:pt x="47" y="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2" y="13"/>
                    <a:pt x="38" y="14"/>
                    <a:pt x="34" y="17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6" y="10"/>
                    <a:pt x="23" y="11"/>
                    <a:pt x="21" y="1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0" y="23"/>
                    <a:pt x="10" y="26"/>
                    <a:pt x="12" y="2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8"/>
                    <a:pt x="13" y="42"/>
                    <a:pt x="12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9"/>
                    <a:pt x="0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70"/>
                    <a:pt x="5" y="70"/>
                  </a:cubicBezTo>
                  <a:lnTo>
                    <a:pt x="13" y="71"/>
                  </a:lnTo>
                  <a:close/>
                  <a:moveTo>
                    <a:pt x="58" y="37"/>
                  </a:moveTo>
                  <a:cubicBezTo>
                    <a:pt x="70" y="37"/>
                    <a:pt x="79" y="46"/>
                    <a:pt x="79" y="58"/>
                  </a:cubicBezTo>
                  <a:cubicBezTo>
                    <a:pt x="79" y="69"/>
                    <a:pt x="70" y="79"/>
                    <a:pt x="58" y="79"/>
                  </a:cubicBezTo>
                  <a:cubicBezTo>
                    <a:pt x="47" y="79"/>
                    <a:pt x="38" y="69"/>
                    <a:pt x="38" y="58"/>
                  </a:cubicBezTo>
                  <a:cubicBezTo>
                    <a:pt x="38" y="46"/>
                    <a:pt x="47" y="37"/>
                    <a:pt x="58" y="37"/>
                  </a:cubicBezTo>
                  <a:close/>
                  <a:moveTo>
                    <a:pt x="58" y="37"/>
                  </a:moveTo>
                  <a:cubicBezTo>
                    <a:pt x="58" y="37"/>
                    <a:pt x="58" y="37"/>
                    <a:pt x="58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203"/>
            <p:cNvSpPr>
              <a:spLocks noEditPoints="1"/>
            </p:cNvSpPr>
            <p:nvPr/>
          </p:nvSpPr>
          <p:spPr bwMode="auto">
            <a:xfrm>
              <a:off x="9108127" y="3651786"/>
              <a:ext cx="168112" cy="170333"/>
            </a:xfrm>
            <a:custGeom>
              <a:avLst/>
              <a:gdLst>
                <a:gd name="T0" fmla="*/ 82 w 96"/>
                <a:gd name="T1" fmla="*/ 15 h 97"/>
                <a:gd name="T2" fmla="*/ 76 w 96"/>
                <a:gd name="T3" fmla="*/ 9 h 97"/>
                <a:gd name="T4" fmla="*/ 69 w 96"/>
                <a:gd name="T5" fmla="*/ 10 h 97"/>
                <a:gd name="T6" fmla="*/ 65 w 96"/>
                <a:gd name="T7" fmla="*/ 13 h 97"/>
                <a:gd name="T8" fmla="*/ 55 w 96"/>
                <a:gd name="T9" fmla="*/ 10 h 97"/>
                <a:gd name="T10" fmla="*/ 54 w 96"/>
                <a:gd name="T11" fmla="*/ 5 h 97"/>
                <a:gd name="T12" fmla="*/ 48 w 96"/>
                <a:gd name="T13" fmla="*/ 1 h 97"/>
                <a:gd name="T14" fmla="*/ 40 w 96"/>
                <a:gd name="T15" fmla="*/ 1 h 97"/>
                <a:gd name="T16" fmla="*/ 35 w 96"/>
                <a:gd name="T17" fmla="*/ 6 h 97"/>
                <a:gd name="T18" fmla="*/ 35 w 96"/>
                <a:gd name="T19" fmla="*/ 12 h 97"/>
                <a:gd name="T20" fmla="*/ 25 w 96"/>
                <a:gd name="T21" fmla="*/ 16 h 97"/>
                <a:gd name="T22" fmla="*/ 21 w 96"/>
                <a:gd name="T23" fmla="*/ 14 h 97"/>
                <a:gd name="T24" fmla="*/ 14 w 96"/>
                <a:gd name="T25" fmla="*/ 15 h 97"/>
                <a:gd name="T26" fmla="*/ 8 w 96"/>
                <a:gd name="T27" fmla="*/ 21 h 97"/>
                <a:gd name="T28" fmla="*/ 9 w 96"/>
                <a:gd name="T29" fmla="*/ 28 h 97"/>
                <a:gd name="T30" fmla="*/ 12 w 96"/>
                <a:gd name="T31" fmla="*/ 32 h 97"/>
                <a:gd name="T32" fmla="*/ 10 w 96"/>
                <a:gd name="T33" fmla="*/ 42 h 97"/>
                <a:gd name="T34" fmla="*/ 4 w 96"/>
                <a:gd name="T35" fmla="*/ 43 h 97"/>
                <a:gd name="T36" fmla="*/ 0 w 96"/>
                <a:gd name="T37" fmla="*/ 49 h 97"/>
                <a:gd name="T38" fmla="*/ 1 w 96"/>
                <a:gd name="T39" fmla="*/ 57 h 97"/>
                <a:gd name="T40" fmla="*/ 6 w 96"/>
                <a:gd name="T41" fmla="*/ 62 h 97"/>
                <a:gd name="T42" fmla="*/ 12 w 96"/>
                <a:gd name="T43" fmla="*/ 62 h 97"/>
                <a:gd name="T44" fmla="*/ 16 w 96"/>
                <a:gd name="T45" fmla="*/ 70 h 97"/>
                <a:gd name="T46" fmla="*/ 13 w 96"/>
                <a:gd name="T47" fmla="*/ 75 h 97"/>
                <a:gd name="T48" fmla="*/ 14 w 96"/>
                <a:gd name="T49" fmla="*/ 82 h 97"/>
                <a:gd name="T50" fmla="*/ 20 w 96"/>
                <a:gd name="T51" fmla="*/ 88 h 97"/>
                <a:gd name="T52" fmla="*/ 27 w 96"/>
                <a:gd name="T53" fmla="*/ 88 h 97"/>
                <a:gd name="T54" fmla="*/ 32 w 96"/>
                <a:gd name="T55" fmla="*/ 84 h 97"/>
                <a:gd name="T56" fmla="*/ 41 w 96"/>
                <a:gd name="T57" fmla="*/ 87 h 97"/>
                <a:gd name="T58" fmla="*/ 42 w 96"/>
                <a:gd name="T59" fmla="*/ 93 h 97"/>
                <a:gd name="T60" fmla="*/ 47 w 96"/>
                <a:gd name="T61" fmla="*/ 97 h 97"/>
                <a:gd name="T62" fmla="*/ 56 w 96"/>
                <a:gd name="T63" fmla="*/ 96 h 97"/>
                <a:gd name="T64" fmla="*/ 61 w 96"/>
                <a:gd name="T65" fmla="*/ 91 h 97"/>
                <a:gd name="T66" fmla="*/ 61 w 96"/>
                <a:gd name="T67" fmla="*/ 85 h 97"/>
                <a:gd name="T68" fmla="*/ 70 w 96"/>
                <a:gd name="T69" fmla="*/ 81 h 97"/>
                <a:gd name="T70" fmla="*/ 75 w 96"/>
                <a:gd name="T71" fmla="*/ 84 h 97"/>
                <a:gd name="T72" fmla="*/ 82 w 96"/>
                <a:gd name="T73" fmla="*/ 83 h 97"/>
                <a:gd name="T74" fmla="*/ 87 w 96"/>
                <a:gd name="T75" fmla="*/ 76 h 97"/>
                <a:gd name="T76" fmla="*/ 87 w 96"/>
                <a:gd name="T77" fmla="*/ 69 h 97"/>
                <a:gd name="T78" fmla="*/ 83 w 96"/>
                <a:gd name="T79" fmla="*/ 65 h 97"/>
                <a:gd name="T80" fmla="*/ 86 w 96"/>
                <a:gd name="T81" fmla="*/ 55 h 97"/>
                <a:gd name="T82" fmla="*/ 92 w 96"/>
                <a:gd name="T83" fmla="*/ 54 h 97"/>
                <a:gd name="T84" fmla="*/ 96 w 96"/>
                <a:gd name="T85" fmla="*/ 49 h 97"/>
                <a:gd name="T86" fmla="*/ 95 w 96"/>
                <a:gd name="T87" fmla="*/ 40 h 97"/>
                <a:gd name="T88" fmla="*/ 90 w 96"/>
                <a:gd name="T89" fmla="*/ 35 h 97"/>
                <a:gd name="T90" fmla="*/ 85 w 96"/>
                <a:gd name="T91" fmla="*/ 35 h 97"/>
                <a:gd name="T92" fmla="*/ 80 w 96"/>
                <a:gd name="T93" fmla="*/ 26 h 97"/>
                <a:gd name="T94" fmla="*/ 83 w 96"/>
                <a:gd name="T95" fmla="*/ 22 h 97"/>
                <a:gd name="T96" fmla="*/ 82 w 96"/>
                <a:gd name="T97" fmla="*/ 15 h 97"/>
                <a:gd name="T98" fmla="*/ 50 w 96"/>
                <a:gd name="T99" fmla="*/ 65 h 97"/>
                <a:gd name="T100" fmla="*/ 31 w 96"/>
                <a:gd name="T101" fmla="*/ 50 h 97"/>
                <a:gd name="T102" fmla="*/ 47 w 96"/>
                <a:gd name="T103" fmla="*/ 31 h 97"/>
                <a:gd name="T104" fmla="*/ 65 w 96"/>
                <a:gd name="T105" fmla="*/ 47 h 97"/>
                <a:gd name="T106" fmla="*/ 50 w 96"/>
                <a:gd name="T107" fmla="*/ 65 h 97"/>
                <a:gd name="T108" fmla="*/ 50 w 96"/>
                <a:gd name="T109" fmla="*/ 65 h 97"/>
                <a:gd name="T110" fmla="*/ 50 w 96"/>
                <a:gd name="T11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7">
                  <a:moveTo>
                    <a:pt x="82" y="15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4" y="8"/>
                    <a:pt x="71" y="8"/>
                    <a:pt x="69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2" y="12"/>
                    <a:pt x="59" y="10"/>
                    <a:pt x="55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1" y="0"/>
                    <a:pt x="4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2"/>
                    <a:pt x="35" y="4"/>
                    <a:pt x="35" y="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1" y="13"/>
                    <a:pt x="28" y="14"/>
                    <a:pt x="25" y="1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2"/>
                    <a:pt x="16" y="13"/>
                    <a:pt x="14" y="1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3"/>
                    <a:pt x="7" y="26"/>
                    <a:pt x="9" y="2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5"/>
                    <a:pt x="10" y="39"/>
                    <a:pt x="10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60"/>
                    <a:pt x="3" y="62"/>
                    <a:pt x="6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4" y="68"/>
                    <a:pt x="16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1" y="78"/>
                    <a:pt x="11" y="81"/>
                    <a:pt x="14" y="82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2" y="90"/>
                    <a:pt x="25" y="90"/>
                    <a:pt x="27" y="88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5"/>
                    <a:pt x="37" y="86"/>
                    <a:pt x="41" y="87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5"/>
                    <a:pt x="45" y="97"/>
                    <a:pt x="47" y="9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9" y="96"/>
                    <a:pt x="61" y="94"/>
                    <a:pt x="61" y="91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4"/>
                    <a:pt x="67" y="82"/>
                    <a:pt x="70" y="8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7" y="85"/>
                    <a:pt x="80" y="85"/>
                    <a:pt x="82" y="83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9" y="74"/>
                    <a:pt x="89" y="71"/>
                    <a:pt x="87" y="69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5" y="62"/>
                    <a:pt x="86" y="59"/>
                    <a:pt x="86" y="55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4" y="54"/>
                    <a:pt x="96" y="51"/>
                    <a:pt x="96" y="4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37"/>
                    <a:pt x="93" y="35"/>
                    <a:pt x="90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2"/>
                    <a:pt x="82" y="29"/>
                    <a:pt x="80" y="26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0"/>
                    <a:pt x="84" y="17"/>
                    <a:pt x="82" y="15"/>
                  </a:cubicBezTo>
                  <a:close/>
                  <a:moveTo>
                    <a:pt x="50" y="65"/>
                  </a:moveTo>
                  <a:cubicBezTo>
                    <a:pt x="40" y="66"/>
                    <a:pt x="32" y="59"/>
                    <a:pt x="31" y="50"/>
                  </a:cubicBezTo>
                  <a:cubicBezTo>
                    <a:pt x="30" y="40"/>
                    <a:pt x="37" y="32"/>
                    <a:pt x="47" y="31"/>
                  </a:cubicBezTo>
                  <a:cubicBezTo>
                    <a:pt x="56" y="30"/>
                    <a:pt x="64" y="37"/>
                    <a:pt x="65" y="47"/>
                  </a:cubicBezTo>
                  <a:cubicBezTo>
                    <a:pt x="66" y="56"/>
                    <a:pt x="59" y="64"/>
                    <a:pt x="50" y="65"/>
                  </a:cubicBezTo>
                  <a:close/>
                  <a:moveTo>
                    <a:pt x="50" y="65"/>
                  </a:moveTo>
                  <a:cubicBezTo>
                    <a:pt x="50" y="65"/>
                    <a:pt x="50" y="65"/>
                    <a:pt x="50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Freeform 204"/>
            <p:cNvSpPr>
              <a:spLocks noEditPoints="1"/>
            </p:cNvSpPr>
            <p:nvPr/>
          </p:nvSpPr>
          <p:spPr bwMode="auto">
            <a:xfrm>
              <a:off x="8997780" y="3753245"/>
              <a:ext cx="136267" cy="137007"/>
            </a:xfrm>
            <a:custGeom>
              <a:avLst/>
              <a:gdLst>
                <a:gd name="T0" fmla="*/ 5 w 78"/>
                <a:gd name="T1" fmla="*/ 31 h 78"/>
                <a:gd name="T2" fmla="*/ 0 w 78"/>
                <a:gd name="T3" fmla="*/ 36 h 78"/>
                <a:gd name="T4" fmla="*/ 0 w 78"/>
                <a:gd name="T5" fmla="*/ 41 h 78"/>
                <a:gd name="T6" fmla="*/ 5 w 78"/>
                <a:gd name="T7" fmla="*/ 47 h 78"/>
                <a:gd name="T8" fmla="*/ 9 w 78"/>
                <a:gd name="T9" fmla="*/ 47 h 78"/>
                <a:gd name="T10" fmla="*/ 12 w 78"/>
                <a:gd name="T11" fmla="*/ 54 h 78"/>
                <a:gd name="T12" fmla="*/ 9 w 78"/>
                <a:gd name="T13" fmla="*/ 57 h 78"/>
                <a:gd name="T14" fmla="*/ 9 w 78"/>
                <a:gd name="T15" fmla="*/ 64 h 78"/>
                <a:gd name="T16" fmla="*/ 13 w 78"/>
                <a:gd name="T17" fmla="*/ 68 h 78"/>
                <a:gd name="T18" fmla="*/ 20 w 78"/>
                <a:gd name="T19" fmla="*/ 68 h 78"/>
                <a:gd name="T20" fmla="*/ 23 w 78"/>
                <a:gd name="T21" fmla="*/ 66 h 78"/>
                <a:gd name="T22" fmla="*/ 30 w 78"/>
                <a:gd name="T23" fmla="*/ 69 h 78"/>
                <a:gd name="T24" fmla="*/ 31 w 78"/>
                <a:gd name="T25" fmla="*/ 73 h 78"/>
                <a:gd name="T26" fmla="*/ 36 w 78"/>
                <a:gd name="T27" fmla="*/ 78 h 78"/>
                <a:gd name="T28" fmla="*/ 41 w 78"/>
                <a:gd name="T29" fmla="*/ 78 h 78"/>
                <a:gd name="T30" fmla="*/ 47 w 78"/>
                <a:gd name="T31" fmla="*/ 73 h 78"/>
                <a:gd name="T32" fmla="*/ 47 w 78"/>
                <a:gd name="T33" fmla="*/ 69 h 78"/>
                <a:gd name="T34" fmla="*/ 55 w 78"/>
                <a:gd name="T35" fmla="*/ 66 h 78"/>
                <a:gd name="T36" fmla="*/ 58 w 78"/>
                <a:gd name="T37" fmla="*/ 69 h 78"/>
                <a:gd name="T38" fmla="*/ 65 w 78"/>
                <a:gd name="T39" fmla="*/ 68 h 78"/>
                <a:gd name="T40" fmla="*/ 69 w 78"/>
                <a:gd name="T41" fmla="*/ 65 h 78"/>
                <a:gd name="T42" fmla="*/ 69 w 78"/>
                <a:gd name="T43" fmla="*/ 58 h 78"/>
                <a:gd name="T44" fmla="*/ 67 w 78"/>
                <a:gd name="T45" fmla="*/ 55 h 78"/>
                <a:gd name="T46" fmla="*/ 70 w 78"/>
                <a:gd name="T47" fmla="*/ 47 h 78"/>
                <a:gd name="T48" fmla="*/ 74 w 78"/>
                <a:gd name="T49" fmla="*/ 47 h 78"/>
                <a:gd name="T50" fmla="*/ 78 w 78"/>
                <a:gd name="T51" fmla="*/ 42 h 78"/>
                <a:gd name="T52" fmla="*/ 78 w 78"/>
                <a:gd name="T53" fmla="*/ 36 h 78"/>
                <a:gd name="T54" fmla="*/ 74 w 78"/>
                <a:gd name="T55" fmla="*/ 31 h 78"/>
                <a:gd name="T56" fmla="*/ 70 w 78"/>
                <a:gd name="T57" fmla="*/ 31 h 78"/>
                <a:gd name="T58" fmla="*/ 67 w 78"/>
                <a:gd name="T59" fmla="*/ 23 h 78"/>
                <a:gd name="T60" fmla="*/ 70 w 78"/>
                <a:gd name="T61" fmla="*/ 21 h 78"/>
                <a:gd name="T62" fmla="*/ 69 w 78"/>
                <a:gd name="T63" fmla="*/ 14 h 78"/>
                <a:gd name="T64" fmla="*/ 65 w 78"/>
                <a:gd name="T65" fmla="*/ 10 h 78"/>
                <a:gd name="T66" fmla="*/ 58 w 78"/>
                <a:gd name="T67" fmla="*/ 9 h 78"/>
                <a:gd name="T68" fmla="*/ 56 w 78"/>
                <a:gd name="T69" fmla="*/ 11 h 78"/>
                <a:gd name="T70" fmla="*/ 48 w 78"/>
                <a:gd name="T71" fmla="*/ 8 h 78"/>
                <a:gd name="T72" fmla="*/ 48 w 78"/>
                <a:gd name="T73" fmla="*/ 5 h 78"/>
                <a:gd name="T74" fmla="*/ 43 w 78"/>
                <a:gd name="T75" fmla="*/ 0 h 78"/>
                <a:gd name="T76" fmla="*/ 37 w 78"/>
                <a:gd name="T77" fmla="*/ 0 h 78"/>
                <a:gd name="T78" fmla="*/ 32 w 78"/>
                <a:gd name="T79" fmla="*/ 4 h 78"/>
                <a:gd name="T80" fmla="*/ 32 w 78"/>
                <a:gd name="T81" fmla="*/ 8 h 78"/>
                <a:gd name="T82" fmla="*/ 24 w 78"/>
                <a:gd name="T83" fmla="*/ 11 h 78"/>
                <a:gd name="T84" fmla="*/ 21 w 78"/>
                <a:gd name="T85" fmla="*/ 9 h 78"/>
                <a:gd name="T86" fmla="*/ 14 w 78"/>
                <a:gd name="T87" fmla="*/ 9 h 78"/>
                <a:gd name="T88" fmla="*/ 10 w 78"/>
                <a:gd name="T89" fmla="*/ 13 h 78"/>
                <a:gd name="T90" fmla="*/ 10 w 78"/>
                <a:gd name="T91" fmla="*/ 20 h 78"/>
                <a:gd name="T92" fmla="*/ 12 w 78"/>
                <a:gd name="T93" fmla="*/ 23 h 78"/>
                <a:gd name="T94" fmla="*/ 9 w 78"/>
                <a:gd name="T95" fmla="*/ 30 h 78"/>
                <a:gd name="T96" fmla="*/ 5 w 78"/>
                <a:gd name="T97" fmla="*/ 31 h 78"/>
                <a:gd name="T98" fmla="*/ 40 w 78"/>
                <a:gd name="T99" fmla="*/ 25 h 78"/>
                <a:gd name="T100" fmla="*/ 53 w 78"/>
                <a:gd name="T101" fmla="*/ 39 h 78"/>
                <a:gd name="T102" fmla="*/ 39 w 78"/>
                <a:gd name="T103" fmla="*/ 52 h 78"/>
                <a:gd name="T104" fmla="*/ 26 w 78"/>
                <a:gd name="T105" fmla="*/ 38 h 78"/>
                <a:gd name="T106" fmla="*/ 40 w 78"/>
                <a:gd name="T107" fmla="*/ 25 h 78"/>
                <a:gd name="T108" fmla="*/ 40 w 78"/>
                <a:gd name="T109" fmla="*/ 25 h 78"/>
                <a:gd name="T110" fmla="*/ 40 w 78"/>
                <a:gd name="T11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78">
                  <a:moveTo>
                    <a:pt x="5" y="31"/>
                  </a:moveTo>
                  <a:cubicBezTo>
                    <a:pt x="2" y="31"/>
                    <a:pt x="0" y="33"/>
                    <a:pt x="0" y="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9"/>
                    <a:pt x="10" y="52"/>
                    <a:pt x="12" y="54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9"/>
                    <a:pt x="8" y="62"/>
                    <a:pt x="9" y="6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70"/>
                    <a:pt x="18" y="70"/>
                    <a:pt x="20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6" y="67"/>
                    <a:pt x="28" y="68"/>
                    <a:pt x="30" y="69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6"/>
                    <a:pt x="33" y="78"/>
                    <a:pt x="36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6"/>
                    <a:pt x="47" y="73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50" y="69"/>
                    <a:pt x="52" y="68"/>
                    <a:pt x="55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0" y="70"/>
                    <a:pt x="63" y="70"/>
                    <a:pt x="65" y="68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1" y="63"/>
                    <a:pt x="71" y="60"/>
                    <a:pt x="69" y="58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8" y="52"/>
                    <a:pt x="69" y="50"/>
                    <a:pt x="70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7"/>
                    <a:pt x="78" y="45"/>
                    <a:pt x="78" y="42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4"/>
                    <a:pt x="76" y="31"/>
                    <a:pt x="74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8"/>
                    <a:pt x="69" y="26"/>
                    <a:pt x="67" y="2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19"/>
                    <a:pt x="71" y="16"/>
                    <a:pt x="69" y="14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8"/>
                    <a:pt x="61" y="8"/>
                    <a:pt x="58" y="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10"/>
                    <a:pt x="51" y="9"/>
                    <a:pt x="48" y="8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5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2" y="2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8"/>
                    <a:pt x="26" y="10"/>
                    <a:pt x="24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7"/>
                    <a:pt x="16" y="7"/>
                    <a:pt x="14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8" y="18"/>
                    <a:pt x="10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5"/>
                    <a:pt x="10" y="28"/>
                    <a:pt x="9" y="30"/>
                  </a:cubicBezTo>
                  <a:lnTo>
                    <a:pt x="5" y="31"/>
                  </a:lnTo>
                  <a:close/>
                  <a:moveTo>
                    <a:pt x="40" y="25"/>
                  </a:moveTo>
                  <a:cubicBezTo>
                    <a:pt x="47" y="25"/>
                    <a:pt x="54" y="31"/>
                    <a:pt x="53" y="39"/>
                  </a:cubicBezTo>
                  <a:cubicBezTo>
                    <a:pt x="53" y="46"/>
                    <a:pt x="47" y="53"/>
                    <a:pt x="39" y="52"/>
                  </a:cubicBezTo>
                  <a:cubicBezTo>
                    <a:pt x="32" y="52"/>
                    <a:pt x="26" y="46"/>
                    <a:pt x="26" y="38"/>
                  </a:cubicBezTo>
                  <a:cubicBezTo>
                    <a:pt x="26" y="31"/>
                    <a:pt x="32" y="25"/>
                    <a:pt x="40" y="25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206"/>
            <p:cNvSpPr>
              <a:spLocks noEditPoints="1"/>
            </p:cNvSpPr>
            <p:nvPr/>
          </p:nvSpPr>
          <p:spPr bwMode="auto">
            <a:xfrm>
              <a:off x="9742063" y="3791755"/>
              <a:ext cx="246613" cy="211806"/>
            </a:xfrm>
            <a:custGeom>
              <a:avLst/>
              <a:gdLst>
                <a:gd name="T0" fmla="*/ 71 w 141"/>
                <a:gd name="T1" fmla="*/ 0 h 121"/>
                <a:gd name="T2" fmla="*/ 0 w 141"/>
                <a:gd name="T3" fmla="*/ 55 h 121"/>
                <a:gd name="T4" fmla="*/ 19 w 141"/>
                <a:gd name="T5" fmla="*/ 92 h 121"/>
                <a:gd name="T6" fmla="*/ 10 w 141"/>
                <a:gd name="T7" fmla="*/ 121 h 121"/>
                <a:gd name="T8" fmla="*/ 45 w 141"/>
                <a:gd name="T9" fmla="*/ 106 h 121"/>
                <a:gd name="T10" fmla="*/ 71 w 141"/>
                <a:gd name="T11" fmla="*/ 110 h 121"/>
                <a:gd name="T12" fmla="*/ 141 w 141"/>
                <a:gd name="T13" fmla="*/ 55 h 121"/>
                <a:gd name="T14" fmla="*/ 71 w 141"/>
                <a:gd name="T15" fmla="*/ 0 h 121"/>
                <a:gd name="T16" fmla="*/ 71 w 141"/>
                <a:gd name="T17" fmla="*/ 0 h 121"/>
                <a:gd name="T18" fmla="*/ 71 w 141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21">
                  <a:moveTo>
                    <a:pt x="71" y="0"/>
                  </a:moveTo>
                  <a:cubicBezTo>
                    <a:pt x="32" y="0"/>
                    <a:pt x="0" y="25"/>
                    <a:pt x="0" y="55"/>
                  </a:cubicBezTo>
                  <a:cubicBezTo>
                    <a:pt x="0" y="70"/>
                    <a:pt x="7" y="83"/>
                    <a:pt x="19" y="92"/>
                  </a:cubicBezTo>
                  <a:cubicBezTo>
                    <a:pt x="19" y="102"/>
                    <a:pt x="17" y="115"/>
                    <a:pt x="10" y="121"/>
                  </a:cubicBezTo>
                  <a:cubicBezTo>
                    <a:pt x="23" y="121"/>
                    <a:pt x="37" y="113"/>
                    <a:pt x="45" y="106"/>
                  </a:cubicBezTo>
                  <a:cubicBezTo>
                    <a:pt x="53" y="109"/>
                    <a:pt x="61" y="110"/>
                    <a:pt x="71" y="110"/>
                  </a:cubicBezTo>
                  <a:cubicBezTo>
                    <a:pt x="109" y="110"/>
                    <a:pt x="141" y="85"/>
                    <a:pt x="141" y="55"/>
                  </a:cubicBezTo>
                  <a:cubicBezTo>
                    <a:pt x="141" y="25"/>
                    <a:pt x="109" y="0"/>
                    <a:pt x="71" y="0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207"/>
            <p:cNvSpPr>
              <a:spLocks noEditPoints="1"/>
            </p:cNvSpPr>
            <p:nvPr/>
          </p:nvSpPr>
          <p:spPr bwMode="auto">
            <a:xfrm>
              <a:off x="8454935" y="3154856"/>
              <a:ext cx="245132" cy="213287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9 w 140"/>
                <a:gd name="T5" fmla="*/ 93 h 122"/>
                <a:gd name="T6" fmla="*/ 9 w 140"/>
                <a:gd name="T7" fmla="*/ 122 h 122"/>
                <a:gd name="T8" fmla="*/ 44 w 140"/>
                <a:gd name="T9" fmla="*/ 106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9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3" y="122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9" y="110"/>
                    <a:pt x="140" y="86"/>
                    <a:pt x="140" y="55"/>
                  </a:cubicBezTo>
                  <a:cubicBezTo>
                    <a:pt x="140" y="25"/>
                    <a:pt x="109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208"/>
            <p:cNvSpPr>
              <a:spLocks noEditPoints="1"/>
            </p:cNvSpPr>
            <p:nvPr/>
          </p:nvSpPr>
          <p:spPr bwMode="auto">
            <a:xfrm>
              <a:off x="6519798" y="3625865"/>
              <a:ext cx="245132" cy="211806"/>
            </a:xfrm>
            <a:custGeom>
              <a:avLst/>
              <a:gdLst>
                <a:gd name="T0" fmla="*/ 70 w 140"/>
                <a:gd name="T1" fmla="*/ 0 h 121"/>
                <a:gd name="T2" fmla="*/ 0 w 140"/>
                <a:gd name="T3" fmla="*/ 55 h 121"/>
                <a:gd name="T4" fmla="*/ 18 w 140"/>
                <a:gd name="T5" fmla="*/ 92 h 121"/>
                <a:gd name="T6" fmla="*/ 9 w 140"/>
                <a:gd name="T7" fmla="*/ 121 h 121"/>
                <a:gd name="T8" fmla="*/ 44 w 140"/>
                <a:gd name="T9" fmla="*/ 106 h 121"/>
                <a:gd name="T10" fmla="*/ 70 w 140"/>
                <a:gd name="T11" fmla="*/ 110 h 121"/>
                <a:gd name="T12" fmla="*/ 140 w 140"/>
                <a:gd name="T13" fmla="*/ 55 h 121"/>
                <a:gd name="T14" fmla="*/ 70 w 140"/>
                <a:gd name="T15" fmla="*/ 0 h 121"/>
                <a:gd name="T16" fmla="*/ 70 w 140"/>
                <a:gd name="T17" fmla="*/ 0 h 121"/>
                <a:gd name="T18" fmla="*/ 70 w 14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1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69"/>
                    <a:pt x="7" y="83"/>
                    <a:pt x="18" y="92"/>
                  </a:cubicBezTo>
                  <a:cubicBezTo>
                    <a:pt x="18" y="102"/>
                    <a:pt x="16" y="115"/>
                    <a:pt x="9" y="121"/>
                  </a:cubicBezTo>
                  <a:cubicBezTo>
                    <a:pt x="22" y="121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5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09"/>
            <p:cNvSpPr>
              <a:spLocks noEditPoints="1"/>
            </p:cNvSpPr>
            <p:nvPr/>
          </p:nvSpPr>
          <p:spPr bwMode="auto">
            <a:xfrm>
              <a:off x="7577347" y="2548321"/>
              <a:ext cx="245132" cy="214028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8 w 140"/>
                <a:gd name="T5" fmla="*/ 93 h 122"/>
                <a:gd name="T6" fmla="*/ 9 w 140"/>
                <a:gd name="T7" fmla="*/ 122 h 122"/>
                <a:gd name="T8" fmla="*/ 44 w 140"/>
                <a:gd name="T9" fmla="*/ 107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8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2" y="122"/>
                    <a:pt x="36" y="113"/>
                    <a:pt x="44" y="107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6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10"/>
            <p:cNvSpPr>
              <a:spLocks noEditPoints="1"/>
            </p:cNvSpPr>
            <p:nvPr/>
          </p:nvSpPr>
          <p:spPr bwMode="auto">
            <a:xfrm>
              <a:off x="8619343" y="2658667"/>
              <a:ext cx="65171" cy="65171"/>
            </a:xfrm>
            <a:custGeom>
              <a:avLst/>
              <a:gdLst>
                <a:gd name="T0" fmla="*/ 1 w 37"/>
                <a:gd name="T1" fmla="*/ 30 h 37"/>
                <a:gd name="T2" fmla="*/ 7 w 37"/>
                <a:gd name="T3" fmla="*/ 36 h 37"/>
                <a:gd name="T4" fmla="*/ 10 w 37"/>
                <a:gd name="T5" fmla="*/ 36 h 37"/>
                <a:gd name="T6" fmla="*/ 18 w 37"/>
                <a:gd name="T7" fmla="*/ 28 h 37"/>
                <a:gd name="T8" fmla="*/ 27 w 37"/>
                <a:gd name="T9" fmla="*/ 36 h 37"/>
                <a:gd name="T10" fmla="*/ 30 w 37"/>
                <a:gd name="T11" fmla="*/ 36 h 37"/>
                <a:gd name="T12" fmla="*/ 36 w 37"/>
                <a:gd name="T13" fmla="*/ 30 h 37"/>
                <a:gd name="T14" fmla="*/ 36 w 37"/>
                <a:gd name="T15" fmla="*/ 27 h 37"/>
                <a:gd name="T16" fmla="*/ 28 w 37"/>
                <a:gd name="T17" fmla="*/ 19 h 37"/>
                <a:gd name="T18" fmla="*/ 36 w 37"/>
                <a:gd name="T19" fmla="*/ 10 h 37"/>
                <a:gd name="T20" fmla="*/ 36 w 37"/>
                <a:gd name="T21" fmla="*/ 7 h 37"/>
                <a:gd name="T22" fmla="*/ 30 w 37"/>
                <a:gd name="T23" fmla="*/ 1 h 37"/>
                <a:gd name="T24" fmla="*/ 27 w 37"/>
                <a:gd name="T25" fmla="*/ 1 h 37"/>
                <a:gd name="T26" fmla="*/ 18 w 37"/>
                <a:gd name="T27" fmla="*/ 10 h 37"/>
                <a:gd name="T28" fmla="*/ 10 w 37"/>
                <a:gd name="T29" fmla="*/ 1 h 37"/>
                <a:gd name="T30" fmla="*/ 7 w 37"/>
                <a:gd name="T31" fmla="*/ 1 h 37"/>
                <a:gd name="T32" fmla="*/ 1 w 37"/>
                <a:gd name="T33" fmla="*/ 7 h 37"/>
                <a:gd name="T34" fmla="*/ 1 w 37"/>
                <a:gd name="T35" fmla="*/ 10 h 37"/>
                <a:gd name="T36" fmla="*/ 9 w 37"/>
                <a:gd name="T37" fmla="*/ 19 h 37"/>
                <a:gd name="T38" fmla="*/ 1 w 37"/>
                <a:gd name="T39" fmla="*/ 27 h 37"/>
                <a:gd name="T40" fmla="*/ 1 w 37"/>
                <a:gd name="T41" fmla="*/ 30 h 37"/>
                <a:gd name="T42" fmla="*/ 1 w 37"/>
                <a:gd name="T43" fmla="*/ 30 h 37"/>
                <a:gd name="T44" fmla="*/ 1 w 37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1" y="30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9" y="37"/>
                    <a:pt x="10" y="3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29" y="37"/>
                    <a:pt x="30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9"/>
                    <a:pt x="37" y="8"/>
                    <a:pt x="36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11"/>
            <p:cNvSpPr>
              <a:spLocks noEditPoints="1"/>
            </p:cNvSpPr>
            <p:nvPr/>
          </p:nvSpPr>
          <p:spPr bwMode="auto">
            <a:xfrm>
              <a:off x="8756351" y="2749759"/>
              <a:ext cx="64430" cy="65171"/>
            </a:xfrm>
            <a:custGeom>
              <a:avLst/>
              <a:gdLst>
                <a:gd name="T0" fmla="*/ 8 w 37"/>
                <a:gd name="T1" fmla="*/ 1 h 37"/>
                <a:gd name="T2" fmla="*/ 1 w 37"/>
                <a:gd name="T3" fmla="*/ 7 h 37"/>
                <a:gd name="T4" fmla="*/ 1 w 37"/>
                <a:gd name="T5" fmla="*/ 10 h 37"/>
                <a:gd name="T6" fmla="*/ 10 w 37"/>
                <a:gd name="T7" fmla="*/ 18 h 37"/>
                <a:gd name="T8" fmla="*/ 1 w 37"/>
                <a:gd name="T9" fmla="*/ 27 h 37"/>
                <a:gd name="T10" fmla="*/ 1 w 37"/>
                <a:gd name="T11" fmla="*/ 30 h 37"/>
                <a:gd name="T12" fmla="*/ 8 w 37"/>
                <a:gd name="T13" fmla="*/ 36 h 37"/>
                <a:gd name="T14" fmla="*/ 10 w 37"/>
                <a:gd name="T15" fmla="*/ 36 h 37"/>
                <a:gd name="T16" fmla="*/ 19 w 37"/>
                <a:gd name="T17" fmla="*/ 28 h 37"/>
                <a:gd name="T18" fmla="*/ 27 w 37"/>
                <a:gd name="T19" fmla="*/ 36 h 37"/>
                <a:gd name="T20" fmla="*/ 30 w 37"/>
                <a:gd name="T21" fmla="*/ 36 h 37"/>
                <a:gd name="T22" fmla="*/ 37 w 37"/>
                <a:gd name="T23" fmla="*/ 30 h 37"/>
                <a:gd name="T24" fmla="*/ 37 w 37"/>
                <a:gd name="T25" fmla="*/ 27 h 37"/>
                <a:gd name="T26" fmla="*/ 28 w 37"/>
                <a:gd name="T27" fmla="*/ 18 h 37"/>
                <a:gd name="T28" fmla="*/ 37 w 37"/>
                <a:gd name="T29" fmla="*/ 10 h 37"/>
                <a:gd name="T30" fmla="*/ 37 w 37"/>
                <a:gd name="T31" fmla="*/ 7 h 37"/>
                <a:gd name="T32" fmla="*/ 30 w 37"/>
                <a:gd name="T33" fmla="*/ 1 h 37"/>
                <a:gd name="T34" fmla="*/ 28 w 37"/>
                <a:gd name="T35" fmla="*/ 1 h 37"/>
                <a:gd name="T36" fmla="*/ 19 w 37"/>
                <a:gd name="T37" fmla="*/ 9 h 37"/>
                <a:gd name="T38" fmla="*/ 10 w 37"/>
                <a:gd name="T39" fmla="*/ 1 h 37"/>
                <a:gd name="T40" fmla="*/ 8 w 37"/>
                <a:gd name="T41" fmla="*/ 1 h 37"/>
                <a:gd name="T42" fmla="*/ 8 w 37"/>
                <a:gd name="T43" fmla="*/ 1 h 37"/>
                <a:gd name="T44" fmla="*/ 8 w 37"/>
                <a:gd name="T4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8" y="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10" y="37"/>
                    <a:pt x="10" y="3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30" y="37"/>
                    <a:pt x="30" y="36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8"/>
                    <a:pt x="37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8" y="0"/>
                    <a:pt x="28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12"/>
            <p:cNvSpPr>
              <a:spLocks noEditPoints="1"/>
            </p:cNvSpPr>
            <p:nvPr/>
          </p:nvSpPr>
          <p:spPr bwMode="auto">
            <a:xfrm>
              <a:off x="8651188" y="2820114"/>
              <a:ext cx="73317" cy="73317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3"/>
                    <a:pt x="33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13"/>
            <p:cNvSpPr>
              <a:spLocks noEditPoints="1"/>
            </p:cNvSpPr>
            <p:nvPr/>
          </p:nvSpPr>
          <p:spPr bwMode="auto">
            <a:xfrm>
              <a:off x="8782271" y="2614973"/>
              <a:ext cx="73317" cy="74058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2"/>
                    <a:pt x="32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4"/>
            <p:cNvSpPr>
              <a:spLocks noEditPoints="1"/>
            </p:cNvSpPr>
            <p:nvPr/>
          </p:nvSpPr>
          <p:spPr bwMode="auto">
            <a:xfrm>
              <a:off x="8689699" y="2676441"/>
              <a:ext cx="87388" cy="133304"/>
            </a:xfrm>
            <a:custGeom>
              <a:avLst/>
              <a:gdLst>
                <a:gd name="T0" fmla="*/ 18 w 50"/>
                <a:gd name="T1" fmla="*/ 29 h 76"/>
                <a:gd name="T2" fmla="*/ 6 w 50"/>
                <a:gd name="T3" fmla="*/ 51 h 76"/>
                <a:gd name="T4" fmla="*/ 0 w 50"/>
                <a:gd name="T5" fmla="*/ 73 h 76"/>
                <a:gd name="T6" fmla="*/ 2 w 50"/>
                <a:gd name="T7" fmla="*/ 76 h 76"/>
                <a:gd name="T8" fmla="*/ 2 w 50"/>
                <a:gd name="T9" fmla="*/ 76 h 76"/>
                <a:gd name="T10" fmla="*/ 5 w 50"/>
                <a:gd name="T11" fmla="*/ 73 h 76"/>
                <a:gd name="T12" fmla="*/ 11 w 50"/>
                <a:gd name="T13" fmla="*/ 53 h 76"/>
                <a:gd name="T14" fmla="*/ 22 w 50"/>
                <a:gd name="T15" fmla="*/ 32 h 76"/>
                <a:gd name="T16" fmla="*/ 41 w 50"/>
                <a:gd name="T17" fmla="*/ 11 h 76"/>
                <a:gd name="T18" fmla="*/ 44 w 50"/>
                <a:gd name="T19" fmla="*/ 15 h 76"/>
                <a:gd name="T20" fmla="*/ 49 w 50"/>
                <a:gd name="T21" fmla="*/ 2 h 76"/>
                <a:gd name="T22" fmla="*/ 48 w 50"/>
                <a:gd name="T23" fmla="*/ 0 h 76"/>
                <a:gd name="T24" fmla="*/ 34 w 50"/>
                <a:gd name="T25" fmla="*/ 2 h 76"/>
                <a:gd name="T26" fmla="*/ 38 w 50"/>
                <a:gd name="T27" fmla="*/ 6 h 76"/>
                <a:gd name="T28" fmla="*/ 18 w 50"/>
                <a:gd name="T29" fmla="*/ 29 h 76"/>
                <a:gd name="T30" fmla="*/ 18 w 50"/>
                <a:gd name="T31" fmla="*/ 29 h 76"/>
                <a:gd name="T32" fmla="*/ 18 w 50"/>
                <a:gd name="T33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6">
                  <a:moveTo>
                    <a:pt x="18" y="29"/>
                  </a:moveTo>
                  <a:cubicBezTo>
                    <a:pt x="13" y="36"/>
                    <a:pt x="9" y="43"/>
                    <a:pt x="6" y="51"/>
                  </a:cubicBezTo>
                  <a:cubicBezTo>
                    <a:pt x="0" y="63"/>
                    <a:pt x="0" y="72"/>
                    <a:pt x="0" y="73"/>
                  </a:cubicBezTo>
                  <a:cubicBezTo>
                    <a:pt x="0" y="74"/>
                    <a:pt x="1" y="75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76"/>
                    <a:pt x="5" y="74"/>
                    <a:pt x="5" y="73"/>
                  </a:cubicBezTo>
                  <a:cubicBezTo>
                    <a:pt x="5" y="73"/>
                    <a:pt x="6" y="65"/>
                    <a:pt x="11" y="53"/>
                  </a:cubicBezTo>
                  <a:cubicBezTo>
                    <a:pt x="13" y="45"/>
                    <a:pt x="17" y="38"/>
                    <a:pt x="22" y="32"/>
                  </a:cubicBezTo>
                  <a:cubicBezTo>
                    <a:pt x="27" y="24"/>
                    <a:pt x="34" y="17"/>
                    <a:pt x="41" y="11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13"/>
                    <a:pt x="23" y="21"/>
                    <a:pt x="18" y="29"/>
                  </a:cubicBezTo>
                  <a:close/>
                  <a:moveTo>
                    <a:pt x="18" y="29"/>
                  </a:move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15"/>
            <p:cNvSpPr>
              <a:spLocks noEditPoints="1"/>
            </p:cNvSpPr>
            <p:nvPr/>
          </p:nvSpPr>
          <p:spPr bwMode="auto">
            <a:xfrm>
              <a:off x="8575649" y="2600902"/>
              <a:ext cx="75539" cy="225877"/>
            </a:xfrm>
            <a:custGeom>
              <a:avLst/>
              <a:gdLst>
                <a:gd name="T0" fmla="*/ 1 w 43"/>
                <a:gd name="T1" fmla="*/ 59 h 129"/>
                <a:gd name="T2" fmla="*/ 12 w 43"/>
                <a:gd name="T3" fmla="*/ 96 h 129"/>
                <a:gd name="T4" fmla="*/ 38 w 43"/>
                <a:gd name="T5" fmla="*/ 128 h 129"/>
                <a:gd name="T6" fmla="*/ 40 w 43"/>
                <a:gd name="T7" fmla="*/ 129 h 129"/>
                <a:gd name="T8" fmla="*/ 42 w 43"/>
                <a:gd name="T9" fmla="*/ 128 h 129"/>
                <a:gd name="T10" fmla="*/ 42 w 43"/>
                <a:gd name="T11" fmla="*/ 124 h 129"/>
                <a:gd name="T12" fmla="*/ 17 w 43"/>
                <a:gd name="T13" fmla="*/ 94 h 129"/>
                <a:gd name="T14" fmla="*/ 7 w 43"/>
                <a:gd name="T15" fmla="*/ 58 h 129"/>
                <a:gd name="T16" fmla="*/ 15 w 43"/>
                <a:gd name="T17" fmla="*/ 13 h 129"/>
                <a:gd name="T18" fmla="*/ 20 w 43"/>
                <a:gd name="T19" fmla="*/ 15 h 129"/>
                <a:gd name="T20" fmla="*/ 19 w 43"/>
                <a:gd name="T21" fmla="*/ 1 h 129"/>
                <a:gd name="T22" fmla="*/ 17 w 43"/>
                <a:gd name="T23" fmla="*/ 1 h 129"/>
                <a:gd name="T24" fmla="*/ 6 w 43"/>
                <a:gd name="T25" fmla="*/ 8 h 129"/>
                <a:gd name="T26" fmla="*/ 10 w 43"/>
                <a:gd name="T27" fmla="*/ 11 h 129"/>
                <a:gd name="T28" fmla="*/ 1 w 43"/>
                <a:gd name="T29" fmla="*/ 59 h 129"/>
                <a:gd name="T30" fmla="*/ 1 w 43"/>
                <a:gd name="T31" fmla="*/ 59 h 129"/>
                <a:gd name="T32" fmla="*/ 1 w 43"/>
                <a:gd name="T33" fmla="*/ 5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129">
                  <a:moveTo>
                    <a:pt x="1" y="59"/>
                  </a:moveTo>
                  <a:cubicBezTo>
                    <a:pt x="2" y="72"/>
                    <a:pt x="6" y="84"/>
                    <a:pt x="12" y="96"/>
                  </a:cubicBezTo>
                  <a:cubicBezTo>
                    <a:pt x="23" y="117"/>
                    <a:pt x="38" y="128"/>
                    <a:pt x="38" y="128"/>
                  </a:cubicBezTo>
                  <a:cubicBezTo>
                    <a:pt x="39" y="129"/>
                    <a:pt x="39" y="129"/>
                    <a:pt x="40" y="129"/>
                  </a:cubicBezTo>
                  <a:cubicBezTo>
                    <a:pt x="41" y="129"/>
                    <a:pt x="42" y="129"/>
                    <a:pt x="42" y="128"/>
                  </a:cubicBezTo>
                  <a:cubicBezTo>
                    <a:pt x="43" y="127"/>
                    <a:pt x="43" y="125"/>
                    <a:pt x="42" y="124"/>
                  </a:cubicBezTo>
                  <a:cubicBezTo>
                    <a:pt x="42" y="124"/>
                    <a:pt x="27" y="113"/>
                    <a:pt x="17" y="94"/>
                  </a:cubicBezTo>
                  <a:cubicBezTo>
                    <a:pt x="11" y="82"/>
                    <a:pt x="7" y="70"/>
                    <a:pt x="7" y="58"/>
                  </a:cubicBezTo>
                  <a:cubicBezTo>
                    <a:pt x="6" y="43"/>
                    <a:pt x="9" y="28"/>
                    <a:pt x="15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27"/>
                    <a:pt x="0" y="43"/>
                    <a:pt x="1" y="59"/>
                  </a:cubicBezTo>
                  <a:close/>
                  <a:moveTo>
                    <a:pt x="1" y="59"/>
                  </a:moveTo>
                  <a:cubicBezTo>
                    <a:pt x="1" y="59"/>
                    <a:pt x="1" y="59"/>
                    <a:pt x="1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16"/>
            <p:cNvSpPr>
              <a:spLocks noEditPoints="1"/>
            </p:cNvSpPr>
            <p:nvPr/>
          </p:nvSpPr>
          <p:spPr bwMode="auto">
            <a:xfrm>
              <a:off x="10043480" y="5366229"/>
              <a:ext cx="372512" cy="373253"/>
            </a:xfrm>
            <a:custGeom>
              <a:avLst/>
              <a:gdLst>
                <a:gd name="T0" fmla="*/ 0 w 213"/>
                <a:gd name="T1" fmla="*/ 207 h 213"/>
                <a:gd name="T2" fmla="*/ 7 w 213"/>
                <a:gd name="T3" fmla="*/ 213 h 213"/>
                <a:gd name="T4" fmla="*/ 81 w 213"/>
                <a:gd name="T5" fmla="*/ 213 h 213"/>
                <a:gd name="T6" fmla="*/ 81 w 213"/>
                <a:gd name="T7" fmla="*/ 152 h 213"/>
                <a:gd name="T8" fmla="*/ 90 w 213"/>
                <a:gd name="T9" fmla="*/ 142 h 213"/>
                <a:gd name="T10" fmla="*/ 121 w 213"/>
                <a:gd name="T11" fmla="*/ 142 h 213"/>
                <a:gd name="T12" fmla="*/ 132 w 213"/>
                <a:gd name="T13" fmla="*/ 152 h 213"/>
                <a:gd name="T14" fmla="*/ 132 w 213"/>
                <a:gd name="T15" fmla="*/ 213 h 213"/>
                <a:gd name="T16" fmla="*/ 205 w 213"/>
                <a:gd name="T17" fmla="*/ 213 h 213"/>
                <a:gd name="T18" fmla="*/ 213 w 213"/>
                <a:gd name="T19" fmla="*/ 205 h 213"/>
                <a:gd name="T20" fmla="*/ 213 w 213"/>
                <a:gd name="T21" fmla="*/ 92 h 213"/>
                <a:gd name="T22" fmla="*/ 110 w 213"/>
                <a:gd name="T23" fmla="*/ 0 h 213"/>
                <a:gd name="T24" fmla="*/ 0 w 213"/>
                <a:gd name="T25" fmla="*/ 92 h 213"/>
                <a:gd name="T26" fmla="*/ 0 w 213"/>
                <a:gd name="T27" fmla="*/ 207 h 213"/>
                <a:gd name="T28" fmla="*/ 0 w 213"/>
                <a:gd name="T29" fmla="*/ 207 h 213"/>
                <a:gd name="T30" fmla="*/ 0 w 213"/>
                <a:gd name="T31" fmla="*/ 20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213">
                  <a:moveTo>
                    <a:pt x="0" y="207"/>
                  </a:moveTo>
                  <a:cubicBezTo>
                    <a:pt x="0" y="207"/>
                    <a:pt x="0" y="213"/>
                    <a:pt x="7" y="213"/>
                  </a:cubicBezTo>
                  <a:cubicBezTo>
                    <a:pt x="15" y="213"/>
                    <a:pt x="81" y="213"/>
                    <a:pt x="81" y="213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2"/>
                    <a:pt x="80" y="142"/>
                    <a:pt x="90" y="142"/>
                  </a:cubicBezTo>
                  <a:cubicBezTo>
                    <a:pt x="121" y="142"/>
                    <a:pt x="121" y="142"/>
                    <a:pt x="121" y="142"/>
                  </a:cubicBezTo>
                  <a:cubicBezTo>
                    <a:pt x="133" y="142"/>
                    <a:pt x="132" y="152"/>
                    <a:pt x="132" y="152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205" y="213"/>
                    <a:pt x="205" y="213"/>
                    <a:pt x="205" y="213"/>
                  </a:cubicBezTo>
                  <a:cubicBezTo>
                    <a:pt x="213" y="213"/>
                    <a:pt x="213" y="205"/>
                    <a:pt x="213" y="205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207"/>
                  </a:lnTo>
                  <a:close/>
                  <a:moveTo>
                    <a:pt x="0" y="207"/>
                  </a:moveTo>
                  <a:cubicBezTo>
                    <a:pt x="0" y="207"/>
                    <a:pt x="0" y="207"/>
                    <a:pt x="0" y="2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17"/>
            <p:cNvSpPr>
              <a:spLocks noEditPoints="1"/>
            </p:cNvSpPr>
            <p:nvPr/>
          </p:nvSpPr>
          <p:spPr bwMode="auto">
            <a:xfrm>
              <a:off x="9973124" y="5278841"/>
              <a:ext cx="519887" cy="262906"/>
            </a:xfrm>
            <a:custGeom>
              <a:avLst/>
              <a:gdLst>
                <a:gd name="T0" fmla="*/ 0 w 297"/>
                <a:gd name="T1" fmla="*/ 133 h 150"/>
                <a:gd name="T2" fmla="*/ 30 w 297"/>
                <a:gd name="T3" fmla="*/ 133 h 150"/>
                <a:gd name="T4" fmla="*/ 151 w 297"/>
                <a:gd name="T5" fmla="*/ 31 h 150"/>
                <a:gd name="T6" fmla="*/ 264 w 297"/>
                <a:gd name="T7" fmla="*/ 133 h 150"/>
                <a:gd name="T8" fmla="*/ 297 w 297"/>
                <a:gd name="T9" fmla="*/ 133 h 150"/>
                <a:gd name="T10" fmla="*/ 151 w 297"/>
                <a:gd name="T11" fmla="*/ 0 h 150"/>
                <a:gd name="T12" fmla="*/ 0 w 297"/>
                <a:gd name="T13" fmla="*/ 133 h 150"/>
                <a:gd name="T14" fmla="*/ 0 w 297"/>
                <a:gd name="T15" fmla="*/ 133 h 150"/>
                <a:gd name="T16" fmla="*/ 0 w 297"/>
                <a:gd name="T1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150">
                  <a:moveTo>
                    <a:pt x="0" y="133"/>
                  </a:moveTo>
                  <a:cubicBezTo>
                    <a:pt x="0" y="133"/>
                    <a:pt x="9" y="150"/>
                    <a:pt x="30" y="133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264" y="133"/>
                    <a:pt x="264" y="133"/>
                    <a:pt x="264" y="133"/>
                  </a:cubicBezTo>
                  <a:cubicBezTo>
                    <a:pt x="288" y="149"/>
                    <a:pt x="297" y="133"/>
                    <a:pt x="297" y="13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0" y="133"/>
                  </a:lnTo>
                  <a:close/>
                  <a:moveTo>
                    <a:pt x="0" y="133"/>
                  </a:moveTo>
                  <a:cubicBezTo>
                    <a:pt x="0" y="133"/>
                    <a:pt x="0" y="133"/>
                    <a:pt x="0" y="13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8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close/>
                  <a:moveTo>
                    <a:pt x="71" y="0"/>
                  </a:moveTo>
                  <a:lnTo>
                    <a:pt x="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9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moveTo>
                    <a:pt x="71" y="0"/>
                  </a:moveTo>
                  <a:lnTo>
                    <a:pt x="7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20"/>
            <p:cNvSpPr>
              <a:spLocks noEditPoints="1"/>
            </p:cNvSpPr>
            <p:nvPr/>
          </p:nvSpPr>
          <p:spPr bwMode="auto">
            <a:xfrm>
              <a:off x="7164103" y="3597723"/>
              <a:ext cx="135526" cy="134786"/>
            </a:xfrm>
            <a:custGeom>
              <a:avLst/>
              <a:gdLst>
                <a:gd name="T0" fmla="*/ 77 w 77"/>
                <a:gd name="T1" fmla="*/ 38 h 77"/>
                <a:gd name="T2" fmla="*/ 39 w 77"/>
                <a:gd name="T3" fmla="*/ 77 h 77"/>
                <a:gd name="T4" fmla="*/ 0 w 77"/>
                <a:gd name="T5" fmla="*/ 38 h 77"/>
                <a:gd name="T6" fmla="*/ 39 w 77"/>
                <a:gd name="T7" fmla="*/ 0 h 77"/>
                <a:gd name="T8" fmla="*/ 77 w 77"/>
                <a:gd name="T9" fmla="*/ 38 h 77"/>
                <a:gd name="T10" fmla="*/ 77 w 77"/>
                <a:gd name="T11" fmla="*/ 38 h 77"/>
                <a:gd name="T12" fmla="*/ 77 w 77"/>
                <a:gd name="T13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7" y="60"/>
                    <a:pt x="60" y="77"/>
                    <a:pt x="39" y="77"/>
                  </a:cubicBez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7" y="17"/>
                    <a:pt x="77" y="38"/>
                  </a:cubicBezTo>
                  <a:close/>
                  <a:moveTo>
                    <a:pt x="77" y="38"/>
                  </a:moveTo>
                  <a:cubicBezTo>
                    <a:pt x="77" y="38"/>
                    <a:pt x="77" y="38"/>
                    <a:pt x="77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21"/>
            <p:cNvSpPr>
              <a:spLocks noEditPoints="1"/>
            </p:cNvSpPr>
            <p:nvPr/>
          </p:nvSpPr>
          <p:spPr bwMode="auto">
            <a:xfrm>
              <a:off x="7164103" y="3439980"/>
              <a:ext cx="292529" cy="292529"/>
            </a:xfrm>
            <a:custGeom>
              <a:avLst/>
              <a:gdLst>
                <a:gd name="T0" fmla="*/ 128 w 167"/>
                <a:gd name="T1" fmla="*/ 148 h 167"/>
                <a:gd name="T2" fmla="*/ 148 w 167"/>
                <a:gd name="T3" fmla="*/ 167 h 167"/>
                <a:gd name="T4" fmla="*/ 167 w 167"/>
                <a:gd name="T5" fmla="*/ 148 h 167"/>
                <a:gd name="T6" fmla="*/ 19 w 167"/>
                <a:gd name="T7" fmla="*/ 0 h 167"/>
                <a:gd name="T8" fmla="*/ 0 w 167"/>
                <a:gd name="T9" fmla="*/ 19 h 167"/>
                <a:gd name="T10" fmla="*/ 19 w 167"/>
                <a:gd name="T11" fmla="*/ 38 h 167"/>
                <a:gd name="T12" fmla="*/ 128 w 167"/>
                <a:gd name="T13" fmla="*/ 148 h 167"/>
                <a:gd name="T14" fmla="*/ 128 w 167"/>
                <a:gd name="T15" fmla="*/ 148 h 167"/>
                <a:gd name="T16" fmla="*/ 128 w 167"/>
                <a:gd name="T17" fmla="*/ 1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28" y="148"/>
                  </a:moveTo>
                  <a:cubicBezTo>
                    <a:pt x="128" y="158"/>
                    <a:pt x="137" y="167"/>
                    <a:pt x="148" y="167"/>
                  </a:cubicBezTo>
                  <a:cubicBezTo>
                    <a:pt x="158" y="167"/>
                    <a:pt x="167" y="158"/>
                    <a:pt x="167" y="148"/>
                  </a:cubicBezTo>
                  <a:cubicBezTo>
                    <a:pt x="167" y="66"/>
                    <a:pt x="10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79" y="38"/>
                    <a:pt x="128" y="88"/>
                    <a:pt x="128" y="148"/>
                  </a:cubicBezTo>
                  <a:close/>
                  <a:moveTo>
                    <a:pt x="128" y="148"/>
                  </a:moveTo>
                  <a:cubicBezTo>
                    <a:pt x="128" y="148"/>
                    <a:pt x="128" y="148"/>
                    <a:pt x="12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2"/>
            <p:cNvSpPr>
              <a:spLocks noEditPoints="1"/>
            </p:cNvSpPr>
            <p:nvPr/>
          </p:nvSpPr>
          <p:spPr bwMode="auto">
            <a:xfrm>
              <a:off x="7164103" y="3315562"/>
              <a:ext cx="416947" cy="416947"/>
            </a:xfrm>
            <a:custGeom>
              <a:avLst/>
              <a:gdLst>
                <a:gd name="T0" fmla="*/ 219 w 238"/>
                <a:gd name="T1" fmla="*/ 238 h 238"/>
                <a:gd name="T2" fmla="*/ 238 w 238"/>
                <a:gd name="T3" fmla="*/ 219 h 238"/>
                <a:gd name="T4" fmla="*/ 19 w 238"/>
                <a:gd name="T5" fmla="*/ 0 h 238"/>
                <a:gd name="T6" fmla="*/ 0 w 238"/>
                <a:gd name="T7" fmla="*/ 19 h 238"/>
                <a:gd name="T8" fmla="*/ 19 w 238"/>
                <a:gd name="T9" fmla="*/ 38 h 238"/>
                <a:gd name="T10" fmla="*/ 199 w 238"/>
                <a:gd name="T11" fmla="*/ 219 h 238"/>
                <a:gd name="T12" fmla="*/ 219 w 238"/>
                <a:gd name="T13" fmla="*/ 238 h 238"/>
                <a:gd name="T14" fmla="*/ 219 w 238"/>
                <a:gd name="T15" fmla="*/ 238 h 238"/>
                <a:gd name="T16" fmla="*/ 219 w 238"/>
                <a:gd name="T1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238">
                  <a:moveTo>
                    <a:pt x="219" y="238"/>
                  </a:moveTo>
                  <a:cubicBezTo>
                    <a:pt x="229" y="238"/>
                    <a:pt x="238" y="229"/>
                    <a:pt x="238" y="219"/>
                  </a:cubicBezTo>
                  <a:cubicBezTo>
                    <a:pt x="238" y="98"/>
                    <a:pt x="14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119" y="38"/>
                    <a:pt x="199" y="119"/>
                    <a:pt x="199" y="219"/>
                  </a:cubicBezTo>
                  <a:cubicBezTo>
                    <a:pt x="199" y="229"/>
                    <a:pt x="208" y="238"/>
                    <a:pt x="219" y="238"/>
                  </a:cubicBezTo>
                  <a:close/>
                  <a:moveTo>
                    <a:pt x="219" y="238"/>
                  </a:moveTo>
                  <a:cubicBezTo>
                    <a:pt x="219" y="238"/>
                    <a:pt x="219" y="238"/>
                    <a:pt x="219" y="2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23"/>
            <p:cNvSpPr>
              <a:spLocks noEditPoints="1"/>
            </p:cNvSpPr>
            <p:nvPr/>
          </p:nvSpPr>
          <p:spPr bwMode="auto">
            <a:xfrm>
              <a:off x="6492396" y="5147758"/>
              <a:ext cx="385102" cy="385102"/>
            </a:xfrm>
            <a:custGeom>
              <a:avLst/>
              <a:gdLst>
                <a:gd name="T0" fmla="*/ 21 w 220"/>
                <a:gd name="T1" fmla="*/ 116 h 220"/>
                <a:gd name="T2" fmla="*/ 7 w 220"/>
                <a:gd name="T3" fmla="*/ 206 h 220"/>
                <a:gd name="T4" fmla="*/ 7 w 220"/>
                <a:gd name="T5" fmla="*/ 220 h 220"/>
                <a:gd name="T6" fmla="*/ 220 w 220"/>
                <a:gd name="T7" fmla="*/ 213 h 220"/>
                <a:gd name="T8" fmla="*/ 200 w 220"/>
                <a:gd name="T9" fmla="*/ 206 h 220"/>
                <a:gd name="T10" fmla="*/ 220 w 220"/>
                <a:gd name="T11" fmla="*/ 89 h 220"/>
                <a:gd name="T12" fmla="*/ 0 w 220"/>
                <a:gd name="T13" fmla="*/ 83 h 220"/>
                <a:gd name="T14" fmla="*/ 138 w 220"/>
                <a:gd name="T15" fmla="*/ 117 h 220"/>
                <a:gd name="T16" fmla="*/ 186 w 220"/>
                <a:gd name="T17" fmla="*/ 116 h 220"/>
                <a:gd name="T18" fmla="*/ 83 w 220"/>
                <a:gd name="T19" fmla="*/ 206 h 220"/>
                <a:gd name="T20" fmla="*/ 110 w 220"/>
                <a:gd name="T21" fmla="*/ 89 h 220"/>
                <a:gd name="T22" fmla="*/ 76 w 220"/>
                <a:gd name="T23" fmla="*/ 116 h 220"/>
                <a:gd name="T24" fmla="*/ 35 w 220"/>
                <a:gd name="T25" fmla="*/ 206 h 220"/>
                <a:gd name="T26" fmla="*/ 55 w 220"/>
                <a:gd name="T27" fmla="*/ 89 h 220"/>
                <a:gd name="T28" fmla="*/ 193 w 220"/>
                <a:gd name="T29" fmla="*/ 21 h 220"/>
                <a:gd name="T30" fmla="*/ 0 w 220"/>
                <a:gd name="T31" fmla="*/ 76 h 220"/>
                <a:gd name="T32" fmla="*/ 193 w 220"/>
                <a:gd name="T33" fmla="*/ 21 h 220"/>
                <a:gd name="T34" fmla="*/ 45 w 220"/>
                <a:gd name="T35" fmla="*/ 63 h 220"/>
                <a:gd name="T36" fmla="*/ 40 w 220"/>
                <a:gd name="T37" fmla="*/ 65 h 220"/>
                <a:gd name="T38" fmla="*/ 52 w 220"/>
                <a:gd name="T39" fmla="*/ 33 h 220"/>
                <a:gd name="T40" fmla="*/ 58 w 220"/>
                <a:gd name="T41" fmla="*/ 36 h 220"/>
                <a:gd name="T42" fmla="*/ 72 w 220"/>
                <a:gd name="T43" fmla="*/ 63 h 220"/>
                <a:gd name="T44" fmla="*/ 68 w 220"/>
                <a:gd name="T45" fmla="*/ 65 h 220"/>
                <a:gd name="T46" fmla="*/ 80 w 220"/>
                <a:gd name="T47" fmla="*/ 33 h 220"/>
                <a:gd name="T48" fmla="*/ 86 w 220"/>
                <a:gd name="T49" fmla="*/ 36 h 220"/>
                <a:gd name="T50" fmla="*/ 110 w 220"/>
                <a:gd name="T51" fmla="*/ 65 h 220"/>
                <a:gd name="T52" fmla="*/ 107 w 220"/>
                <a:gd name="T53" fmla="*/ 34 h 220"/>
                <a:gd name="T54" fmla="*/ 114 w 220"/>
                <a:gd name="T55" fmla="*/ 34 h 220"/>
                <a:gd name="T56" fmla="*/ 153 w 220"/>
                <a:gd name="T57" fmla="*/ 65 h 220"/>
                <a:gd name="T58" fmla="*/ 149 w 220"/>
                <a:gd name="T59" fmla="*/ 64 h 220"/>
                <a:gd name="T60" fmla="*/ 135 w 220"/>
                <a:gd name="T61" fmla="*/ 31 h 220"/>
                <a:gd name="T62" fmla="*/ 155 w 220"/>
                <a:gd name="T63" fmla="*/ 60 h 220"/>
                <a:gd name="T64" fmla="*/ 181 w 220"/>
                <a:gd name="T65" fmla="*/ 65 h 220"/>
                <a:gd name="T66" fmla="*/ 176 w 220"/>
                <a:gd name="T67" fmla="*/ 63 h 220"/>
                <a:gd name="T68" fmla="*/ 164 w 220"/>
                <a:gd name="T69" fmla="*/ 31 h 220"/>
                <a:gd name="T70" fmla="*/ 182 w 220"/>
                <a:gd name="T71" fmla="*/ 60 h 220"/>
                <a:gd name="T72" fmla="*/ 59 w 220"/>
                <a:gd name="T73" fmla="*/ 166 h 220"/>
                <a:gd name="T74" fmla="*/ 55 w 220"/>
                <a:gd name="T75" fmla="*/ 144 h 220"/>
                <a:gd name="T76" fmla="*/ 69 w 220"/>
                <a:gd name="T77" fmla="*/ 144 h 220"/>
                <a:gd name="T78" fmla="*/ 66 w 220"/>
                <a:gd name="T79" fmla="*/ 166 h 220"/>
                <a:gd name="T80" fmla="*/ 62 w 220"/>
                <a:gd name="T81" fmla="*/ 179 h 220"/>
                <a:gd name="T82" fmla="*/ 59 w 220"/>
                <a:gd name="T83" fmla="*/ 166 h 220"/>
                <a:gd name="T84" fmla="*/ 35 w 220"/>
                <a:gd name="T85" fmla="*/ 0 h 220"/>
                <a:gd name="T86" fmla="*/ 193 w 220"/>
                <a:gd name="T87" fmla="*/ 7 h 220"/>
                <a:gd name="T88" fmla="*/ 35 w 220"/>
                <a:gd name="T89" fmla="*/ 14 h 220"/>
                <a:gd name="T90" fmla="*/ 121 w 220"/>
                <a:gd name="T91" fmla="*/ 154 h 220"/>
                <a:gd name="T92" fmla="*/ 135 w 220"/>
                <a:gd name="T93" fmla="*/ 129 h 220"/>
                <a:gd name="T94" fmla="*/ 121 w 220"/>
                <a:gd name="T95" fmla="*/ 154 h 220"/>
                <a:gd name="T96" fmla="*/ 116 w 220"/>
                <a:gd name="T97" fmla="*/ 168 h 220"/>
                <a:gd name="T98" fmla="*/ 160 w 220"/>
                <a:gd name="T99" fmla="*/ 134 h 220"/>
                <a:gd name="T100" fmla="*/ 155 w 220"/>
                <a:gd name="T101" fmla="*/ 149 h 220"/>
                <a:gd name="T102" fmla="*/ 140 w 220"/>
                <a:gd name="T103" fmla="*/ 173 h 220"/>
                <a:gd name="T104" fmla="*/ 155 w 220"/>
                <a:gd name="T105" fmla="*/ 149 h 220"/>
                <a:gd name="T106" fmla="*/ 155 w 220"/>
                <a:gd name="T107" fmla="*/ 1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0" h="220">
                  <a:moveTo>
                    <a:pt x="0" y="89"/>
                  </a:moveTo>
                  <a:cubicBezTo>
                    <a:pt x="0" y="102"/>
                    <a:pt x="9" y="113"/>
                    <a:pt x="21" y="11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3" y="206"/>
                    <a:pt x="0" y="209"/>
                    <a:pt x="0" y="213"/>
                  </a:cubicBezTo>
                  <a:cubicBezTo>
                    <a:pt x="0" y="217"/>
                    <a:pt x="3" y="220"/>
                    <a:pt x="7" y="220"/>
                  </a:cubicBezTo>
                  <a:cubicBezTo>
                    <a:pt x="214" y="220"/>
                    <a:pt x="214" y="220"/>
                    <a:pt x="214" y="220"/>
                  </a:cubicBezTo>
                  <a:cubicBezTo>
                    <a:pt x="217" y="220"/>
                    <a:pt x="220" y="217"/>
                    <a:pt x="220" y="213"/>
                  </a:cubicBezTo>
                  <a:cubicBezTo>
                    <a:pt x="220" y="209"/>
                    <a:pt x="217" y="206"/>
                    <a:pt x="214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12" y="113"/>
                    <a:pt x="220" y="102"/>
                    <a:pt x="220" y="89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89"/>
                  </a:lnTo>
                  <a:close/>
                  <a:moveTo>
                    <a:pt x="138" y="117"/>
                  </a:moveTo>
                  <a:cubicBezTo>
                    <a:pt x="153" y="117"/>
                    <a:pt x="165" y="105"/>
                    <a:pt x="165" y="89"/>
                  </a:cubicBezTo>
                  <a:cubicBezTo>
                    <a:pt x="165" y="102"/>
                    <a:pt x="174" y="113"/>
                    <a:pt x="186" y="116"/>
                  </a:cubicBezTo>
                  <a:cubicBezTo>
                    <a:pt x="186" y="206"/>
                    <a:pt x="186" y="206"/>
                    <a:pt x="186" y="206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8" y="117"/>
                    <a:pt x="110" y="105"/>
                    <a:pt x="110" y="89"/>
                  </a:cubicBezTo>
                  <a:cubicBezTo>
                    <a:pt x="110" y="105"/>
                    <a:pt x="123" y="117"/>
                    <a:pt x="138" y="117"/>
                  </a:cubicBezTo>
                  <a:close/>
                  <a:moveTo>
                    <a:pt x="76" y="116"/>
                  </a:moveTo>
                  <a:cubicBezTo>
                    <a:pt x="76" y="206"/>
                    <a:pt x="76" y="206"/>
                    <a:pt x="76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47" y="113"/>
                    <a:pt x="55" y="102"/>
                    <a:pt x="55" y="89"/>
                  </a:cubicBezTo>
                  <a:cubicBezTo>
                    <a:pt x="55" y="102"/>
                    <a:pt x="64" y="113"/>
                    <a:pt x="76" y="116"/>
                  </a:cubicBezTo>
                  <a:close/>
                  <a:moveTo>
                    <a:pt x="193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20" y="76"/>
                    <a:pt x="220" y="76"/>
                    <a:pt x="220" y="76"/>
                  </a:cubicBezTo>
                  <a:lnTo>
                    <a:pt x="193" y="21"/>
                  </a:lnTo>
                  <a:close/>
                  <a:moveTo>
                    <a:pt x="58" y="36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44" y="65"/>
                    <a:pt x="43" y="65"/>
                    <a:pt x="42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38" y="64"/>
                    <a:pt x="38" y="62"/>
                    <a:pt x="38" y="6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1"/>
                    <a:pt x="55" y="30"/>
                    <a:pt x="57" y="31"/>
                  </a:cubicBezTo>
                  <a:cubicBezTo>
                    <a:pt x="59" y="32"/>
                    <a:pt x="59" y="34"/>
                    <a:pt x="58" y="36"/>
                  </a:cubicBezTo>
                  <a:close/>
                  <a:moveTo>
                    <a:pt x="86" y="36"/>
                  </a:moveTo>
                  <a:cubicBezTo>
                    <a:pt x="72" y="63"/>
                    <a:pt x="72" y="63"/>
                    <a:pt x="72" y="63"/>
                  </a:cubicBezTo>
                  <a:cubicBezTo>
                    <a:pt x="72" y="65"/>
                    <a:pt x="70" y="65"/>
                    <a:pt x="69" y="65"/>
                  </a:cubicBezTo>
                  <a:cubicBezTo>
                    <a:pt x="69" y="65"/>
                    <a:pt x="68" y="65"/>
                    <a:pt x="68" y="65"/>
                  </a:cubicBezTo>
                  <a:cubicBezTo>
                    <a:pt x="66" y="64"/>
                    <a:pt x="65" y="62"/>
                    <a:pt x="66" y="6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1"/>
                    <a:pt x="83" y="30"/>
                    <a:pt x="84" y="31"/>
                  </a:cubicBezTo>
                  <a:cubicBezTo>
                    <a:pt x="86" y="32"/>
                    <a:pt x="87" y="34"/>
                    <a:pt x="86" y="36"/>
                  </a:cubicBezTo>
                  <a:close/>
                  <a:moveTo>
                    <a:pt x="114" y="62"/>
                  </a:moveTo>
                  <a:cubicBezTo>
                    <a:pt x="114" y="64"/>
                    <a:pt x="112" y="65"/>
                    <a:pt x="110" y="65"/>
                  </a:cubicBezTo>
                  <a:cubicBezTo>
                    <a:pt x="108" y="65"/>
                    <a:pt x="107" y="64"/>
                    <a:pt x="107" y="6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2"/>
                    <a:pt x="108" y="31"/>
                    <a:pt x="110" y="31"/>
                  </a:cubicBezTo>
                  <a:cubicBezTo>
                    <a:pt x="112" y="31"/>
                    <a:pt x="114" y="32"/>
                    <a:pt x="114" y="34"/>
                  </a:cubicBezTo>
                  <a:lnTo>
                    <a:pt x="114" y="62"/>
                  </a:lnTo>
                  <a:close/>
                  <a:moveTo>
                    <a:pt x="153" y="65"/>
                  </a:moveTo>
                  <a:cubicBezTo>
                    <a:pt x="153" y="65"/>
                    <a:pt x="152" y="65"/>
                    <a:pt x="152" y="65"/>
                  </a:cubicBezTo>
                  <a:cubicBezTo>
                    <a:pt x="150" y="65"/>
                    <a:pt x="149" y="65"/>
                    <a:pt x="149" y="64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3" y="34"/>
                    <a:pt x="133" y="32"/>
                    <a:pt x="135" y="31"/>
                  </a:cubicBezTo>
                  <a:cubicBezTo>
                    <a:pt x="137" y="30"/>
                    <a:pt x="139" y="31"/>
                    <a:pt x="140" y="33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6" y="62"/>
                    <a:pt x="155" y="64"/>
                    <a:pt x="153" y="65"/>
                  </a:cubicBezTo>
                  <a:close/>
                  <a:moveTo>
                    <a:pt x="181" y="65"/>
                  </a:moveTo>
                  <a:cubicBezTo>
                    <a:pt x="180" y="65"/>
                    <a:pt x="180" y="65"/>
                    <a:pt x="179" y="65"/>
                  </a:cubicBezTo>
                  <a:cubicBezTo>
                    <a:pt x="178" y="65"/>
                    <a:pt x="177" y="65"/>
                    <a:pt x="176" y="63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4"/>
                    <a:pt x="162" y="32"/>
                    <a:pt x="164" y="31"/>
                  </a:cubicBezTo>
                  <a:cubicBezTo>
                    <a:pt x="166" y="30"/>
                    <a:pt x="168" y="31"/>
                    <a:pt x="168" y="33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3" y="62"/>
                    <a:pt x="182" y="64"/>
                    <a:pt x="181" y="65"/>
                  </a:cubicBezTo>
                  <a:close/>
                  <a:moveTo>
                    <a:pt x="59" y="166"/>
                  </a:moveTo>
                  <a:cubicBezTo>
                    <a:pt x="59" y="150"/>
                    <a:pt x="59" y="150"/>
                    <a:pt x="59" y="150"/>
                  </a:cubicBezTo>
                  <a:cubicBezTo>
                    <a:pt x="57" y="149"/>
                    <a:pt x="55" y="147"/>
                    <a:pt x="55" y="144"/>
                  </a:cubicBezTo>
                  <a:cubicBezTo>
                    <a:pt x="55" y="141"/>
                    <a:pt x="58" y="138"/>
                    <a:pt x="62" y="138"/>
                  </a:cubicBezTo>
                  <a:cubicBezTo>
                    <a:pt x="66" y="138"/>
                    <a:pt x="69" y="141"/>
                    <a:pt x="69" y="144"/>
                  </a:cubicBezTo>
                  <a:cubicBezTo>
                    <a:pt x="69" y="147"/>
                    <a:pt x="68" y="149"/>
                    <a:pt x="66" y="150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8" y="167"/>
                    <a:pt x="69" y="169"/>
                    <a:pt x="69" y="172"/>
                  </a:cubicBezTo>
                  <a:cubicBezTo>
                    <a:pt x="69" y="176"/>
                    <a:pt x="66" y="179"/>
                    <a:pt x="62" y="179"/>
                  </a:cubicBezTo>
                  <a:cubicBezTo>
                    <a:pt x="58" y="179"/>
                    <a:pt x="55" y="176"/>
                    <a:pt x="55" y="172"/>
                  </a:cubicBezTo>
                  <a:cubicBezTo>
                    <a:pt x="55" y="169"/>
                    <a:pt x="57" y="167"/>
                    <a:pt x="59" y="166"/>
                  </a:cubicBezTo>
                  <a:close/>
                  <a:moveTo>
                    <a:pt x="28" y="7"/>
                  </a:moveTo>
                  <a:cubicBezTo>
                    <a:pt x="28" y="3"/>
                    <a:pt x="31" y="0"/>
                    <a:pt x="3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0" y="0"/>
                    <a:pt x="193" y="3"/>
                    <a:pt x="193" y="7"/>
                  </a:cubicBezTo>
                  <a:cubicBezTo>
                    <a:pt x="193" y="11"/>
                    <a:pt x="190" y="14"/>
                    <a:pt x="18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4"/>
                    <a:pt x="28" y="11"/>
                    <a:pt x="28" y="7"/>
                  </a:cubicBezTo>
                  <a:close/>
                  <a:moveTo>
                    <a:pt x="121" y="154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0" y="134"/>
                    <a:pt x="140" y="134"/>
                    <a:pt x="140" y="134"/>
                  </a:cubicBezTo>
                  <a:lnTo>
                    <a:pt x="121" y="154"/>
                  </a:lnTo>
                  <a:close/>
                  <a:moveTo>
                    <a:pt x="121" y="173"/>
                  </a:moveTo>
                  <a:cubicBezTo>
                    <a:pt x="116" y="168"/>
                    <a:pt x="116" y="168"/>
                    <a:pt x="116" y="168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34"/>
                    <a:pt x="160" y="134"/>
                    <a:pt x="160" y="134"/>
                  </a:cubicBezTo>
                  <a:lnTo>
                    <a:pt x="121" y="173"/>
                  </a:lnTo>
                  <a:close/>
                  <a:moveTo>
                    <a:pt x="155" y="149"/>
                  </a:moveTo>
                  <a:cubicBezTo>
                    <a:pt x="160" y="154"/>
                    <a:pt x="160" y="154"/>
                    <a:pt x="160" y="154"/>
                  </a:cubicBezTo>
                  <a:cubicBezTo>
                    <a:pt x="140" y="173"/>
                    <a:pt x="140" y="173"/>
                    <a:pt x="140" y="173"/>
                  </a:cubicBezTo>
                  <a:cubicBezTo>
                    <a:pt x="135" y="168"/>
                    <a:pt x="135" y="168"/>
                    <a:pt x="135" y="168"/>
                  </a:cubicBezTo>
                  <a:lnTo>
                    <a:pt x="155" y="149"/>
                  </a:lnTo>
                  <a:close/>
                  <a:moveTo>
                    <a:pt x="155" y="149"/>
                  </a:moveTo>
                  <a:cubicBezTo>
                    <a:pt x="155" y="149"/>
                    <a:pt x="155" y="149"/>
                    <a:pt x="155" y="1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5" name="TextBox 224"/>
          <p:cNvSpPr txBox="1"/>
          <p:nvPr/>
        </p:nvSpPr>
        <p:spPr>
          <a:xfrm>
            <a:off x="1910068" y="2429413"/>
            <a:ext cx="1540806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3220280" y="4342764"/>
            <a:ext cx="2727717" cy="191970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227" name="Parallelogram 226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Parallelogram 227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Parallelogram 228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Parallelogram 229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1" name="Parallelogram 230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220280" y="4760464"/>
            <a:ext cx="2727717" cy="191970"/>
            <a:chOff x="5279680" y="3902230"/>
            <a:chExt cx="2352034" cy="150443"/>
          </a:xfrm>
          <a:solidFill>
            <a:schemeClr val="accent2"/>
          </a:solidFill>
        </p:grpSpPr>
        <p:sp>
          <p:nvSpPr>
            <p:cNvPr id="233" name="Parallelogram 232"/>
            <p:cNvSpPr/>
            <p:nvPr/>
          </p:nvSpPr>
          <p:spPr>
            <a:xfrm>
              <a:off x="7159104" y="3902231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Parallelogram 233"/>
            <p:cNvSpPr/>
            <p:nvPr/>
          </p:nvSpPr>
          <p:spPr>
            <a:xfrm>
              <a:off x="6689248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Parallelogram 234"/>
            <p:cNvSpPr/>
            <p:nvPr/>
          </p:nvSpPr>
          <p:spPr>
            <a:xfrm>
              <a:off x="6219392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Parallelogram 235"/>
            <p:cNvSpPr/>
            <p:nvPr/>
          </p:nvSpPr>
          <p:spPr>
            <a:xfrm>
              <a:off x="5749536" y="3902232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5279680" y="3902230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220280" y="5202928"/>
            <a:ext cx="2727717" cy="191970"/>
            <a:chOff x="5279680" y="4321797"/>
            <a:chExt cx="2352034" cy="150443"/>
          </a:xfrm>
          <a:solidFill>
            <a:schemeClr val="accent3"/>
          </a:solidFill>
        </p:grpSpPr>
        <p:sp>
          <p:nvSpPr>
            <p:cNvPr id="239" name="Parallelogram 238"/>
            <p:cNvSpPr/>
            <p:nvPr/>
          </p:nvSpPr>
          <p:spPr>
            <a:xfrm>
              <a:off x="7159104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6689248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1" name="Parallelogram 240"/>
            <p:cNvSpPr/>
            <p:nvPr/>
          </p:nvSpPr>
          <p:spPr>
            <a:xfrm>
              <a:off x="6219392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Parallelogram 241"/>
            <p:cNvSpPr/>
            <p:nvPr/>
          </p:nvSpPr>
          <p:spPr>
            <a:xfrm>
              <a:off x="5749536" y="4321799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Parallelogram 242"/>
            <p:cNvSpPr/>
            <p:nvPr/>
          </p:nvSpPr>
          <p:spPr>
            <a:xfrm>
              <a:off x="5279680" y="4321797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3220280" y="5630671"/>
            <a:ext cx="2727717" cy="191970"/>
            <a:chOff x="5279680" y="4727406"/>
            <a:chExt cx="2352034" cy="150443"/>
          </a:xfrm>
          <a:solidFill>
            <a:schemeClr val="accent4"/>
          </a:solidFill>
        </p:grpSpPr>
        <p:sp>
          <p:nvSpPr>
            <p:cNvPr id="245" name="Parallelogram 244"/>
            <p:cNvSpPr/>
            <p:nvPr/>
          </p:nvSpPr>
          <p:spPr>
            <a:xfrm>
              <a:off x="7159104" y="472740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Parallelogram 245"/>
            <p:cNvSpPr/>
            <p:nvPr/>
          </p:nvSpPr>
          <p:spPr>
            <a:xfrm>
              <a:off x="6689248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6219392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Parallelogram 247"/>
            <p:cNvSpPr/>
            <p:nvPr/>
          </p:nvSpPr>
          <p:spPr>
            <a:xfrm>
              <a:off x="5749536" y="472740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Parallelogram 248"/>
            <p:cNvSpPr/>
            <p:nvPr/>
          </p:nvSpPr>
          <p:spPr>
            <a:xfrm>
              <a:off x="5279680" y="472740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3220280" y="6073130"/>
            <a:ext cx="2727717" cy="191970"/>
            <a:chOff x="5279680" y="5146968"/>
            <a:chExt cx="2352034" cy="150443"/>
          </a:xfrm>
          <a:solidFill>
            <a:schemeClr val="accent5"/>
          </a:solidFill>
        </p:grpSpPr>
        <p:sp>
          <p:nvSpPr>
            <p:cNvPr id="251" name="Parallelogram 250"/>
            <p:cNvSpPr/>
            <p:nvPr/>
          </p:nvSpPr>
          <p:spPr>
            <a:xfrm>
              <a:off x="7159104" y="514696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Parallelogram 251"/>
            <p:cNvSpPr/>
            <p:nvPr/>
          </p:nvSpPr>
          <p:spPr>
            <a:xfrm>
              <a:off x="6689248" y="5146969"/>
              <a:ext cx="472610" cy="150439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Parallelogram 252"/>
            <p:cNvSpPr/>
            <p:nvPr/>
          </p:nvSpPr>
          <p:spPr>
            <a:xfrm>
              <a:off x="6219392" y="5146969"/>
              <a:ext cx="472610" cy="150439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Parallelogram 253"/>
            <p:cNvSpPr/>
            <p:nvPr/>
          </p:nvSpPr>
          <p:spPr>
            <a:xfrm>
              <a:off x="5749536" y="5146970"/>
              <a:ext cx="472610" cy="150441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Parallelogram 254"/>
            <p:cNvSpPr/>
            <p:nvPr/>
          </p:nvSpPr>
          <p:spPr>
            <a:xfrm>
              <a:off x="5279680" y="5146968"/>
              <a:ext cx="472610" cy="150440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1921823" y="4324144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921823" y="4723057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921823" y="5188504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1933572" y="5611325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921823" y="6070612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1887405" y="2732559"/>
            <a:ext cx="732893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75K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2513862" y="2716167"/>
            <a:ext cx="350534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918581" y="3472615"/>
            <a:ext cx="427694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4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3959267"/>
            <a:ext cx="12858750" cy="2604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82802" y="2087558"/>
            <a:ext cx="1209531" cy="2132187"/>
            <a:chOff x="647700" y="1123950"/>
            <a:chExt cx="990600" cy="1746250"/>
          </a:xfrm>
        </p:grpSpPr>
        <p:sp>
          <p:nvSpPr>
            <p:cNvPr id="25" name="Rectangle 24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2261926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0" name="Freeform 89"/>
          <p:cNvSpPr>
            <a:spLocks noEditPoints="1"/>
          </p:cNvSpPr>
          <p:nvPr/>
        </p:nvSpPr>
        <p:spPr bwMode="auto">
          <a:xfrm>
            <a:off x="2333646" y="3167222"/>
            <a:ext cx="507848" cy="5078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"/>
          <p:cNvSpPr txBox="1"/>
          <p:nvPr/>
        </p:nvSpPr>
        <p:spPr>
          <a:xfrm>
            <a:off x="1777491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3517974" y="3963881"/>
            <a:ext cx="1209531" cy="2132187"/>
            <a:chOff x="2165350" y="2786822"/>
            <a:chExt cx="990600" cy="1746250"/>
          </a:xfrm>
        </p:grpSpPr>
        <p:sp>
          <p:nvSpPr>
            <p:cNvPr id="34" name="Rectangle 33"/>
            <p:cNvSpPr/>
            <p:nvPr/>
          </p:nvSpPr>
          <p:spPr>
            <a:xfrm flipV="1">
              <a:off x="2165350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2"/>
                </a:gs>
                <a:gs pos="5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ound Same Side Corner Rectangle 34"/>
            <p:cNvSpPr/>
            <p:nvPr/>
          </p:nvSpPr>
          <p:spPr>
            <a:xfrm flipV="1">
              <a:off x="2257425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3797098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8" name="Text Placeholder 3"/>
          <p:cNvSpPr txBox="1"/>
          <p:nvPr/>
        </p:nvSpPr>
        <p:spPr>
          <a:xfrm>
            <a:off x="3364930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053148" y="2087558"/>
            <a:ext cx="1209531" cy="2132187"/>
            <a:chOff x="647700" y="1123950"/>
            <a:chExt cx="990600" cy="1746250"/>
          </a:xfrm>
        </p:grpSpPr>
        <p:sp>
          <p:nvSpPr>
            <p:cNvPr id="40" name="Rectangle 39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3"/>
                </a:gs>
                <a:gs pos="5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ound Same Side Corner Rectangle 40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5332273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4" name="Text Placeholder 3"/>
          <p:cNvSpPr txBox="1"/>
          <p:nvPr/>
        </p:nvSpPr>
        <p:spPr>
          <a:xfrm>
            <a:off x="486823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588320" y="3963881"/>
            <a:ext cx="1209531" cy="2132187"/>
            <a:chOff x="4676775" y="2786822"/>
            <a:chExt cx="990600" cy="1746250"/>
          </a:xfrm>
        </p:grpSpPr>
        <p:sp>
          <p:nvSpPr>
            <p:cNvPr id="46" name="Rectangle 45"/>
            <p:cNvSpPr/>
            <p:nvPr/>
          </p:nvSpPr>
          <p:spPr>
            <a:xfrm flipV="1">
              <a:off x="467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4"/>
                </a:gs>
                <a:gs pos="5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ound Same Side Corner Rectangle 46"/>
            <p:cNvSpPr/>
            <p:nvPr/>
          </p:nvSpPr>
          <p:spPr>
            <a:xfrm flipV="1">
              <a:off x="476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867446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9" name="Text Placeholder 3"/>
          <p:cNvSpPr txBox="1"/>
          <p:nvPr/>
        </p:nvSpPr>
        <p:spPr>
          <a:xfrm>
            <a:off x="6431401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123495" y="2087558"/>
            <a:ext cx="1209531" cy="2132187"/>
            <a:chOff x="647700" y="1123950"/>
            <a:chExt cx="990600" cy="1746250"/>
          </a:xfrm>
        </p:grpSpPr>
        <p:sp>
          <p:nvSpPr>
            <p:cNvPr id="51" name="Rectangle 50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5"/>
                </a:gs>
                <a:gs pos="5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ound Same Side Corner Rectangle 51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8402619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5" name="Text Placeholder 3"/>
          <p:cNvSpPr txBox="1"/>
          <p:nvPr/>
        </p:nvSpPr>
        <p:spPr>
          <a:xfrm>
            <a:off x="794532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9658668" y="3963881"/>
            <a:ext cx="1209531" cy="2132187"/>
            <a:chOff x="7216775" y="2786822"/>
            <a:chExt cx="990600" cy="1746250"/>
          </a:xfrm>
        </p:grpSpPr>
        <p:sp>
          <p:nvSpPr>
            <p:cNvPr id="56" name="Rectangle 55"/>
            <p:cNvSpPr/>
            <p:nvPr/>
          </p:nvSpPr>
          <p:spPr>
            <a:xfrm flipV="1">
              <a:off x="721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6"/>
                </a:gs>
                <a:gs pos="5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ound Same Side Corner Rectangle 56"/>
            <p:cNvSpPr/>
            <p:nvPr/>
          </p:nvSpPr>
          <p:spPr>
            <a:xfrm flipV="1">
              <a:off x="730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Oval 57"/>
          <p:cNvSpPr/>
          <p:nvPr/>
        </p:nvSpPr>
        <p:spPr>
          <a:xfrm>
            <a:off x="9937791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9" name="Text Placeholder 3"/>
          <p:cNvSpPr txBox="1"/>
          <p:nvPr/>
        </p:nvSpPr>
        <p:spPr>
          <a:xfrm>
            <a:off x="9520628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Freeform 184"/>
          <p:cNvSpPr>
            <a:spLocks noEditPoints="1"/>
          </p:cNvSpPr>
          <p:nvPr/>
        </p:nvSpPr>
        <p:spPr bwMode="auto">
          <a:xfrm>
            <a:off x="3846655" y="4490547"/>
            <a:ext cx="538189" cy="428355"/>
          </a:xfrm>
          <a:custGeom>
            <a:avLst/>
            <a:gdLst/>
            <a:ahLst/>
            <a:cxnLst>
              <a:cxn ang="0">
                <a:pos x="68" y="48"/>
              </a:cxn>
              <a:cxn ang="0">
                <a:pos x="62" y="54"/>
              </a:cxn>
              <a:cxn ang="0">
                <a:pos x="7" y="54"/>
              </a:cxn>
              <a:cxn ang="0">
                <a:pos x="0" y="48"/>
              </a:cxn>
              <a:cxn ang="0">
                <a:pos x="0" y="6"/>
              </a:cxn>
              <a:cxn ang="0">
                <a:pos x="7" y="0"/>
              </a:cxn>
              <a:cxn ang="0">
                <a:pos x="62" y="0"/>
              </a:cxn>
              <a:cxn ang="0">
                <a:pos x="68" y="6"/>
              </a:cxn>
              <a:cxn ang="0">
                <a:pos x="68" y="48"/>
              </a:cxn>
              <a:cxn ang="0">
                <a:pos x="62" y="5"/>
              </a:cxn>
              <a:cxn ang="0">
                <a:pos x="7" y="5"/>
              </a:cxn>
              <a:cxn ang="0">
                <a:pos x="5" y="6"/>
              </a:cxn>
              <a:cxn ang="0">
                <a:pos x="11" y="17"/>
              </a:cxn>
              <a:cxn ang="0">
                <a:pos x="26" y="29"/>
              </a:cxn>
              <a:cxn ang="0">
                <a:pos x="34" y="34"/>
              </a:cxn>
              <a:cxn ang="0">
                <a:pos x="34" y="34"/>
              </a:cxn>
              <a:cxn ang="0">
                <a:pos x="34" y="34"/>
              </a:cxn>
              <a:cxn ang="0">
                <a:pos x="43" y="29"/>
              </a:cxn>
              <a:cxn ang="0">
                <a:pos x="58" y="17"/>
              </a:cxn>
              <a:cxn ang="0">
                <a:pos x="64" y="8"/>
              </a:cxn>
              <a:cxn ang="0">
                <a:pos x="62" y="5"/>
              </a:cxn>
              <a:cxn ang="0">
                <a:pos x="64" y="19"/>
              </a:cxn>
              <a:cxn ang="0">
                <a:pos x="61" y="21"/>
              </a:cxn>
              <a:cxn ang="0">
                <a:pos x="45" y="34"/>
              </a:cxn>
              <a:cxn ang="0">
                <a:pos x="34" y="39"/>
              </a:cxn>
              <a:cxn ang="0">
                <a:pos x="34" y="39"/>
              </a:cxn>
              <a:cxn ang="0">
                <a:pos x="34" y="39"/>
              </a:cxn>
              <a:cxn ang="0">
                <a:pos x="24" y="34"/>
              </a:cxn>
              <a:cxn ang="0">
                <a:pos x="8" y="21"/>
              </a:cxn>
              <a:cxn ang="0">
                <a:pos x="5" y="19"/>
              </a:cxn>
              <a:cxn ang="0">
                <a:pos x="5" y="48"/>
              </a:cxn>
              <a:cxn ang="0">
                <a:pos x="7" y="49"/>
              </a:cxn>
              <a:cxn ang="0">
                <a:pos x="62" y="49"/>
              </a:cxn>
              <a:cxn ang="0">
                <a:pos x="64" y="48"/>
              </a:cxn>
              <a:cxn ang="0">
                <a:pos x="64" y="19"/>
              </a:cxn>
            </a:cxnLst>
            <a:rect l="0" t="0" r="r" b="b"/>
            <a:pathLst>
              <a:path w="68" h="54">
                <a:moveTo>
                  <a:pt x="68" y="48"/>
                </a:moveTo>
                <a:cubicBezTo>
                  <a:pt x="68" y="51"/>
                  <a:pt x="66" y="54"/>
                  <a:pt x="62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3" y="54"/>
                  <a:pt x="0" y="51"/>
                  <a:pt x="0" y="4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8"/>
                </a:lnTo>
                <a:close/>
                <a:moveTo>
                  <a:pt x="62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5" y="11"/>
                  <a:pt x="7" y="15"/>
                  <a:pt x="11" y="17"/>
                </a:cubicBezTo>
                <a:cubicBezTo>
                  <a:pt x="16" y="21"/>
                  <a:pt x="21" y="25"/>
                  <a:pt x="26" y="29"/>
                </a:cubicBezTo>
                <a:cubicBezTo>
                  <a:pt x="28" y="31"/>
                  <a:pt x="32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4"/>
                  <a:pt x="41" y="31"/>
                  <a:pt x="43" y="29"/>
                </a:cubicBezTo>
                <a:cubicBezTo>
                  <a:pt x="48" y="25"/>
                  <a:pt x="53" y="21"/>
                  <a:pt x="58" y="17"/>
                </a:cubicBezTo>
                <a:cubicBezTo>
                  <a:pt x="60" y="15"/>
                  <a:pt x="64" y="11"/>
                  <a:pt x="64" y="8"/>
                </a:cubicBezTo>
                <a:cubicBezTo>
                  <a:pt x="64" y="7"/>
                  <a:pt x="64" y="5"/>
                  <a:pt x="62" y="5"/>
                </a:cubicBezTo>
                <a:close/>
                <a:moveTo>
                  <a:pt x="64" y="19"/>
                </a:moveTo>
                <a:cubicBezTo>
                  <a:pt x="63" y="20"/>
                  <a:pt x="62" y="20"/>
                  <a:pt x="61" y="21"/>
                </a:cubicBezTo>
                <a:cubicBezTo>
                  <a:pt x="56" y="25"/>
                  <a:pt x="50" y="30"/>
                  <a:pt x="45" y="34"/>
                </a:cubicBezTo>
                <a:cubicBezTo>
                  <a:pt x="42" y="36"/>
                  <a:pt x="38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0" y="39"/>
                  <a:pt x="27" y="36"/>
                  <a:pt x="24" y="34"/>
                </a:cubicBezTo>
                <a:cubicBezTo>
                  <a:pt x="19" y="30"/>
                  <a:pt x="13" y="25"/>
                  <a:pt x="8" y="21"/>
                </a:cubicBezTo>
                <a:cubicBezTo>
                  <a:pt x="7" y="20"/>
                  <a:pt x="6" y="20"/>
                  <a:pt x="5" y="1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6" y="49"/>
                  <a:pt x="7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3" y="49"/>
                  <a:pt x="64" y="48"/>
                  <a:pt x="64" y="48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Freeform 226"/>
          <p:cNvSpPr>
            <a:spLocks noEditPoints="1"/>
          </p:cNvSpPr>
          <p:nvPr/>
        </p:nvSpPr>
        <p:spPr bwMode="auto">
          <a:xfrm>
            <a:off x="5367162" y="3356404"/>
            <a:ext cx="597013" cy="400127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Freeform 229"/>
          <p:cNvSpPr>
            <a:spLocks noEditPoints="1"/>
          </p:cNvSpPr>
          <p:nvPr/>
        </p:nvSpPr>
        <p:spPr bwMode="auto">
          <a:xfrm>
            <a:off x="6958163" y="4503940"/>
            <a:ext cx="466754" cy="469929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5" y="68"/>
              </a:cxn>
              <a:cxn ang="0">
                <a:pos x="28" y="68"/>
              </a:cxn>
              <a:cxn ang="0">
                <a:pos x="25" y="64"/>
              </a:cxn>
              <a:cxn ang="0">
                <a:pos x="25" y="58"/>
              </a:cxn>
              <a:cxn ang="0">
                <a:pos x="4" y="58"/>
              </a:cxn>
              <a:cxn ang="0">
                <a:pos x="0" y="54"/>
              </a:cxn>
              <a:cxn ang="0">
                <a:pos x="0" y="3"/>
              </a:cxn>
              <a:cxn ang="0">
                <a:pos x="4" y="0"/>
              </a:cxn>
              <a:cxn ang="0">
                <a:pos x="45" y="0"/>
              </a:cxn>
              <a:cxn ang="0">
                <a:pos x="49" y="3"/>
              </a:cxn>
              <a:cxn ang="0">
                <a:pos x="49" y="16"/>
              </a:cxn>
              <a:cxn ang="0">
                <a:pos x="50" y="17"/>
              </a:cxn>
              <a:cxn ang="0">
                <a:pos x="66" y="32"/>
              </a:cxn>
              <a:cxn ang="0">
                <a:pos x="68" y="39"/>
              </a:cxn>
              <a:cxn ang="0">
                <a:pos x="68" y="64"/>
              </a:cxn>
              <a:cxn ang="0">
                <a:pos x="39" y="6"/>
              </a:cxn>
              <a:cxn ang="0">
                <a:pos x="38" y="5"/>
              </a:cxn>
              <a:cxn ang="0">
                <a:pos x="11" y="5"/>
              </a:cxn>
              <a:cxn ang="0">
                <a:pos x="10" y="6"/>
              </a:cxn>
              <a:cxn ang="0">
                <a:pos x="10" y="8"/>
              </a:cxn>
              <a:cxn ang="0">
                <a:pos x="11" y="9"/>
              </a:cxn>
              <a:cxn ang="0">
                <a:pos x="38" y="9"/>
              </a:cxn>
              <a:cxn ang="0">
                <a:pos x="39" y="8"/>
              </a:cxn>
              <a:cxn ang="0">
                <a:pos x="39" y="6"/>
              </a:cxn>
              <a:cxn ang="0">
                <a:pos x="64" y="63"/>
              </a:cxn>
              <a:cxn ang="0">
                <a:pos x="64" y="39"/>
              </a:cxn>
              <a:cxn ang="0">
                <a:pos x="48" y="39"/>
              </a:cxn>
              <a:cxn ang="0">
                <a:pos x="44" y="35"/>
              </a:cxn>
              <a:cxn ang="0">
                <a:pos x="44" y="19"/>
              </a:cxn>
              <a:cxn ang="0">
                <a:pos x="30" y="19"/>
              </a:cxn>
              <a:cxn ang="0">
                <a:pos x="30" y="63"/>
              </a:cxn>
              <a:cxn ang="0">
                <a:pos x="64" y="63"/>
              </a:cxn>
              <a:cxn ang="0">
                <a:pos x="60" y="34"/>
              </a:cxn>
              <a:cxn ang="0">
                <a:pos x="49" y="22"/>
              </a:cxn>
              <a:cxn ang="0">
                <a:pos x="49" y="34"/>
              </a:cxn>
              <a:cxn ang="0">
                <a:pos x="60" y="34"/>
              </a:cxn>
            </a:cxnLst>
            <a:rect l="0" t="0" r="r" b="b"/>
            <a:pathLst>
              <a:path w="68" h="68">
                <a:moveTo>
                  <a:pt x="68" y="64"/>
                </a:moveTo>
                <a:cubicBezTo>
                  <a:pt x="68" y="66"/>
                  <a:pt x="67" y="68"/>
                  <a:pt x="65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6"/>
                  <a:pt x="25" y="64"/>
                </a:cubicBezTo>
                <a:cubicBezTo>
                  <a:pt x="25" y="58"/>
                  <a:pt x="25" y="58"/>
                  <a:pt x="25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56"/>
                  <a:pt x="0" y="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6"/>
                  <a:pt x="50" y="17"/>
                </a:cubicBezTo>
                <a:cubicBezTo>
                  <a:pt x="66" y="32"/>
                  <a:pt x="66" y="32"/>
                  <a:pt x="66" y="32"/>
                </a:cubicBezTo>
                <a:cubicBezTo>
                  <a:pt x="67" y="34"/>
                  <a:pt x="68" y="37"/>
                  <a:pt x="68" y="39"/>
                </a:cubicBezTo>
                <a:lnTo>
                  <a:pt x="68" y="64"/>
                </a:lnTo>
                <a:close/>
                <a:moveTo>
                  <a:pt x="39" y="6"/>
                </a:moveTo>
                <a:cubicBezTo>
                  <a:pt x="39" y="5"/>
                  <a:pt x="39" y="5"/>
                  <a:pt x="38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1" y="9"/>
                  <a:pt x="1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9"/>
                  <a:pt x="39" y="9"/>
                  <a:pt x="39" y="8"/>
                </a:cubicBezTo>
                <a:lnTo>
                  <a:pt x="39" y="6"/>
                </a:lnTo>
                <a:close/>
                <a:moveTo>
                  <a:pt x="64" y="63"/>
                </a:moveTo>
                <a:cubicBezTo>
                  <a:pt x="64" y="39"/>
                  <a:pt x="64" y="39"/>
                  <a:pt x="64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6" y="39"/>
                  <a:pt x="44" y="37"/>
                  <a:pt x="44" y="35"/>
                </a:cubicBezTo>
                <a:cubicBezTo>
                  <a:pt x="44" y="19"/>
                  <a:pt x="44" y="19"/>
                  <a:pt x="44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63"/>
                  <a:pt x="30" y="63"/>
                  <a:pt x="30" y="63"/>
                </a:cubicBezTo>
                <a:lnTo>
                  <a:pt x="64" y="63"/>
                </a:lnTo>
                <a:close/>
                <a:moveTo>
                  <a:pt x="60" y="34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34"/>
                  <a:pt x="49" y="34"/>
                  <a:pt x="49" y="34"/>
                </a:cubicBezTo>
                <a:lnTo>
                  <a:pt x="60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Freeform 217"/>
          <p:cNvSpPr>
            <a:spLocks noEditPoints="1"/>
          </p:cNvSpPr>
          <p:nvPr/>
        </p:nvSpPr>
        <p:spPr bwMode="auto">
          <a:xfrm>
            <a:off x="8483646" y="3356404"/>
            <a:ext cx="495053" cy="371290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Freeform 66"/>
          <p:cNvSpPr>
            <a:spLocks noEditPoints="1"/>
          </p:cNvSpPr>
          <p:nvPr/>
        </p:nvSpPr>
        <p:spPr bwMode="auto">
          <a:xfrm>
            <a:off x="10012228" y="4490546"/>
            <a:ext cx="504357" cy="39120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 animBg="1"/>
      <p:bldP spid="32" grpId="0"/>
      <p:bldP spid="36" grpId="0" animBg="1"/>
      <p:bldP spid="38" grpId="0"/>
      <p:bldP spid="42" grpId="0" animBg="1"/>
      <p:bldP spid="44" grpId="0"/>
      <p:bldP spid="48" grpId="0" animBg="1"/>
      <p:bldP spid="49" grpId="0"/>
      <p:bldP spid="53" grpId="0" animBg="1"/>
      <p:bldP spid="55" grpId="0"/>
      <p:bldP spid="58" grpId="0" animBg="1"/>
      <p:bldP spid="59" grpId="0"/>
      <p:bldP spid="63" grpId="0" animBg="1"/>
      <p:bldP spid="75" grpId="0" animBg="1"/>
      <p:bldP spid="79" grpId="0" animBg="1"/>
      <p:bldP spid="81" grpId="0" animBg="1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921649" y="2558699"/>
            <a:ext cx="2066374" cy="206637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59"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8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57329" y="2558699"/>
            <a:ext cx="2066374" cy="206637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59"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8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393009" y="2558699"/>
            <a:ext cx="2066374" cy="206637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8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628689" y="2558699"/>
            <a:ext cx="2066374" cy="206637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8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864370" y="2558699"/>
            <a:ext cx="2066374" cy="206637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8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itle 13"/>
          <p:cNvSpPr txBox="1"/>
          <p:nvPr/>
        </p:nvSpPr>
        <p:spPr>
          <a:xfrm>
            <a:off x="1098543" y="5965805"/>
            <a:ext cx="1712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AutoShape 11"/>
          <p:cNvSpPr/>
          <p:nvPr/>
        </p:nvSpPr>
        <p:spPr bwMode="auto">
          <a:xfrm>
            <a:off x="1348919" y="1498093"/>
            <a:ext cx="10160910" cy="553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AutoShape 17"/>
          <p:cNvSpPr/>
          <p:nvPr/>
        </p:nvSpPr>
        <p:spPr bwMode="auto">
          <a:xfrm>
            <a:off x="4857750" y="1000427"/>
            <a:ext cx="3143250" cy="3077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311968" y="4802245"/>
            <a:ext cx="1285737" cy="308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13263" y="5245538"/>
            <a:ext cx="1683147" cy="537174"/>
            <a:chOff x="1092200" y="4140022"/>
            <a:chExt cx="1790700" cy="571500"/>
          </a:xfrm>
        </p:grpSpPr>
        <p:sp>
          <p:nvSpPr>
            <p:cNvPr id="25" name="圆角矩形 24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43"/>
            <p:cNvSpPr txBox="1"/>
            <p:nvPr/>
          </p:nvSpPr>
          <p:spPr>
            <a:xfrm>
              <a:off x="1668661" y="4274965"/>
              <a:ext cx="1050451" cy="287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5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</a:p>
          </p:txBody>
        </p:sp>
      </p:grpSp>
      <p:sp>
        <p:nvSpPr>
          <p:cNvPr id="40" name="Title 13"/>
          <p:cNvSpPr txBox="1"/>
          <p:nvPr/>
        </p:nvSpPr>
        <p:spPr>
          <a:xfrm>
            <a:off x="3334223" y="5965805"/>
            <a:ext cx="1712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547648" y="4802245"/>
            <a:ext cx="1285737" cy="308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348943" y="5245538"/>
            <a:ext cx="1683147" cy="537174"/>
            <a:chOff x="1092200" y="4140022"/>
            <a:chExt cx="1790700" cy="571500"/>
          </a:xfrm>
        </p:grpSpPr>
        <p:sp>
          <p:nvSpPr>
            <p:cNvPr id="43" name="圆角矩形 42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3"/>
            <p:cNvSpPr txBox="1"/>
            <p:nvPr/>
          </p:nvSpPr>
          <p:spPr>
            <a:xfrm>
              <a:off x="1668661" y="4274965"/>
              <a:ext cx="1050451" cy="287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5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</a:p>
          </p:txBody>
        </p:sp>
      </p:grpSp>
      <p:sp>
        <p:nvSpPr>
          <p:cNvPr id="46" name="Title 13"/>
          <p:cNvSpPr txBox="1"/>
          <p:nvPr/>
        </p:nvSpPr>
        <p:spPr>
          <a:xfrm>
            <a:off x="5569903" y="5965805"/>
            <a:ext cx="1712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5783328" y="4802245"/>
            <a:ext cx="1285737" cy="308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584623" y="5245538"/>
            <a:ext cx="1683147" cy="537174"/>
            <a:chOff x="1092200" y="4140022"/>
            <a:chExt cx="1790700" cy="571500"/>
          </a:xfrm>
        </p:grpSpPr>
        <p:sp>
          <p:nvSpPr>
            <p:cNvPr id="49" name="圆角矩形 48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43"/>
            <p:cNvSpPr txBox="1"/>
            <p:nvPr/>
          </p:nvSpPr>
          <p:spPr>
            <a:xfrm>
              <a:off x="1668661" y="4274965"/>
              <a:ext cx="1050451" cy="287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5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</a:p>
          </p:txBody>
        </p:sp>
      </p:grpSp>
      <p:sp>
        <p:nvSpPr>
          <p:cNvPr id="52" name="Title 13"/>
          <p:cNvSpPr txBox="1"/>
          <p:nvPr/>
        </p:nvSpPr>
        <p:spPr>
          <a:xfrm>
            <a:off x="7805583" y="5965805"/>
            <a:ext cx="1712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8019008" y="4802245"/>
            <a:ext cx="1285737" cy="308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820303" y="5245538"/>
            <a:ext cx="1683147" cy="537174"/>
            <a:chOff x="1092200" y="4140022"/>
            <a:chExt cx="1790700" cy="571500"/>
          </a:xfrm>
        </p:grpSpPr>
        <p:sp>
          <p:nvSpPr>
            <p:cNvPr id="55" name="圆角矩形 54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Box 43"/>
            <p:cNvSpPr txBox="1"/>
            <p:nvPr/>
          </p:nvSpPr>
          <p:spPr>
            <a:xfrm>
              <a:off x="1668661" y="4274965"/>
              <a:ext cx="1050451" cy="287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5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</a:p>
          </p:txBody>
        </p:sp>
      </p:grpSp>
      <p:sp>
        <p:nvSpPr>
          <p:cNvPr id="58" name="Title 13"/>
          <p:cNvSpPr txBox="1"/>
          <p:nvPr/>
        </p:nvSpPr>
        <p:spPr>
          <a:xfrm>
            <a:off x="10041264" y="5965805"/>
            <a:ext cx="1712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10254689" y="4802245"/>
            <a:ext cx="1285737" cy="308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0055984" y="5245538"/>
            <a:ext cx="1683147" cy="537174"/>
            <a:chOff x="1092200" y="4140022"/>
            <a:chExt cx="1790700" cy="571500"/>
          </a:xfrm>
        </p:grpSpPr>
        <p:sp>
          <p:nvSpPr>
            <p:cNvPr id="61" name="圆角矩形 60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43"/>
            <p:cNvSpPr txBox="1"/>
            <p:nvPr/>
          </p:nvSpPr>
          <p:spPr>
            <a:xfrm>
              <a:off x="1668661" y="4274965"/>
              <a:ext cx="1050451" cy="287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5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</a:p>
          </p:txBody>
        </p:sp>
      </p:grpSp>
      <p:sp>
        <p:nvSpPr>
          <p:cNvPr id="39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21" grpId="0"/>
      <p:bldP spid="22" grpId="0" autoUpdateAnimBg="0"/>
      <p:bldP spid="14" grpId="0"/>
      <p:bldP spid="40" grpId="0"/>
      <p:bldP spid="41" grpId="0"/>
      <p:bldP spid="46" grpId="0"/>
      <p:bldP spid="47" grpId="0"/>
      <p:bldP spid="52" grpId="0"/>
      <p:bldP spid="53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-14159" y="3737828"/>
            <a:ext cx="8588658" cy="29968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93183" y="497976"/>
            <a:ext cx="8564862" cy="299781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-10455" y="497977"/>
            <a:ext cx="4575966" cy="2997813"/>
            <a:chOff x="-7985" y="901147"/>
            <a:chExt cx="3255024" cy="2131459"/>
          </a:xfrm>
        </p:grpSpPr>
        <p:grpSp>
          <p:nvGrpSpPr>
            <p:cNvPr id="3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95126" y="2403919"/>
                <a:ext cx="3192655" cy="786969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450340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23494" y="2099042"/>
                <a:ext cx="3135919" cy="218831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 rot="5400000">
              <a:off x="2918467" y="1869225"/>
              <a:ext cx="461842" cy="19530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9"/>
          <p:cNvGrpSpPr/>
          <p:nvPr/>
        </p:nvGrpSpPr>
        <p:grpSpPr>
          <a:xfrm>
            <a:off x="8283402" y="3737829"/>
            <a:ext cx="4574644" cy="2997035"/>
            <a:chOff x="-201446" y="901147"/>
            <a:chExt cx="3253437" cy="2131459"/>
          </a:xfrm>
          <a:solidFill>
            <a:schemeClr val="accent2"/>
          </a:solidFill>
        </p:grpSpPr>
        <p:grpSp>
          <p:nvGrpSpPr>
            <p:cNvPr id="33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grpFill/>
          </p:grpSpPr>
          <p:sp>
            <p:nvSpPr>
              <p:cNvPr id="35" name="Rectangle 34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742162" y="2372952"/>
                <a:ext cx="3128750" cy="78717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450340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42162" y="2044620"/>
                <a:ext cx="3298918" cy="218888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Isosceles Triangle 33"/>
            <p:cNvSpPr/>
            <p:nvPr/>
          </p:nvSpPr>
          <p:spPr>
            <a:xfrm rot="16200000">
              <a:off x="-334350" y="1869354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918077" y="3688333"/>
            <a:ext cx="1008934" cy="1011625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998647" y="3599864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591623" y="4293881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6297543" y="319425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598927" y="359930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6297545" y="4725803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991342" y="4308598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904272" y="2130695"/>
            <a:ext cx="1062673" cy="1063559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7281992" y="4371976"/>
            <a:ext cx="1062673" cy="1063559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506526" y="2976898"/>
            <a:ext cx="1062673" cy="1063559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898873" y="5190534"/>
            <a:ext cx="1062673" cy="1063559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493298" y="4371976"/>
            <a:ext cx="1062673" cy="1063559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7292358" y="2972014"/>
            <a:ext cx="1062673" cy="1063559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971688" y="3293620"/>
            <a:ext cx="2391087" cy="663798"/>
            <a:chOff x="844734" y="1897307"/>
            <a:chExt cx="2294202" cy="609865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53376" y="1897307"/>
              <a:ext cx="178556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964879" y="4493649"/>
            <a:ext cx="2420365" cy="663800"/>
            <a:chOff x="844734" y="1897308"/>
            <a:chExt cx="2322294" cy="609866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81467" y="1897308"/>
              <a:ext cx="1785561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617600" y="3039042"/>
            <a:ext cx="2392206" cy="663798"/>
            <a:chOff x="844734" y="1897308"/>
            <a:chExt cx="2287091" cy="609865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765067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617600" y="4238207"/>
            <a:ext cx="2392206" cy="651106"/>
            <a:chOff x="844734" y="1897307"/>
            <a:chExt cx="2287091" cy="598201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39552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765067" cy="2375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368126" y="2093586"/>
            <a:ext cx="2383676" cy="663802"/>
            <a:chOff x="844734" y="1897307"/>
            <a:chExt cx="2287091" cy="609866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4071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44911" y="1897307"/>
              <a:ext cx="1785560" cy="2375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7202097" y="5437375"/>
            <a:ext cx="2392206" cy="651103"/>
            <a:chOff x="844734" y="1897308"/>
            <a:chExt cx="2287091" cy="598202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39552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765067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1147" y="4933220"/>
            <a:ext cx="3593558" cy="2328002"/>
          </a:xfrm>
          <a:prstGeom prst="triangle">
            <a:avLst>
              <a:gd name="adj" fmla="val 50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355934" y="377660"/>
            <a:ext cx="10501671" cy="6883561"/>
          </a:xfrm>
          <a:prstGeom prst="triangle">
            <a:avLst>
              <a:gd name="adj" fmla="val 48962"/>
            </a:avLst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 bwMode="auto">
          <a:xfrm>
            <a:off x="7095635" y="2225773"/>
            <a:ext cx="1022267" cy="1024500"/>
            <a:chOff x="5045856" y="1340290"/>
            <a:chExt cx="727404" cy="727404"/>
          </a:xfrm>
        </p:grpSpPr>
        <p:sp>
          <p:nvSpPr>
            <p:cNvPr id="15" name="椭圆 14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76" name="TextBox 1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88043" cy="68006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5" dirty="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  <a:endParaRPr lang="zh-CN" altLang="en-US" sz="562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732985" y="3772567"/>
            <a:ext cx="3848009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5719593" y="4312717"/>
            <a:ext cx="2665785" cy="3692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377659"/>
            <a:ext cx="4273192" cy="4163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/>
          <p:cNvGrpSpPr/>
          <p:nvPr/>
        </p:nvGrpSpPr>
        <p:grpSpPr>
          <a:xfrm rot="5400000">
            <a:off x="7148316" y="2923561"/>
            <a:ext cx="2920157" cy="1975047"/>
            <a:chOff x="3185892" y="1494690"/>
            <a:chExt cx="2076670" cy="1404555"/>
          </a:xfrm>
        </p:grpSpPr>
        <p:sp>
          <p:nvSpPr>
            <p:cNvPr id="146" name="Rounded Rectangle 145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Isosceles Triangle 146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9088599" y="2616451"/>
            <a:ext cx="973740" cy="973740"/>
            <a:chOff x="6117900" y="2063019"/>
            <a:chExt cx="692475" cy="692475"/>
          </a:xfrm>
        </p:grpSpPr>
        <p:grpSp>
          <p:nvGrpSpPr>
            <p:cNvPr id="142" name="Group 104"/>
            <p:cNvGrpSpPr/>
            <p:nvPr/>
          </p:nvGrpSpPr>
          <p:grpSpPr>
            <a:xfrm rot="5400000">
              <a:off x="6117900" y="2063019"/>
              <a:ext cx="692475" cy="692475"/>
              <a:chOff x="2847975" y="2058809"/>
              <a:chExt cx="811251" cy="811251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2847975" y="2058809"/>
                <a:ext cx="811251" cy="81125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966753" y="2177587"/>
                <a:ext cx="573697" cy="57369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8" name="Freeform 132"/>
            <p:cNvSpPr>
              <a:spLocks noEditPoints="1"/>
            </p:cNvSpPr>
            <p:nvPr/>
          </p:nvSpPr>
          <p:spPr bwMode="auto">
            <a:xfrm>
              <a:off x="6320565" y="2271926"/>
              <a:ext cx="287144" cy="274660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958992" y="1771393"/>
            <a:ext cx="2920157" cy="1975047"/>
            <a:chOff x="3185892" y="1494690"/>
            <a:chExt cx="2076670" cy="1404555"/>
          </a:xfrm>
        </p:grpSpPr>
        <p:sp>
          <p:nvSpPr>
            <p:cNvPr id="24" name="Rounded Rectangle 23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04"/>
          <p:cNvGrpSpPr/>
          <p:nvPr/>
        </p:nvGrpSpPr>
        <p:grpSpPr>
          <a:xfrm>
            <a:off x="5124439" y="1304973"/>
            <a:ext cx="973740" cy="973740"/>
            <a:chOff x="2847975" y="2058809"/>
            <a:chExt cx="811251" cy="811251"/>
          </a:xfrm>
        </p:grpSpPr>
        <p:sp>
          <p:nvSpPr>
            <p:cNvPr id="25" name="Oval 24"/>
            <p:cNvSpPr/>
            <p:nvPr/>
          </p:nvSpPr>
          <p:spPr>
            <a:xfrm>
              <a:off x="2847975" y="2058809"/>
              <a:ext cx="811251" cy="811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66753" y="2177587"/>
              <a:ext cx="573697" cy="57369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75"/>
            <p:cNvSpPr>
              <a:spLocks noEditPoints="1"/>
            </p:cNvSpPr>
            <p:nvPr/>
          </p:nvSpPr>
          <p:spPr bwMode="auto">
            <a:xfrm>
              <a:off x="3086099" y="2293109"/>
              <a:ext cx="325916" cy="328522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8" y="58"/>
                </a:cxn>
                <a:cxn ang="0">
                  <a:pos x="5" y="57"/>
                </a:cxn>
                <a:cxn ang="0">
                  <a:pos x="1" y="53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25" y="22"/>
                </a:cxn>
                <a:cxn ang="0">
                  <a:pos x="35" y="33"/>
                </a:cxn>
                <a:cxn ang="0">
                  <a:pos x="11" y="57"/>
                </a:cxn>
                <a:cxn ang="0">
                  <a:pos x="10" y="45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0" y="45"/>
                </a:cxn>
                <a:cxn ang="0">
                  <a:pos x="57" y="21"/>
                </a:cxn>
                <a:cxn ang="0">
                  <a:pos x="42" y="32"/>
                </a:cxn>
                <a:cxn ang="0">
                  <a:pos x="26" y="16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1" y="3"/>
                </a:cxn>
                <a:cxn ang="0">
                  <a:pos x="50" y="4"/>
                </a:cxn>
                <a:cxn ang="0">
                  <a:pos x="40" y="10"/>
                </a:cxn>
                <a:cxn ang="0">
                  <a:pos x="40" y="18"/>
                </a:cxn>
                <a:cxn ang="0">
                  <a:pos x="47" y="22"/>
                </a:cxn>
                <a:cxn ang="0">
                  <a:pos x="57" y="16"/>
                </a:cxn>
                <a:cxn ang="0">
                  <a:pos x="58" y="17"/>
                </a:cxn>
                <a:cxn ang="0">
                  <a:pos x="57" y="21"/>
                </a:cxn>
              </a:cxnLst>
              <a:rect l="0" t="0" r="r" b="b"/>
              <a:pathLst>
                <a:path w="58" h="58">
                  <a:moveTo>
                    <a:pt x="11" y="57"/>
                  </a:moveTo>
                  <a:cubicBezTo>
                    <a:pt x="10" y="58"/>
                    <a:pt x="9" y="58"/>
                    <a:pt x="8" y="58"/>
                  </a:cubicBezTo>
                  <a:cubicBezTo>
                    <a:pt x="7" y="58"/>
                    <a:pt x="6" y="58"/>
                    <a:pt x="5" y="5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9"/>
                    <a:pt x="0" y="47"/>
                    <a:pt x="1" y="4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7"/>
                    <a:pt x="31" y="31"/>
                    <a:pt x="35" y="33"/>
                  </a:cubicBezTo>
                  <a:lnTo>
                    <a:pt x="11" y="57"/>
                  </a:lnTo>
                  <a:close/>
                  <a:moveTo>
                    <a:pt x="10" y="45"/>
                  </a:moveTo>
                  <a:cubicBezTo>
                    <a:pt x="9" y="45"/>
                    <a:pt x="8" y="46"/>
                    <a:pt x="8" y="48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2" y="46"/>
                    <a:pt x="11" y="45"/>
                    <a:pt x="10" y="45"/>
                  </a:cubicBezTo>
                  <a:close/>
                  <a:moveTo>
                    <a:pt x="57" y="21"/>
                  </a:moveTo>
                  <a:cubicBezTo>
                    <a:pt x="55" y="27"/>
                    <a:pt x="49" y="32"/>
                    <a:pt x="42" y="32"/>
                  </a:cubicBezTo>
                  <a:cubicBezTo>
                    <a:pt x="33" y="32"/>
                    <a:pt x="26" y="24"/>
                    <a:pt x="26" y="16"/>
                  </a:cubicBezTo>
                  <a:cubicBezTo>
                    <a:pt x="26" y="7"/>
                    <a:pt x="33" y="0"/>
                    <a:pt x="42" y="0"/>
                  </a:cubicBezTo>
                  <a:cubicBezTo>
                    <a:pt x="45" y="0"/>
                    <a:pt x="48" y="0"/>
                    <a:pt x="50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8"/>
                    <a:pt x="58" y="20"/>
                    <a:pt x="5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" name="Text Placeholder 3"/>
          <p:cNvSpPr txBox="1"/>
          <p:nvPr/>
        </p:nvSpPr>
        <p:spPr>
          <a:xfrm>
            <a:off x="5537456" y="2189935"/>
            <a:ext cx="1763230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Text Placeholder 3"/>
          <p:cNvSpPr txBox="1"/>
          <p:nvPr/>
        </p:nvSpPr>
        <p:spPr>
          <a:xfrm rot="5400000">
            <a:off x="7799915" y="3696281"/>
            <a:ext cx="1774822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 rot="10800000">
            <a:off x="4958992" y="4081867"/>
            <a:ext cx="2920157" cy="1975047"/>
            <a:chOff x="3185892" y="1494690"/>
            <a:chExt cx="2076670" cy="1404555"/>
          </a:xfrm>
        </p:grpSpPr>
        <p:sp>
          <p:nvSpPr>
            <p:cNvPr id="166" name="Rounded Rectangle 165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7" name="Isosceles Triangle 166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0" name="Text Placeholder 3"/>
          <p:cNvSpPr txBox="1"/>
          <p:nvPr/>
        </p:nvSpPr>
        <p:spPr>
          <a:xfrm rot="10800000" flipV="1">
            <a:off x="5537457" y="5073061"/>
            <a:ext cx="1763230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1" name="Group 170"/>
          <p:cNvGrpSpPr/>
          <p:nvPr/>
        </p:nvGrpSpPr>
        <p:grpSpPr>
          <a:xfrm rot="16200000">
            <a:off x="2799209" y="2923562"/>
            <a:ext cx="2920157" cy="1975047"/>
            <a:chOff x="3185892" y="1494690"/>
            <a:chExt cx="2076670" cy="1404555"/>
          </a:xfrm>
        </p:grpSpPr>
        <p:sp>
          <p:nvSpPr>
            <p:cNvPr id="176" name="Rounded Rectangle 175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Isosceles Triangle 176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739964" y="5549595"/>
            <a:ext cx="973740" cy="973740"/>
            <a:chOff x="4447668" y="4317675"/>
            <a:chExt cx="692475" cy="692475"/>
          </a:xfrm>
        </p:grpSpPr>
        <p:grpSp>
          <p:nvGrpSpPr>
            <p:cNvPr id="162" name="Group 104"/>
            <p:cNvGrpSpPr/>
            <p:nvPr/>
          </p:nvGrpSpPr>
          <p:grpSpPr>
            <a:xfrm rot="10800000">
              <a:off x="4447668" y="4317675"/>
              <a:ext cx="692475" cy="692475"/>
              <a:chOff x="2847975" y="2058809"/>
              <a:chExt cx="811251" cy="811251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2847975" y="2058809"/>
                <a:ext cx="811251" cy="81125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966753" y="2177587"/>
                <a:ext cx="573697" cy="57369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0" name="Freeform 62"/>
            <p:cNvSpPr>
              <a:spLocks noEditPoints="1"/>
            </p:cNvSpPr>
            <p:nvPr/>
          </p:nvSpPr>
          <p:spPr bwMode="auto">
            <a:xfrm>
              <a:off x="4660988" y="4529933"/>
              <a:ext cx="265835" cy="267961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2796414" y="4231978"/>
            <a:ext cx="973740" cy="973740"/>
            <a:chOff x="1649562" y="3211901"/>
            <a:chExt cx="692475" cy="692475"/>
          </a:xfrm>
        </p:grpSpPr>
        <p:grpSp>
          <p:nvGrpSpPr>
            <p:cNvPr id="172" name="Group 104"/>
            <p:cNvGrpSpPr/>
            <p:nvPr/>
          </p:nvGrpSpPr>
          <p:grpSpPr>
            <a:xfrm rot="16200000">
              <a:off x="1649562" y="3211901"/>
              <a:ext cx="692475" cy="692475"/>
              <a:chOff x="2847975" y="2058809"/>
              <a:chExt cx="811251" cy="811251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2847975" y="2058809"/>
                <a:ext cx="811251" cy="8112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966753" y="2177587"/>
                <a:ext cx="573697" cy="57369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2" name="Freeform 38"/>
            <p:cNvSpPr>
              <a:spLocks noEditPoints="1"/>
            </p:cNvSpPr>
            <p:nvPr/>
          </p:nvSpPr>
          <p:spPr bwMode="auto">
            <a:xfrm>
              <a:off x="1883302" y="3401568"/>
              <a:ext cx="212198" cy="31000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0" name="Text Placeholder 3"/>
          <p:cNvSpPr txBox="1"/>
          <p:nvPr/>
        </p:nvSpPr>
        <p:spPr>
          <a:xfrm rot="16200000">
            <a:off x="3292945" y="3696284"/>
            <a:ext cx="1774824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40" grpId="0"/>
      <p:bldP spid="160" grpId="0"/>
      <p:bldP spid="1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31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68288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93543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18799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439147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69030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2469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83981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609237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4492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59608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847238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89404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899675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924931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950186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975302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000417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3" grpId="0" animBg="1"/>
      <p:bldP spid="34" grpId="0" animBg="1"/>
      <p:bldP spid="35" grpId="0" animBg="1"/>
      <p:bldP spid="36" grpId="0" animBg="1"/>
      <p:bldP spid="37" grpId="0" animBg="1"/>
      <p:bldP spid="38" grpId="0" build="p"/>
      <p:bldP spid="39" grpId="0" animBg="1"/>
      <p:bldP spid="40" grpId="0" animBg="1"/>
      <p:bldP spid="41" grpId="0" animBg="1"/>
      <p:bldP spid="42" grpId="0" animBg="1"/>
      <p:bldP spid="43" grpId="0" animBg="1"/>
      <p:bldP spid="44" grpId="0" build="p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07" y="199"/>
            <a:ext cx="12857339" cy="72322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63672" y="199"/>
            <a:ext cx="4350513" cy="7232253"/>
          </a:xfrm>
          <a:prstGeom prst="rect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99374" y="4326159"/>
            <a:ext cx="3279106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16166" y="2968993"/>
            <a:ext cx="966532" cy="96430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Oval 24"/>
          <p:cNvSpPr/>
          <p:nvPr/>
        </p:nvSpPr>
        <p:spPr>
          <a:xfrm>
            <a:off x="2885826" y="2968993"/>
            <a:ext cx="966532" cy="96430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573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55487" y="2968993"/>
            <a:ext cx="966532" cy="96430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63672" y="6774858"/>
            <a:ext cx="4350513" cy="457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716873" y="2143682"/>
            <a:ext cx="3305070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820863" y="1997541"/>
            <a:ext cx="110375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Triangle 42"/>
          <p:cNvSpPr/>
          <p:nvPr/>
        </p:nvSpPr>
        <p:spPr>
          <a:xfrm rot="18900000">
            <a:off x="2973968" y="-363646"/>
            <a:ext cx="729921" cy="72769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2173559" y="1218011"/>
            <a:ext cx="182582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$350</a:t>
            </a:r>
            <a:r>
              <a:rPr lang="en-US" altLang="zh-CN" sz="3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.00</a:t>
            </a:r>
            <a:endParaRPr lang="en-US" altLang="zh-CN" sz="44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  <p:bldP spid="21" grpId="0"/>
      <p:bldP spid="24" grpId="0" animBg="1"/>
      <p:bldP spid="25" grpId="0" animBg="1"/>
      <p:bldP spid="26" grpId="0" animBg="1"/>
      <p:bldP spid="39" grpId="0" animBg="1"/>
      <p:bldP spid="40" grpId="0"/>
      <p:bldP spid="43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602581" y="2266408"/>
            <a:ext cx="1807592" cy="1807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5400000">
            <a:off x="6408581" y="2266408"/>
            <a:ext cx="1807592" cy="1807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0800000">
            <a:off x="6410173" y="4076892"/>
            <a:ext cx="1807592" cy="18075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4604173" y="4076893"/>
            <a:ext cx="1807592" cy="1807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4119949" y="2661819"/>
            <a:ext cx="1016770" cy="1016770"/>
            <a:chOff x="2847975" y="2058809"/>
            <a:chExt cx="811251" cy="811251"/>
          </a:xfrm>
        </p:grpSpPr>
        <p:sp>
          <p:nvSpPr>
            <p:cNvPr id="25" name="Oval 24"/>
            <p:cNvSpPr/>
            <p:nvPr/>
          </p:nvSpPr>
          <p:spPr>
            <a:xfrm>
              <a:off x="2847975" y="2058809"/>
              <a:ext cx="811251" cy="8112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66753" y="2177587"/>
              <a:ext cx="573697" cy="5736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75"/>
            <p:cNvSpPr>
              <a:spLocks noEditPoints="1"/>
            </p:cNvSpPr>
            <p:nvPr/>
          </p:nvSpPr>
          <p:spPr bwMode="auto">
            <a:xfrm>
              <a:off x="3086099" y="2293109"/>
              <a:ext cx="325916" cy="328522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8" y="58"/>
                </a:cxn>
                <a:cxn ang="0">
                  <a:pos x="5" y="57"/>
                </a:cxn>
                <a:cxn ang="0">
                  <a:pos x="1" y="53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25" y="22"/>
                </a:cxn>
                <a:cxn ang="0">
                  <a:pos x="35" y="33"/>
                </a:cxn>
                <a:cxn ang="0">
                  <a:pos x="11" y="57"/>
                </a:cxn>
                <a:cxn ang="0">
                  <a:pos x="10" y="45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0" y="45"/>
                </a:cxn>
                <a:cxn ang="0">
                  <a:pos x="57" y="21"/>
                </a:cxn>
                <a:cxn ang="0">
                  <a:pos x="42" y="32"/>
                </a:cxn>
                <a:cxn ang="0">
                  <a:pos x="26" y="16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1" y="3"/>
                </a:cxn>
                <a:cxn ang="0">
                  <a:pos x="50" y="4"/>
                </a:cxn>
                <a:cxn ang="0">
                  <a:pos x="40" y="10"/>
                </a:cxn>
                <a:cxn ang="0">
                  <a:pos x="40" y="18"/>
                </a:cxn>
                <a:cxn ang="0">
                  <a:pos x="47" y="22"/>
                </a:cxn>
                <a:cxn ang="0">
                  <a:pos x="57" y="16"/>
                </a:cxn>
                <a:cxn ang="0">
                  <a:pos x="58" y="17"/>
                </a:cxn>
                <a:cxn ang="0">
                  <a:pos x="57" y="21"/>
                </a:cxn>
              </a:cxnLst>
              <a:rect l="0" t="0" r="r" b="b"/>
              <a:pathLst>
                <a:path w="58" h="58">
                  <a:moveTo>
                    <a:pt x="11" y="57"/>
                  </a:moveTo>
                  <a:cubicBezTo>
                    <a:pt x="10" y="58"/>
                    <a:pt x="9" y="58"/>
                    <a:pt x="8" y="58"/>
                  </a:cubicBezTo>
                  <a:cubicBezTo>
                    <a:pt x="7" y="58"/>
                    <a:pt x="6" y="58"/>
                    <a:pt x="5" y="5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9"/>
                    <a:pt x="0" y="47"/>
                    <a:pt x="1" y="4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7"/>
                    <a:pt x="31" y="31"/>
                    <a:pt x="35" y="33"/>
                  </a:cubicBezTo>
                  <a:lnTo>
                    <a:pt x="11" y="57"/>
                  </a:lnTo>
                  <a:close/>
                  <a:moveTo>
                    <a:pt x="10" y="45"/>
                  </a:moveTo>
                  <a:cubicBezTo>
                    <a:pt x="9" y="45"/>
                    <a:pt x="8" y="46"/>
                    <a:pt x="8" y="48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2" y="46"/>
                    <a:pt x="11" y="45"/>
                    <a:pt x="10" y="45"/>
                  </a:cubicBezTo>
                  <a:close/>
                  <a:moveTo>
                    <a:pt x="57" y="21"/>
                  </a:moveTo>
                  <a:cubicBezTo>
                    <a:pt x="55" y="27"/>
                    <a:pt x="49" y="32"/>
                    <a:pt x="42" y="32"/>
                  </a:cubicBezTo>
                  <a:cubicBezTo>
                    <a:pt x="33" y="32"/>
                    <a:pt x="26" y="24"/>
                    <a:pt x="26" y="16"/>
                  </a:cubicBezTo>
                  <a:cubicBezTo>
                    <a:pt x="26" y="7"/>
                    <a:pt x="33" y="0"/>
                    <a:pt x="42" y="0"/>
                  </a:cubicBezTo>
                  <a:cubicBezTo>
                    <a:pt x="45" y="0"/>
                    <a:pt x="48" y="0"/>
                    <a:pt x="50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8"/>
                    <a:pt x="58" y="20"/>
                    <a:pt x="5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670803" y="2661819"/>
            <a:ext cx="1016770" cy="1016770"/>
            <a:chOff x="4844787" y="1172442"/>
            <a:chExt cx="811251" cy="811251"/>
          </a:xfrm>
        </p:grpSpPr>
        <p:sp>
          <p:nvSpPr>
            <p:cNvPr id="31" name="Oval 30"/>
            <p:cNvSpPr/>
            <p:nvPr/>
          </p:nvSpPr>
          <p:spPr>
            <a:xfrm rot="5400000">
              <a:off x="4844787" y="1172442"/>
              <a:ext cx="811251" cy="811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4963563" y="1291220"/>
              <a:ext cx="573697" cy="57369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32"/>
            <p:cNvSpPr>
              <a:spLocks noEditPoints="1"/>
            </p:cNvSpPr>
            <p:nvPr/>
          </p:nvSpPr>
          <p:spPr bwMode="auto">
            <a:xfrm>
              <a:off x="5086350" y="1387475"/>
              <a:ext cx="347469" cy="332362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686993" y="4472304"/>
            <a:ext cx="1016770" cy="1016770"/>
            <a:chOff x="5732424" y="3172832"/>
            <a:chExt cx="811251" cy="811251"/>
          </a:xfrm>
        </p:grpSpPr>
        <p:sp>
          <p:nvSpPr>
            <p:cNvPr id="44" name="Oval 43"/>
            <p:cNvSpPr/>
            <p:nvPr/>
          </p:nvSpPr>
          <p:spPr>
            <a:xfrm rot="10800000">
              <a:off x="5732424" y="3172832"/>
              <a:ext cx="811251" cy="8112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5851200" y="3291608"/>
              <a:ext cx="573697" cy="57369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62"/>
            <p:cNvSpPr>
              <a:spLocks noEditPoints="1"/>
            </p:cNvSpPr>
            <p:nvPr/>
          </p:nvSpPr>
          <p:spPr bwMode="auto">
            <a:xfrm>
              <a:off x="5980092" y="3411731"/>
              <a:ext cx="334963" cy="337642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112673" y="4472304"/>
            <a:ext cx="1016770" cy="1016770"/>
            <a:chOff x="3735612" y="4059199"/>
            <a:chExt cx="811251" cy="811251"/>
          </a:xfrm>
        </p:grpSpPr>
        <p:sp>
          <p:nvSpPr>
            <p:cNvPr id="40" name="Oval 39"/>
            <p:cNvSpPr/>
            <p:nvPr/>
          </p:nvSpPr>
          <p:spPr>
            <a:xfrm rot="16200000">
              <a:off x="3735612" y="4059199"/>
              <a:ext cx="811251" cy="8112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16200000">
              <a:off x="3854390" y="4177975"/>
              <a:ext cx="573697" cy="5736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4002794" y="4262526"/>
              <a:ext cx="283462" cy="41412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Text Placeholder 3"/>
          <p:cNvSpPr txBox="1"/>
          <p:nvPr/>
        </p:nvSpPr>
        <p:spPr>
          <a:xfrm>
            <a:off x="5096008" y="3323856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"/>
          <p:cNvSpPr txBox="1"/>
          <p:nvPr/>
        </p:nvSpPr>
        <p:spPr>
          <a:xfrm>
            <a:off x="6902009" y="3323856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/>
          <p:nvPr/>
        </p:nvSpPr>
        <p:spPr>
          <a:xfrm>
            <a:off x="6903599" y="5102939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3"/>
          <p:cNvSpPr txBox="1"/>
          <p:nvPr/>
        </p:nvSpPr>
        <p:spPr>
          <a:xfrm>
            <a:off x="5097602" y="5102939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3"/>
          <p:cNvSpPr txBox="1"/>
          <p:nvPr/>
        </p:nvSpPr>
        <p:spPr>
          <a:xfrm>
            <a:off x="5306002" y="291778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5" name="Text Placeholder 3"/>
          <p:cNvSpPr txBox="1"/>
          <p:nvPr/>
        </p:nvSpPr>
        <p:spPr>
          <a:xfrm>
            <a:off x="5307595" y="462173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79" name="Text Placeholder 3"/>
          <p:cNvSpPr txBox="1"/>
          <p:nvPr/>
        </p:nvSpPr>
        <p:spPr>
          <a:xfrm>
            <a:off x="7112003" y="291778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81" name="Text Placeholder 3"/>
          <p:cNvSpPr txBox="1"/>
          <p:nvPr/>
        </p:nvSpPr>
        <p:spPr>
          <a:xfrm>
            <a:off x="7113592" y="462173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2000854" y="2386080"/>
            <a:ext cx="1969754" cy="577338"/>
            <a:chOff x="1038614" y="1610050"/>
            <a:chExt cx="1571608" cy="460641"/>
          </a:xfrm>
        </p:grpSpPr>
        <p:sp>
          <p:nvSpPr>
            <p:cNvPr id="87" name="Freeform 45"/>
            <p:cNvSpPr>
              <a:spLocks noEditPoints="1"/>
            </p:cNvSpPr>
            <p:nvPr/>
          </p:nvSpPr>
          <p:spPr bwMode="auto">
            <a:xfrm>
              <a:off x="2299254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ooter Text"/>
            <p:cNvSpPr txBox="1"/>
            <p:nvPr/>
          </p:nvSpPr>
          <p:spPr>
            <a:xfrm>
              <a:off x="1038614" y="1610050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000854" y="2912901"/>
            <a:ext cx="1969754" cy="577338"/>
            <a:chOff x="1038614" y="2030387"/>
            <a:chExt cx="1571608" cy="460641"/>
          </a:xfrm>
        </p:grpSpPr>
        <p:sp>
          <p:nvSpPr>
            <p:cNvPr id="88" name="Freeform 45"/>
            <p:cNvSpPr>
              <a:spLocks noEditPoints="1"/>
            </p:cNvSpPr>
            <p:nvPr/>
          </p:nvSpPr>
          <p:spPr bwMode="auto">
            <a:xfrm>
              <a:off x="2299254" y="204418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ooter Text"/>
            <p:cNvSpPr txBox="1"/>
            <p:nvPr/>
          </p:nvSpPr>
          <p:spPr>
            <a:xfrm>
              <a:off x="1038614" y="2030387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000854" y="3425531"/>
            <a:ext cx="1969754" cy="577338"/>
            <a:chOff x="1038614" y="2439394"/>
            <a:chExt cx="1571608" cy="460640"/>
          </a:xfrm>
        </p:grpSpPr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2299254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Footer Text"/>
            <p:cNvSpPr txBox="1"/>
            <p:nvPr/>
          </p:nvSpPr>
          <p:spPr>
            <a:xfrm>
              <a:off x="1038614" y="2439394"/>
              <a:ext cx="1198996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000854" y="4226886"/>
            <a:ext cx="1969754" cy="577338"/>
            <a:chOff x="1038614" y="3078778"/>
            <a:chExt cx="1571608" cy="460641"/>
          </a:xfrm>
        </p:grpSpPr>
        <p:sp>
          <p:nvSpPr>
            <p:cNvPr id="97" name="Freeform 45"/>
            <p:cNvSpPr>
              <a:spLocks noEditPoints="1"/>
            </p:cNvSpPr>
            <p:nvPr/>
          </p:nvSpPr>
          <p:spPr bwMode="auto">
            <a:xfrm>
              <a:off x="2299254" y="309257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ooter Text"/>
            <p:cNvSpPr txBox="1"/>
            <p:nvPr/>
          </p:nvSpPr>
          <p:spPr>
            <a:xfrm>
              <a:off x="1038614" y="3078778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000854" y="4753723"/>
            <a:ext cx="1969754" cy="577338"/>
            <a:chOff x="1038614" y="3499119"/>
            <a:chExt cx="1571608" cy="460640"/>
          </a:xfrm>
        </p:grpSpPr>
        <p:sp>
          <p:nvSpPr>
            <p:cNvPr id="98" name="Freeform 45"/>
            <p:cNvSpPr>
              <a:spLocks noEditPoints="1"/>
            </p:cNvSpPr>
            <p:nvPr/>
          </p:nvSpPr>
          <p:spPr bwMode="auto">
            <a:xfrm>
              <a:off x="2299254" y="351290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ooter Text"/>
            <p:cNvSpPr txBox="1"/>
            <p:nvPr/>
          </p:nvSpPr>
          <p:spPr>
            <a:xfrm>
              <a:off x="1038614" y="3499119"/>
              <a:ext cx="1198995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000854" y="5266343"/>
            <a:ext cx="1969754" cy="577338"/>
            <a:chOff x="1038614" y="3908122"/>
            <a:chExt cx="1571608" cy="460640"/>
          </a:xfrm>
        </p:grpSpPr>
        <p:sp>
          <p:nvSpPr>
            <p:cNvPr id="99" name="Freeform 45"/>
            <p:cNvSpPr>
              <a:spLocks noEditPoints="1"/>
            </p:cNvSpPr>
            <p:nvPr/>
          </p:nvSpPr>
          <p:spPr bwMode="auto">
            <a:xfrm>
              <a:off x="2299254" y="3921911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ooter Text"/>
            <p:cNvSpPr txBox="1"/>
            <p:nvPr/>
          </p:nvSpPr>
          <p:spPr>
            <a:xfrm>
              <a:off x="1038614" y="3908122"/>
              <a:ext cx="1198995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8807840" y="2386081"/>
            <a:ext cx="1985875" cy="577338"/>
            <a:chOff x="6469706" y="1610051"/>
            <a:chExt cx="1584471" cy="460641"/>
          </a:xfrm>
        </p:grpSpPr>
        <p:sp>
          <p:nvSpPr>
            <p:cNvPr id="109" name="Freeform 45"/>
            <p:cNvSpPr>
              <a:spLocks noEditPoints="1"/>
            </p:cNvSpPr>
            <p:nvPr/>
          </p:nvSpPr>
          <p:spPr bwMode="auto">
            <a:xfrm>
              <a:off x="6469706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Footer Text"/>
            <p:cNvSpPr txBox="1"/>
            <p:nvPr/>
          </p:nvSpPr>
          <p:spPr>
            <a:xfrm>
              <a:off x="6857999" y="1610051"/>
              <a:ext cx="1196178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807840" y="2912898"/>
            <a:ext cx="1985875" cy="443198"/>
            <a:chOff x="6469706" y="2030389"/>
            <a:chExt cx="1584471" cy="353615"/>
          </a:xfrm>
        </p:grpSpPr>
        <p:sp>
          <p:nvSpPr>
            <p:cNvPr id="110" name="Freeform 45"/>
            <p:cNvSpPr>
              <a:spLocks noEditPoints="1"/>
            </p:cNvSpPr>
            <p:nvPr/>
          </p:nvSpPr>
          <p:spPr bwMode="auto">
            <a:xfrm>
              <a:off x="6469706" y="2048149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ooter Text"/>
            <p:cNvSpPr txBox="1"/>
            <p:nvPr/>
          </p:nvSpPr>
          <p:spPr>
            <a:xfrm>
              <a:off x="6857999" y="2030389"/>
              <a:ext cx="1196178" cy="353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请替换文字内容，点击添加相关标题文字，修改内容文字内容，也可以直接复制你的到此。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807840" y="3425518"/>
            <a:ext cx="1985875" cy="577338"/>
            <a:chOff x="6469706" y="2439390"/>
            <a:chExt cx="1584471" cy="460641"/>
          </a:xfrm>
        </p:grpSpPr>
        <p:sp>
          <p:nvSpPr>
            <p:cNvPr id="111" name="Freeform 45"/>
            <p:cNvSpPr>
              <a:spLocks noEditPoints="1"/>
            </p:cNvSpPr>
            <p:nvPr/>
          </p:nvSpPr>
          <p:spPr bwMode="auto">
            <a:xfrm>
              <a:off x="6469706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Footer Text"/>
            <p:cNvSpPr txBox="1"/>
            <p:nvPr/>
          </p:nvSpPr>
          <p:spPr>
            <a:xfrm>
              <a:off x="6857999" y="2439390"/>
              <a:ext cx="1196178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807840" y="4192305"/>
            <a:ext cx="1985875" cy="577338"/>
            <a:chOff x="6469706" y="3051195"/>
            <a:chExt cx="1584471" cy="460643"/>
          </a:xfrm>
        </p:grpSpPr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6469706" y="306498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ooter Text"/>
            <p:cNvSpPr txBox="1"/>
            <p:nvPr/>
          </p:nvSpPr>
          <p:spPr>
            <a:xfrm>
              <a:off x="6857999" y="3051195"/>
              <a:ext cx="1196178" cy="4606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807840" y="4719149"/>
            <a:ext cx="1985875" cy="577338"/>
            <a:chOff x="6469706" y="3471533"/>
            <a:chExt cx="1584471" cy="460640"/>
          </a:xfrm>
        </p:grpSpPr>
        <p:sp>
          <p:nvSpPr>
            <p:cNvPr id="116" name="Freeform 45"/>
            <p:cNvSpPr>
              <a:spLocks noEditPoints="1"/>
            </p:cNvSpPr>
            <p:nvPr/>
          </p:nvSpPr>
          <p:spPr bwMode="auto">
            <a:xfrm>
              <a:off x="6469706" y="348532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ooter Text"/>
            <p:cNvSpPr txBox="1"/>
            <p:nvPr/>
          </p:nvSpPr>
          <p:spPr>
            <a:xfrm>
              <a:off x="6857999" y="3471533"/>
              <a:ext cx="1196178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807840" y="5231771"/>
            <a:ext cx="1985875" cy="577338"/>
            <a:chOff x="6469706" y="3880536"/>
            <a:chExt cx="1584471" cy="460640"/>
          </a:xfrm>
        </p:grpSpPr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6469706" y="389432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ooter Text"/>
            <p:cNvSpPr txBox="1"/>
            <p:nvPr/>
          </p:nvSpPr>
          <p:spPr>
            <a:xfrm>
              <a:off x="6857999" y="3880536"/>
              <a:ext cx="1196178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66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43" grpId="0" animBg="1"/>
      <p:bldP spid="39" grpId="0" animBg="1"/>
      <p:bldP spid="53" grpId="0"/>
      <p:bldP spid="60" grpId="0"/>
      <p:bldP spid="61" grpId="0"/>
      <p:bldP spid="62" grpId="0"/>
      <p:bldP spid="63" grpId="0"/>
      <p:bldP spid="75" grpId="0"/>
      <p:bldP spid="79" grpId="0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flipV="1">
            <a:off x="1147" y="447"/>
            <a:ext cx="8055374" cy="2198545"/>
          </a:xfrm>
          <a:prstGeom prst="triangle">
            <a:avLst>
              <a:gd name="adj" fmla="val 16925"/>
            </a:avLst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0035" y="480334"/>
            <a:ext cx="1678482" cy="8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506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818016" y="3301613"/>
            <a:ext cx="1022267" cy="1024499"/>
            <a:chOff x="5045856" y="1340290"/>
            <a:chExt cx="727404" cy="727404"/>
          </a:xfrm>
        </p:grpSpPr>
        <p:sp>
          <p:nvSpPr>
            <p:cNvPr id="23" name="椭圆 22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0747" name="TextBox 23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26409" cy="68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5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5625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601456" y="625413"/>
            <a:ext cx="64728" cy="6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48" y="4426551"/>
            <a:ext cx="12856457" cy="2805654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4547782" y="3301613"/>
            <a:ext cx="1022267" cy="1024499"/>
            <a:chOff x="5045856" y="1340290"/>
            <a:chExt cx="727404" cy="727404"/>
          </a:xfrm>
        </p:grpSpPr>
        <p:sp>
          <p:nvSpPr>
            <p:cNvPr id="27" name="椭圆 26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0745" name="TextBox 27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89136" cy="68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5" dirty="0">
                  <a:solidFill>
                    <a:schemeClr val="accent1"/>
                  </a:solidFill>
                  <a:latin typeface="Impact" panose="020B0806030902050204" pitchFamily="34" charset="0"/>
                </a:rPr>
                <a:t>2</a:t>
              </a:r>
              <a:endParaRPr lang="zh-CN" altLang="en-US" sz="5625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7277548" y="3301613"/>
            <a:ext cx="1022268" cy="1024499"/>
            <a:chOff x="5045856" y="1340290"/>
            <a:chExt cx="727404" cy="727404"/>
          </a:xfrm>
        </p:grpSpPr>
        <p:sp>
          <p:nvSpPr>
            <p:cNvPr id="30" name="椭圆 29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0743" name="TextBox 30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403962" cy="68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5">
                  <a:solidFill>
                    <a:schemeClr val="accent1"/>
                  </a:solidFill>
                  <a:latin typeface="Impact" panose="020B0806030902050204" pitchFamily="34" charset="0"/>
                </a:rPr>
                <a:t>3</a:t>
              </a:r>
              <a:endParaRPr lang="zh-CN" altLang="en-US" sz="5625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10007310" y="3301613"/>
            <a:ext cx="1024499" cy="1024499"/>
            <a:chOff x="5045856" y="1340290"/>
            <a:chExt cx="727404" cy="727404"/>
          </a:xfrm>
        </p:grpSpPr>
        <p:sp>
          <p:nvSpPr>
            <p:cNvPr id="35" name="椭圆 34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0741" name="TextBox 35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87150" cy="68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5">
                  <a:solidFill>
                    <a:schemeClr val="accent1"/>
                  </a:solidFill>
                  <a:latin typeface="Impact" panose="020B0806030902050204" pitchFamily="34" charset="0"/>
                </a:rPr>
                <a:t>4</a:t>
              </a:r>
              <a:endParaRPr lang="zh-CN" altLang="en-US" sz="5625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963151" y="4509135"/>
            <a:ext cx="2731997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1007790" y="5049285"/>
            <a:ext cx="2521533" cy="351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85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sz="1685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95148" y="4509135"/>
            <a:ext cx="2734228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3742019" y="5049285"/>
            <a:ext cx="2521533" cy="351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85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sz="1685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71786" y="4509135"/>
            <a:ext cx="2731997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6516425" y="5049285"/>
            <a:ext cx="2521533" cy="351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85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sz="1685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252887" y="4509135"/>
            <a:ext cx="2734228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9299758" y="5049285"/>
            <a:ext cx="2521533" cy="351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85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sz="1685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45" name="等腰三角形 44"/>
          <p:cNvSpPr/>
          <p:nvPr/>
        </p:nvSpPr>
        <p:spPr>
          <a:xfrm rot="9666872" flipH="1">
            <a:off x="3913884" y="607559"/>
            <a:ext cx="4506456" cy="653983"/>
          </a:xfrm>
          <a:prstGeom prst="triangle">
            <a:avLst>
              <a:gd name="adj" fmla="val 9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641632" y="690145"/>
            <a:ext cx="2877078" cy="520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5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</a:t>
            </a:r>
            <a:endParaRPr lang="zh-CN" altLang="en-US" sz="45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 animBg="1"/>
      <p:bldP spid="21" grpId="0"/>
      <p:bldP spid="25" grpId="0" animBg="1"/>
      <p:bldP spid="5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880237" y="4705502"/>
            <a:ext cx="2043356" cy="1769966"/>
            <a:chOff x="5097085" y="4489719"/>
            <a:chExt cx="2125426" cy="1841056"/>
          </a:xfrm>
        </p:grpSpPr>
        <p:sp>
          <p:nvSpPr>
            <p:cNvPr id="79" name="Freeform 14"/>
            <p:cNvSpPr/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/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948757" y="1741744"/>
            <a:ext cx="3906316" cy="3685116"/>
            <a:chOff x="1593653" y="1193226"/>
            <a:chExt cx="8916937" cy="8412003"/>
          </a:xfrm>
        </p:grpSpPr>
        <p:grpSp>
          <p:nvGrpSpPr>
            <p:cNvPr id="87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/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/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/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/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/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/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/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/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/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/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/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/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/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/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30803" rIns="0" bIns="30803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5205" y="4018182"/>
              <a:ext cx="2155982" cy="1353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9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96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52867" y="4770929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8" y="7235534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601022" y="3218227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93006" y="2013833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860841" y="4939839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01785" y="6561848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6336621" y="2230708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6336621" y="3773135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6336621" y="5313746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6434028" y="2301876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6434028" y="3858023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3" name="Text Placeholder 7"/>
          <p:cNvSpPr txBox="1"/>
          <p:nvPr/>
        </p:nvSpPr>
        <p:spPr>
          <a:xfrm>
            <a:off x="6434028" y="5391379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4" name="Text Placeholder 7"/>
          <p:cNvSpPr txBox="1"/>
          <p:nvPr/>
        </p:nvSpPr>
        <p:spPr>
          <a:xfrm>
            <a:off x="7507592" y="2226416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7507592" y="2651290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7507592" y="3767935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7507592" y="4175976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7507592" y="5309454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7507592" y="5700661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1147" y="4933220"/>
            <a:ext cx="3593558" cy="2328002"/>
          </a:xfrm>
          <a:prstGeom prst="triangle">
            <a:avLst>
              <a:gd name="adj" fmla="val 50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355934" y="377660"/>
            <a:ext cx="10501671" cy="6883561"/>
          </a:xfrm>
          <a:prstGeom prst="triangle">
            <a:avLst>
              <a:gd name="adj" fmla="val 48962"/>
            </a:avLst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 bwMode="auto">
          <a:xfrm>
            <a:off x="7095635" y="2225773"/>
            <a:ext cx="1022267" cy="1024500"/>
            <a:chOff x="5045856" y="1340290"/>
            <a:chExt cx="727404" cy="727404"/>
          </a:xfrm>
        </p:grpSpPr>
        <p:sp>
          <p:nvSpPr>
            <p:cNvPr id="15" name="椭圆 14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76" name="TextBox 1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404012" cy="68006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5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  <a:endParaRPr lang="zh-CN" altLang="en-US" sz="562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732985" y="3772567"/>
            <a:ext cx="3848009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5719593" y="4312717"/>
            <a:ext cx="2665785" cy="3692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377659"/>
            <a:ext cx="4273192" cy="4163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65"/>
          <p:cNvGraphicFramePr/>
          <p:nvPr/>
        </p:nvGraphicFramePr>
        <p:xfrm>
          <a:off x="1773562" y="2176165"/>
          <a:ext cx="5774115" cy="380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Freeform 19"/>
          <p:cNvSpPr/>
          <p:nvPr/>
        </p:nvSpPr>
        <p:spPr bwMode="auto">
          <a:xfrm>
            <a:off x="2245611" y="4395220"/>
            <a:ext cx="675187" cy="1456915"/>
          </a:xfrm>
          <a:custGeom>
            <a:avLst/>
            <a:gdLst>
              <a:gd name="T0" fmla="*/ 379 w 488"/>
              <a:gd name="T1" fmla="*/ 1053 h 1053"/>
              <a:gd name="T2" fmla="*/ 109 w 488"/>
              <a:gd name="T3" fmla="*/ 1053 h 1053"/>
              <a:gd name="T4" fmla="*/ 109 w 488"/>
              <a:gd name="T5" fmla="*/ 247 h 1053"/>
              <a:gd name="T6" fmla="*/ 0 w 488"/>
              <a:gd name="T7" fmla="*/ 247 h 1053"/>
              <a:gd name="T8" fmla="*/ 241 w 488"/>
              <a:gd name="T9" fmla="*/ 0 h 1053"/>
              <a:gd name="T10" fmla="*/ 488 w 488"/>
              <a:gd name="T11" fmla="*/ 247 h 1053"/>
              <a:gd name="T12" fmla="*/ 379 w 488"/>
              <a:gd name="T13" fmla="*/ 247 h 1053"/>
              <a:gd name="T14" fmla="*/ 379 w 488"/>
              <a:gd name="T15" fmla="*/ 1053 h 1053"/>
              <a:gd name="T16" fmla="*/ 379 w 488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053">
                <a:moveTo>
                  <a:pt x="379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8" y="247"/>
                </a:lnTo>
                <a:lnTo>
                  <a:pt x="379" y="247"/>
                </a:lnTo>
                <a:lnTo>
                  <a:pt x="379" y="1053"/>
                </a:lnTo>
                <a:lnTo>
                  <a:pt x="379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2"/>
          <p:cNvSpPr/>
          <p:nvPr/>
        </p:nvSpPr>
        <p:spPr bwMode="auto">
          <a:xfrm>
            <a:off x="3630382" y="3548893"/>
            <a:ext cx="675187" cy="1249377"/>
          </a:xfrm>
          <a:custGeom>
            <a:avLst/>
            <a:gdLst>
              <a:gd name="T0" fmla="*/ 115 w 488"/>
              <a:gd name="T1" fmla="*/ 0 h 903"/>
              <a:gd name="T2" fmla="*/ 379 w 488"/>
              <a:gd name="T3" fmla="*/ 0 h 903"/>
              <a:gd name="T4" fmla="*/ 379 w 488"/>
              <a:gd name="T5" fmla="*/ 662 h 903"/>
              <a:gd name="T6" fmla="*/ 488 w 488"/>
              <a:gd name="T7" fmla="*/ 662 h 903"/>
              <a:gd name="T8" fmla="*/ 247 w 488"/>
              <a:gd name="T9" fmla="*/ 903 h 903"/>
              <a:gd name="T10" fmla="*/ 0 w 488"/>
              <a:gd name="T11" fmla="*/ 662 h 903"/>
              <a:gd name="T12" fmla="*/ 115 w 488"/>
              <a:gd name="T13" fmla="*/ 662 h 903"/>
              <a:gd name="T14" fmla="*/ 115 w 488"/>
              <a:gd name="T15" fmla="*/ 0 h 903"/>
              <a:gd name="T16" fmla="*/ 115 w 488"/>
              <a:gd name="T17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903">
                <a:moveTo>
                  <a:pt x="115" y="0"/>
                </a:moveTo>
                <a:lnTo>
                  <a:pt x="379" y="0"/>
                </a:lnTo>
                <a:lnTo>
                  <a:pt x="379" y="662"/>
                </a:lnTo>
                <a:lnTo>
                  <a:pt x="488" y="662"/>
                </a:lnTo>
                <a:lnTo>
                  <a:pt x="247" y="903"/>
                </a:lnTo>
                <a:lnTo>
                  <a:pt x="0" y="662"/>
                </a:lnTo>
                <a:lnTo>
                  <a:pt x="115" y="662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6"/>
          <p:cNvSpPr/>
          <p:nvPr/>
        </p:nvSpPr>
        <p:spPr bwMode="auto">
          <a:xfrm>
            <a:off x="5012577" y="4395220"/>
            <a:ext cx="673803" cy="1456915"/>
          </a:xfrm>
          <a:custGeom>
            <a:avLst/>
            <a:gdLst>
              <a:gd name="T0" fmla="*/ 373 w 487"/>
              <a:gd name="T1" fmla="*/ 1053 h 1053"/>
              <a:gd name="T2" fmla="*/ 109 w 487"/>
              <a:gd name="T3" fmla="*/ 1053 h 1053"/>
              <a:gd name="T4" fmla="*/ 109 w 487"/>
              <a:gd name="T5" fmla="*/ 247 h 1053"/>
              <a:gd name="T6" fmla="*/ 0 w 487"/>
              <a:gd name="T7" fmla="*/ 247 h 1053"/>
              <a:gd name="T8" fmla="*/ 241 w 487"/>
              <a:gd name="T9" fmla="*/ 0 h 1053"/>
              <a:gd name="T10" fmla="*/ 487 w 487"/>
              <a:gd name="T11" fmla="*/ 247 h 1053"/>
              <a:gd name="T12" fmla="*/ 373 w 487"/>
              <a:gd name="T13" fmla="*/ 247 h 1053"/>
              <a:gd name="T14" fmla="*/ 373 w 487"/>
              <a:gd name="T15" fmla="*/ 1053 h 1053"/>
              <a:gd name="T16" fmla="*/ 373 w 487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053">
                <a:moveTo>
                  <a:pt x="373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7" y="247"/>
                </a:lnTo>
                <a:lnTo>
                  <a:pt x="373" y="247"/>
                </a:lnTo>
                <a:lnTo>
                  <a:pt x="373" y="1053"/>
                </a:lnTo>
                <a:lnTo>
                  <a:pt x="373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8"/>
          <p:cNvSpPr/>
          <p:nvPr/>
        </p:nvSpPr>
        <p:spPr bwMode="auto">
          <a:xfrm>
            <a:off x="6397348" y="3085791"/>
            <a:ext cx="675187" cy="1663069"/>
          </a:xfrm>
          <a:custGeom>
            <a:avLst/>
            <a:gdLst>
              <a:gd name="T0" fmla="*/ 115 w 488"/>
              <a:gd name="T1" fmla="*/ 0 h 1202"/>
              <a:gd name="T2" fmla="*/ 379 w 488"/>
              <a:gd name="T3" fmla="*/ 0 h 1202"/>
              <a:gd name="T4" fmla="*/ 379 w 488"/>
              <a:gd name="T5" fmla="*/ 955 h 1202"/>
              <a:gd name="T6" fmla="*/ 488 w 488"/>
              <a:gd name="T7" fmla="*/ 955 h 1202"/>
              <a:gd name="T8" fmla="*/ 247 w 488"/>
              <a:gd name="T9" fmla="*/ 1202 h 1202"/>
              <a:gd name="T10" fmla="*/ 0 w 488"/>
              <a:gd name="T11" fmla="*/ 955 h 1202"/>
              <a:gd name="T12" fmla="*/ 115 w 488"/>
              <a:gd name="T13" fmla="*/ 955 h 1202"/>
              <a:gd name="T14" fmla="*/ 115 w 488"/>
              <a:gd name="T15" fmla="*/ 0 h 1202"/>
              <a:gd name="T16" fmla="*/ 115 w 488"/>
              <a:gd name="T17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202">
                <a:moveTo>
                  <a:pt x="115" y="0"/>
                </a:moveTo>
                <a:lnTo>
                  <a:pt x="379" y="0"/>
                </a:lnTo>
                <a:lnTo>
                  <a:pt x="379" y="955"/>
                </a:lnTo>
                <a:lnTo>
                  <a:pt x="488" y="955"/>
                </a:lnTo>
                <a:lnTo>
                  <a:pt x="247" y="1202"/>
                </a:lnTo>
                <a:lnTo>
                  <a:pt x="0" y="955"/>
                </a:lnTo>
                <a:lnTo>
                  <a:pt x="115" y="955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57606" y="3331110"/>
            <a:ext cx="1547287" cy="2585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8480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2517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1516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6051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29575" y="3724720"/>
            <a:ext cx="337981" cy="30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29575" y="4326606"/>
            <a:ext cx="337981" cy="307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29575" y="4928493"/>
            <a:ext cx="337981" cy="307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9575" y="5530379"/>
            <a:ext cx="337981" cy="307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09873" y="3712827"/>
            <a:ext cx="2119680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09873" y="4325743"/>
            <a:ext cx="2119680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3625" y="4923243"/>
            <a:ext cx="2115928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14559" y="5521828"/>
            <a:ext cx="2083078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722524" y="1553486"/>
            <a:ext cx="6731975" cy="4199693"/>
            <a:chOff x="4280204" y="1234493"/>
            <a:chExt cx="7161658" cy="4467748"/>
          </a:xfrm>
        </p:grpSpPr>
        <p:sp>
          <p:nvSpPr>
            <p:cNvPr id="4" name="等腰三角形 33"/>
            <p:cNvSpPr/>
            <p:nvPr/>
          </p:nvSpPr>
          <p:spPr>
            <a:xfrm rot="16200000">
              <a:off x="3992172" y="3328916"/>
              <a:ext cx="2304256" cy="1728192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椭圆 34"/>
            <p:cNvSpPr/>
            <p:nvPr/>
          </p:nvSpPr>
          <p:spPr>
            <a:xfrm>
              <a:off x="5300220" y="3652598"/>
              <a:ext cx="432049" cy="43204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椭圆 35"/>
            <p:cNvSpPr/>
            <p:nvPr/>
          </p:nvSpPr>
          <p:spPr>
            <a:xfrm>
              <a:off x="5387858" y="3748382"/>
              <a:ext cx="243873" cy="243873"/>
            </a:xfrm>
            <a:prstGeom prst="ellipse">
              <a:avLst/>
            </a:prstGeom>
            <a:solidFill>
              <a:sysClr val="windowText" lastClr="000000">
                <a:lumMod val="95000"/>
                <a:lumOff val="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椭圆 36"/>
            <p:cNvSpPr/>
            <p:nvPr/>
          </p:nvSpPr>
          <p:spPr>
            <a:xfrm>
              <a:off x="5551855" y="4051744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矩形 37"/>
            <p:cNvSpPr/>
            <p:nvPr/>
          </p:nvSpPr>
          <p:spPr>
            <a:xfrm>
              <a:off x="5936389" y="4193012"/>
              <a:ext cx="4824536" cy="107659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等腰三角形 7"/>
            <p:cNvSpPr/>
            <p:nvPr/>
          </p:nvSpPr>
          <p:spPr>
            <a:xfrm rot="16200000">
              <a:off x="10168273" y="3744134"/>
              <a:ext cx="1541765" cy="1005412"/>
            </a:xfrm>
            <a:custGeom>
              <a:avLst/>
              <a:gdLst/>
              <a:ahLst/>
              <a:cxnLst/>
              <a:rect l="l" t="t" r="r" b="b"/>
              <a:pathLst>
                <a:path w="1541765" h="1005412">
                  <a:moveTo>
                    <a:pt x="1541765" y="1005412"/>
                  </a:moveTo>
                  <a:lnTo>
                    <a:pt x="0" y="1005412"/>
                  </a:lnTo>
                  <a:lnTo>
                    <a:pt x="670275" y="0"/>
                  </a:lnTo>
                  <a:lnTo>
                    <a:pt x="871491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 39"/>
            <p:cNvSpPr/>
            <p:nvPr/>
          </p:nvSpPr>
          <p:spPr>
            <a:xfrm>
              <a:off x="6584459" y="3073812"/>
              <a:ext cx="504056" cy="1043763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矩形 40"/>
            <p:cNvSpPr/>
            <p:nvPr/>
          </p:nvSpPr>
          <p:spPr>
            <a:xfrm>
              <a:off x="6584459" y="3895362"/>
              <a:ext cx="504056" cy="222213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矩形 41"/>
            <p:cNvSpPr/>
            <p:nvPr/>
          </p:nvSpPr>
          <p:spPr>
            <a:xfrm>
              <a:off x="7520563" y="2569756"/>
              <a:ext cx="504056" cy="1547819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矩形 42"/>
            <p:cNvSpPr/>
            <p:nvPr/>
          </p:nvSpPr>
          <p:spPr>
            <a:xfrm>
              <a:off x="7520563" y="3500661"/>
              <a:ext cx="504056" cy="616914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43"/>
            <p:cNvSpPr/>
            <p:nvPr/>
          </p:nvSpPr>
          <p:spPr>
            <a:xfrm>
              <a:off x="8462389" y="2040999"/>
              <a:ext cx="504056" cy="2076576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矩形 44"/>
            <p:cNvSpPr/>
            <p:nvPr/>
          </p:nvSpPr>
          <p:spPr>
            <a:xfrm>
              <a:off x="8462390" y="3071063"/>
              <a:ext cx="504056" cy="104651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 45"/>
            <p:cNvSpPr/>
            <p:nvPr/>
          </p:nvSpPr>
          <p:spPr>
            <a:xfrm>
              <a:off x="9464779" y="1608950"/>
              <a:ext cx="504056" cy="2508625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矩形 46"/>
            <p:cNvSpPr/>
            <p:nvPr/>
          </p:nvSpPr>
          <p:spPr>
            <a:xfrm>
              <a:off x="9464779" y="2536828"/>
              <a:ext cx="504056" cy="158074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任意多边形 47"/>
            <p:cNvSpPr/>
            <p:nvPr/>
          </p:nvSpPr>
          <p:spPr>
            <a:xfrm>
              <a:off x="6809773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474455" y="2608835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10%</a:t>
              </a:r>
              <a:endPara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7393553" y="2104780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20%</a:t>
              </a:r>
              <a:endPara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8374783" y="1678631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50%</a:t>
              </a:r>
              <a:endPara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9367560" y="1234493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70%</a:t>
              </a:r>
              <a:endPara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514057" flipH="1">
              <a:off x="6847638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5" name="任意多边形 54"/>
            <p:cNvSpPr/>
            <p:nvPr/>
          </p:nvSpPr>
          <p:spPr>
            <a:xfrm>
              <a:off x="7738904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514057" flipH="1">
              <a:off x="7776769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任意多边形 57"/>
            <p:cNvSpPr/>
            <p:nvPr/>
          </p:nvSpPr>
          <p:spPr>
            <a:xfrm>
              <a:off x="8668035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514057" flipH="1">
              <a:off x="8705900" y="5352719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1" name="任意多边形 60"/>
            <p:cNvSpPr/>
            <p:nvPr/>
          </p:nvSpPr>
          <p:spPr>
            <a:xfrm>
              <a:off x="9597166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2514057" flipH="1">
              <a:off x="9635031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790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椭圆 62"/>
            <p:cNvSpPr/>
            <p:nvPr/>
          </p:nvSpPr>
          <p:spPr>
            <a:xfrm>
              <a:off x="5504339" y="3832972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790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95103" y="2627900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4985" y="2760044"/>
            <a:ext cx="1027525" cy="6707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95104" y="3540764"/>
            <a:ext cx="3076259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02389" y="2858801"/>
            <a:ext cx="206897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95104" y="4772330"/>
            <a:ext cx="3076259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 bwMode="auto">
          <a:xfrm rot="10800000">
            <a:off x="1695829" y="2644834"/>
            <a:ext cx="8568947" cy="3629063"/>
          </a:xfrm>
          <a:prstGeom prst="uturnArrow">
            <a:avLst>
              <a:gd name="adj1" fmla="val 3223"/>
              <a:gd name="adj2" fmla="val 25000"/>
              <a:gd name="adj3" fmla="val 0"/>
              <a:gd name="adj4" fmla="val 12505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11664" tIns="55832" rIns="111664" bIns="55832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2101897" y="2363614"/>
            <a:ext cx="1025646" cy="1025646"/>
            <a:chOff x="1028276" y="1427062"/>
            <a:chExt cx="839890" cy="839890"/>
          </a:xfrm>
        </p:grpSpPr>
        <p:sp>
          <p:nvSpPr>
            <p:cNvPr id="16" name="Oval 15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9684166" y="2363614"/>
            <a:ext cx="1025646" cy="1025646"/>
            <a:chOff x="7237312" y="1427062"/>
            <a:chExt cx="839890" cy="839890"/>
          </a:xfrm>
        </p:grpSpPr>
        <p:sp>
          <p:nvSpPr>
            <p:cNvPr id="21" name="Oval 2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2101897" y="3518724"/>
            <a:ext cx="1025646" cy="1025646"/>
            <a:chOff x="1028276" y="2372969"/>
            <a:chExt cx="839890" cy="839890"/>
          </a:xfrm>
        </p:grpSpPr>
        <p:sp>
          <p:nvSpPr>
            <p:cNvPr id="26" name="Oval 25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9684165" y="3518724"/>
            <a:ext cx="1025646" cy="1025646"/>
            <a:chOff x="7237311" y="2372969"/>
            <a:chExt cx="839890" cy="839890"/>
          </a:xfrm>
        </p:grpSpPr>
        <p:sp>
          <p:nvSpPr>
            <p:cNvPr id="32" name="Oval 31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684165" y="4729811"/>
            <a:ext cx="1025646" cy="1025646"/>
            <a:chOff x="7237311" y="3364715"/>
            <a:chExt cx="839890" cy="839890"/>
          </a:xfrm>
        </p:grpSpPr>
        <p:sp>
          <p:nvSpPr>
            <p:cNvPr id="35" name="Oval 34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2101898" y="4729811"/>
            <a:ext cx="1025646" cy="1025646"/>
            <a:chOff x="1028277" y="3364715"/>
            <a:chExt cx="839890" cy="839890"/>
          </a:xfrm>
        </p:grpSpPr>
        <p:sp>
          <p:nvSpPr>
            <p:cNvPr id="11" name="Oval 1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 Placeholder 3"/>
          <p:cNvSpPr txBox="1"/>
          <p:nvPr/>
        </p:nvSpPr>
        <p:spPr>
          <a:xfrm>
            <a:off x="3316381" y="2585959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3316381" y="3769058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/>
          <p:nvPr/>
        </p:nvSpPr>
        <p:spPr>
          <a:xfrm>
            <a:off x="3316381" y="4952157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7642078" y="2585959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7642078" y="3769058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7642078" y="4952157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0"/>
          <p:cNvGrpSpPr/>
          <p:nvPr/>
        </p:nvGrpSpPr>
        <p:grpSpPr>
          <a:xfrm rot="10800000">
            <a:off x="5424792" y="2527995"/>
            <a:ext cx="495696" cy="721158"/>
            <a:chOff x="2209800" y="2190750"/>
            <a:chExt cx="1600200" cy="1295400"/>
          </a:xfrm>
        </p:grpSpPr>
        <p:sp>
          <p:nvSpPr>
            <p:cNvPr id="46" name="Chevron 4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Chevron 4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 rot="10800000">
            <a:off x="5424792" y="3683103"/>
            <a:ext cx="495696" cy="721162"/>
            <a:chOff x="2209800" y="2190750"/>
            <a:chExt cx="1600200" cy="1295400"/>
          </a:xfrm>
        </p:grpSpPr>
        <p:sp>
          <p:nvSpPr>
            <p:cNvPr id="49" name="Chevron 48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 rot="10800000" flipH="1">
            <a:off x="6938265" y="2527993"/>
            <a:ext cx="495696" cy="721162"/>
            <a:chOff x="5105400" y="2190750"/>
            <a:chExt cx="1600200" cy="1295400"/>
          </a:xfrm>
        </p:grpSpPr>
        <p:sp>
          <p:nvSpPr>
            <p:cNvPr id="52" name="Chevron 5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"/>
          <p:cNvGrpSpPr/>
          <p:nvPr/>
        </p:nvGrpSpPr>
        <p:grpSpPr>
          <a:xfrm rot="10800000">
            <a:off x="5424792" y="4894192"/>
            <a:ext cx="495696" cy="721158"/>
            <a:chOff x="5105400" y="2190750"/>
            <a:chExt cx="1600200" cy="1295400"/>
          </a:xfrm>
        </p:grpSpPr>
        <p:sp>
          <p:nvSpPr>
            <p:cNvPr id="55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 rot="10800000" flipH="1">
            <a:off x="6938266" y="3683105"/>
            <a:ext cx="495694" cy="721158"/>
            <a:chOff x="5105400" y="2190750"/>
            <a:chExt cx="1600200" cy="1295400"/>
          </a:xfrm>
        </p:grpSpPr>
        <p:sp>
          <p:nvSpPr>
            <p:cNvPr id="58" name="Chevron 5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2"/>
          <p:cNvGrpSpPr/>
          <p:nvPr/>
        </p:nvGrpSpPr>
        <p:grpSpPr>
          <a:xfrm rot="10800000" flipH="1">
            <a:off x="6938267" y="4894192"/>
            <a:ext cx="495694" cy="721158"/>
            <a:chOff x="5105400" y="2190750"/>
            <a:chExt cx="1600200" cy="1295400"/>
          </a:xfrm>
        </p:grpSpPr>
        <p:sp>
          <p:nvSpPr>
            <p:cNvPr id="61" name="Chevron 60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Chevron 61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6005362" y="2460625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Oval 63"/>
          <p:cNvSpPr/>
          <p:nvPr/>
        </p:nvSpPr>
        <p:spPr>
          <a:xfrm>
            <a:off x="6005362" y="3615736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5" name="Oval 64"/>
          <p:cNvSpPr/>
          <p:nvPr/>
        </p:nvSpPr>
        <p:spPr>
          <a:xfrm>
            <a:off x="6005362" y="4826822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/>
      <p:bldP spid="44" grpId="0"/>
      <p:bldP spid="63" grpId="0" animBg="1"/>
      <p:bldP spid="64" grpId="0" animBg="1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825773" y="2225084"/>
          <a:ext cx="2387606" cy="23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18" name="AutoShape 6"/>
          <p:cNvSpPr/>
          <p:nvPr/>
        </p:nvSpPr>
        <p:spPr bwMode="auto">
          <a:xfrm>
            <a:off x="2236143" y="2673506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19" name="AutoShape 7"/>
          <p:cNvSpPr/>
          <p:nvPr/>
        </p:nvSpPr>
        <p:spPr bwMode="auto">
          <a:xfrm>
            <a:off x="2109300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0" name="AutoShape 8"/>
          <p:cNvSpPr/>
          <p:nvPr/>
        </p:nvSpPr>
        <p:spPr bwMode="auto">
          <a:xfrm>
            <a:off x="2109300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4158913" y="2256421"/>
          <a:ext cx="2356269" cy="23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522" name="AutoShape 10"/>
          <p:cNvSpPr/>
          <p:nvPr/>
        </p:nvSpPr>
        <p:spPr bwMode="auto">
          <a:xfrm>
            <a:off x="4573758" y="2680221"/>
            <a:ext cx="1526576" cy="1527321"/>
          </a:xfrm>
          <a:custGeom>
            <a:avLst/>
            <a:gdLst>
              <a:gd name="T0" fmla="*/ 1623930 w 19679"/>
              <a:gd name="T1" fmla="*/ 1783414 h 19679"/>
              <a:gd name="T2" fmla="*/ 1623930 w 19679"/>
              <a:gd name="T3" fmla="*/ 1783414 h 19679"/>
              <a:gd name="T4" fmla="*/ 1623930 w 19679"/>
              <a:gd name="T5" fmla="*/ 1783414 h 19679"/>
              <a:gd name="T6" fmla="*/ 1623930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3" name="AutoShape 11"/>
          <p:cNvSpPr/>
          <p:nvPr/>
        </p:nvSpPr>
        <p:spPr bwMode="auto">
          <a:xfrm>
            <a:off x="4446916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4" name="AutoShape 12"/>
          <p:cNvSpPr/>
          <p:nvPr/>
        </p:nvSpPr>
        <p:spPr bwMode="auto">
          <a:xfrm>
            <a:off x="4446916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6423406" y="2254927"/>
          <a:ext cx="2359254" cy="23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526" name="AutoShape 14"/>
          <p:cNvSpPr/>
          <p:nvPr/>
        </p:nvSpPr>
        <p:spPr bwMode="auto">
          <a:xfrm>
            <a:off x="6839000" y="2680221"/>
            <a:ext cx="1527321" cy="1527321"/>
          </a:xfrm>
          <a:custGeom>
            <a:avLst/>
            <a:gdLst>
              <a:gd name="T0" fmla="*/ 1624723 w 19679"/>
              <a:gd name="T1" fmla="*/ 1783414 h 19679"/>
              <a:gd name="T2" fmla="*/ 1624723 w 19679"/>
              <a:gd name="T3" fmla="*/ 1783414 h 19679"/>
              <a:gd name="T4" fmla="*/ 1624723 w 19679"/>
              <a:gd name="T5" fmla="*/ 1783414 h 19679"/>
              <a:gd name="T6" fmla="*/ 1624723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7" name="AutoShape 15"/>
          <p:cNvSpPr/>
          <p:nvPr/>
        </p:nvSpPr>
        <p:spPr bwMode="auto">
          <a:xfrm>
            <a:off x="6712903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8" name="AutoShape 16"/>
          <p:cNvSpPr/>
          <p:nvPr/>
        </p:nvSpPr>
        <p:spPr bwMode="auto">
          <a:xfrm>
            <a:off x="6712903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8645372" y="2222098"/>
          <a:ext cx="2424913" cy="242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530" name="AutoShape 18"/>
          <p:cNvSpPr/>
          <p:nvPr/>
        </p:nvSpPr>
        <p:spPr bwMode="auto">
          <a:xfrm>
            <a:off x="9094541" y="2663060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1" name="AutoShape 19"/>
          <p:cNvSpPr/>
          <p:nvPr/>
        </p:nvSpPr>
        <p:spPr bwMode="auto">
          <a:xfrm>
            <a:off x="8967698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2" name="AutoShape 20"/>
          <p:cNvSpPr/>
          <p:nvPr/>
        </p:nvSpPr>
        <p:spPr bwMode="auto">
          <a:xfrm>
            <a:off x="8967698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533" name="Group 21"/>
          <p:cNvGrpSpPr/>
          <p:nvPr/>
        </p:nvGrpSpPr>
        <p:grpSpPr bwMode="auto">
          <a:xfrm>
            <a:off x="2753209" y="3197286"/>
            <a:ext cx="7353826" cy="459614"/>
            <a:chOff x="0" y="-1"/>
            <a:chExt cx="15646569" cy="977781"/>
          </a:xfrm>
        </p:grpSpPr>
        <p:sp>
          <p:nvSpPr>
            <p:cNvPr id="64534" name="AutoShape 22"/>
            <p:cNvSpPr/>
            <p:nvPr/>
          </p:nvSpPr>
          <p:spPr bwMode="auto">
            <a:xfrm>
              <a:off x="5087992" y="63491"/>
              <a:ext cx="889010" cy="888892"/>
            </a:xfrm>
            <a:custGeom>
              <a:avLst/>
              <a:gdLst>
                <a:gd name="T0" fmla="*/ 444505 w 21376"/>
                <a:gd name="T1" fmla="*/ 444446 h 21600"/>
                <a:gd name="T2" fmla="*/ 444505 w 21376"/>
                <a:gd name="T3" fmla="*/ 444446 h 21600"/>
                <a:gd name="T4" fmla="*/ 444505 w 21376"/>
                <a:gd name="T5" fmla="*/ 444446 h 21600"/>
                <a:gd name="T6" fmla="*/ 444505 w 21376"/>
                <a:gd name="T7" fmla="*/ 4444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5" name="AutoShape 23"/>
            <p:cNvSpPr/>
            <p:nvPr/>
          </p:nvSpPr>
          <p:spPr bwMode="auto">
            <a:xfrm>
              <a:off x="9966433" y="-1"/>
              <a:ext cx="889010" cy="888892"/>
            </a:xfrm>
            <a:custGeom>
              <a:avLst/>
              <a:gdLst>
                <a:gd name="T0" fmla="*/ 444505 w 21600"/>
                <a:gd name="T1" fmla="*/ 444425 h 21579"/>
                <a:gd name="T2" fmla="*/ 444505 w 21600"/>
                <a:gd name="T3" fmla="*/ 444425 h 21579"/>
                <a:gd name="T4" fmla="*/ 444505 w 21600"/>
                <a:gd name="T5" fmla="*/ 444425 h 21579"/>
                <a:gd name="T6" fmla="*/ 444505 w 21600"/>
                <a:gd name="T7" fmla="*/ 444425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6" name="AutoShape 24"/>
            <p:cNvSpPr/>
            <p:nvPr/>
          </p:nvSpPr>
          <p:spPr bwMode="auto">
            <a:xfrm>
              <a:off x="14757559" y="41269"/>
              <a:ext cx="889010" cy="777780"/>
            </a:xfrm>
            <a:custGeom>
              <a:avLst/>
              <a:gdLst>
                <a:gd name="T0" fmla="*/ 444505 w 21600"/>
                <a:gd name="T1" fmla="*/ 388890 h 21600"/>
                <a:gd name="T2" fmla="*/ 444505 w 21600"/>
                <a:gd name="T3" fmla="*/ 388890 h 21600"/>
                <a:gd name="T4" fmla="*/ 444505 w 21600"/>
                <a:gd name="T5" fmla="*/ 388890 h 21600"/>
                <a:gd name="T6" fmla="*/ 444505 w 21600"/>
                <a:gd name="T7" fmla="*/ 38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70" y="20801"/>
                    <a:pt x="21208" y="21121"/>
                  </a:cubicBezTo>
                  <a:cubicBezTo>
                    <a:pt x="20946" y="21441"/>
                    <a:pt x="20630" y="21600"/>
                    <a:pt x="20263" y="21600"/>
                  </a:cubicBezTo>
                  <a:lnTo>
                    <a:pt x="1346" y="21600"/>
                  </a:lnTo>
                  <a:cubicBezTo>
                    <a:pt x="979" y="21600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7" name="AutoShape 25"/>
            <p:cNvSpPr/>
            <p:nvPr/>
          </p:nvSpPr>
          <p:spPr bwMode="auto">
            <a:xfrm>
              <a:off x="0" y="88888"/>
              <a:ext cx="889010" cy="888892"/>
            </a:xfrm>
            <a:custGeom>
              <a:avLst/>
              <a:gdLst>
                <a:gd name="T0" fmla="*/ 444505 w 21600"/>
                <a:gd name="T1" fmla="*/ 444446 h 21588"/>
                <a:gd name="T2" fmla="*/ 444505 w 21600"/>
                <a:gd name="T3" fmla="*/ 444446 h 21588"/>
                <a:gd name="T4" fmla="*/ 444505 w 21600"/>
                <a:gd name="T5" fmla="*/ 444446 h 21588"/>
                <a:gd name="T6" fmla="*/ 444505 w 21600"/>
                <a:gd name="T7" fmla="*/ 44444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600" y="11736"/>
                  </a:moveTo>
                  <a:cubicBezTo>
                    <a:pt x="21600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600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600" y="10737"/>
                    <a:pt x="21600" y="117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4519" grpId="0" autoUpdateAnimBg="0"/>
      <p:bldP spid="64520" grpId="0" autoUpdateAnimBg="0"/>
      <p:bldGraphic spid="3" grpId="0">
        <p:bldAsOne/>
      </p:bldGraphic>
      <p:bldP spid="64523" grpId="0" autoUpdateAnimBg="0"/>
      <p:bldP spid="64524" grpId="0" autoUpdateAnimBg="0"/>
      <p:bldGraphic spid="4" grpId="0">
        <p:bldAsOne/>
      </p:bldGraphic>
      <p:bldP spid="64527" grpId="0" autoUpdateAnimBg="0"/>
      <p:bldP spid="64528" grpId="0" autoUpdateAnimBg="0"/>
      <p:bldGraphic spid="5" grpId="0">
        <p:bldAsOne/>
      </p:bldGraphic>
      <p:bldP spid="64531" grpId="0" autoUpdateAnimBg="0"/>
      <p:bldP spid="645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11003" y="-16917"/>
            <a:ext cx="6466797" cy="7258931"/>
            <a:chOff x="6411003" y="-16917"/>
            <a:chExt cx="6466797" cy="7258931"/>
          </a:xfrm>
        </p:grpSpPr>
        <p:sp>
          <p:nvSpPr>
            <p:cNvPr id="6" name="矩形 5"/>
            <p:cNvSpPr/>
            <p:nvPr/>
          </p:nvSpPr>
          <p:spPr>
            <a:xfrm>
              <a:off x="6411009" y="-16917"/>
              <a:ext cx="6466791" cy="7258931"/>
            </a:xfrm>
            <a:prstGeom prst="rect">
              <a:avLst/>
            </a:prstGeom>
            <a:solidFill>
              <a:srgbClr val="008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3" tIns="48217" rIns="96433" bIns="48217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/>
          </p:nvSpPr>
          <p:spPr>
            <a:xfrm rot="5400000">
              <a:off x="6389018" y="3203828"/>
              <a:ext cx="447774" cy="403804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3" tIns="48217" rIns="96433" bIns="48217"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1547630"/>
            <a:ext cx="4273192" cy="4163974"/>
          </a:xfrm>
          <a:prstGeom prst="rect">
            <a:avLst/>
          </a:prstGeom>
        </p:spPr>
      </p:pic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6844002" y="3669722"/>
            <a:ext cx="4167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TELECOM INDUSTRY PPT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6844003" y="4311847"/>
            <a:ext cx="5065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中国电信公司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6844003" y="2987526"/>
            <a:ext cx="5234446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4800" cap="all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6844003" y="4705183"/>
            <a:ext cx="56769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</a:rPr>
              <a:t>| | Is suitable for the financial industry | stock fund work summary | | performance report| | Is suitable for the financial industry | stock fund | performance report| | Is suitable for the financial industry | stock fund work summary | | performance report</a:t>
            </a:r>
            <a:endParaRPr lang="zh-CN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6844003" y="2189264"/>
            <a:ext cx="1831340" cy="99187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6000" cap="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2020</a:t>
            </a:r>
            <a:endParaRPr lang="zh-CN" altLang="en-US" sz="6000" cap="all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8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4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69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44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904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4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50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0" grpId="1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4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69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44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904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0" grpId="1"/>
          <p:bldP spid="21" grpId="0"/>
          <p:bldP spid="22" grpId="0"/>
          <p:bldP spid="2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1147" y="4933220"/>
            <a:ext cx="3593558" cy="2328002"/>
          </a:xfrm>
          <a:prstGeom prst="triangle">
            <a:avLst>
              <a:gd name="adj" fmla="val 50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355934" y="377660"/>
            <a:ext cx="10501671" cy="6883561"/>
          </a:xfrm>
          <a:prstGeom prst="triangle">
            <a:avLst>
              <a:gd name="adj" fmla="val 48962"/>
            </a:avLst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 bwMode="auto">
          <a:xfrm>
            <a:off x="7095635" y="2225773"/>
            <a:ext cx="1022267" cy="1024500"/>
            <a:chOff x="5045856" y="1340290"/>
            <a:chExt cx="727404" cy="727404"/>
          </a:xfrm>
        </p:grpSpPr>
        <p:sp>
          <p:nvSpPr>
            <p:cNvPr id="15" name="椭圆 14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76" name="TextBox 1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26409" cy="68007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5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562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732985" y="3772567"/>
            <a:ext cx="3848009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5719593" y="4312717"/>
            <a:ext cx="2665785" cy="3692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377659"/>
            <a:ext cx="4273192" cy="4163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/>
          <p:nvPr/>
        </p:nvGrpSpPr>
        <p:grpSpPr>
          <a:xfrm>
            <a:off x="502579" y="1952530"/>
            <a:ext cx="1808175" cy="4219075"/>
            <a:chOff x="357158" y="1285866"/>
            <a:chExt cx="1285884" cy="3000396"/>
          </a:xfrm>
        </p:grpSpPr>
        <p:sp>
          <p:nvSpPr>
            <p:cNvPr id="20" name="Rectangle 19"/>
            <p:cNvSpPr/>
            <p:nvPr/>
          </p:nvSpPr>
          <p:spPr>
            <a:xfrm>
              <a:off x="357158" y="1285866"/>
              <a:ext cx="1285884" cy="30003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28596" y="1428742"/>
              <a:ext cx="1120850" cy="1120850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7158" y="3071816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7158" y="2643188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Stephan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45"/>
          <p:cNvGrpSpPr/>
          <p:nvPr/>
        </p:nvGrpSpPr>
        <p:grpSpPr>
          <a:xfrm>
            <a:off x="4520745" y="1952530"/>
            <a:ext cx="1808175" cy="4219075"/>
            <a:chOff x="3214678" y="1285866"/>
            <a:chExt cx="1285884" cy="3000396"/>
          </a:xfrm>
        </p:grpSpPr>
        <p:sp>
          <p:nvSpPr>
            <p:cNvPr id="22" name="Rectangle 21"/>
            <p:cNvSpPr/>
            <p:nvPr/>
          </p:nvSpPr>
          <p:spPr>
            <a:xfrm>
              <a:off x="3214678" y="1285866"/>
              <a:ext cx="1285884" cy="30003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297195" y="1428742"/>
              <a:ext cx="1120850" cy="112085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14678" y="3071816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14678" y="2643188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Massimo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8538911" y="1952530"/>
            <a:ext cx="1808175" cy="4219075"/>
            <a:chOff x="6072198" y="1285866"/>
            <a:chExt cx="1285884" cy="3000396"/>
          </a:xfrm>
        </p:grpSpPr>
        <p:sp>
          <p:nvSpPr>
            <p:cNvPr id="24" name="Rectangle 23"/>
            <p:cNvSpPr/>
            <p:nvPr/>
          </p:nvSpPr>
          <p:spPr>
            <a:xfrm>
              <a:off x="6072198" y="1285866"/>
              <a:ext cx="1285884" cy="30003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132557" y="1428742"/>
              <a:ext cx="1120850" cy="112085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072198" y="3071816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72198" y="2643188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5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Gianluca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547996" y="1952529"/>
            <a:ext cx="1808175" cy="4219075"/>
            <a:chOff x="7500958" y="1285866"/>
            <a:chExt cx="1285884" cy="3000396"/>
          </a:xfrm>
        </p:grpSpPr>
        <p:sp>
          <p:nvSpPr>
            <p:cNvPr id="25" name="Rectangle 24"/>
            <p:cNvSpPr/>
            <p:nvPr/>
          </p:nvSpPr>
          <p:spPr>
            <a:xfrm>
              <a:off x="7500958" y="1285866"/>
              <a:ext cx="1285884" cy="30003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572396" y="1657350"/>
              <a:ext cx="1120850" cy="1120850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00958" y="3286130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500958" y="2876550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Ibrahim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29828" y="1952529"/>
            <a:ext cx="1808175" cy="4219075"/>
            <a:chOff x="4643438" y="1285866"/>
            <a:chExt cx="1285884" cy="3000396"/>
          </a:xfrm>
        </p:grpSpPr>
        <p:sp>
          <p:nvSpPr>
            <p:cNvPr id="23" name="Rectangle 22"/>
            <p:cNvSpPr/>
            <p:nvPr/>
          </p:nvSpPr>
          <p:spPr>
            <a:xfrm>
              <a:off x="4643438" y="1285866"/>
              <a:ext cx="1285884" cy="30003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703797" y="1657350"/>
              <a:ext cx="1120850" cy="1120850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43438" y="3286130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43438" y="2876550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5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Siemone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1662" y="1952529"/>
            <a:ext cx="1808175" cy="4219075"/>
            <a:chOff x="1785918" y="1285866"/>
            <a:chExt cx="1285884" cy="3000396"/>
          </a:xfrm>
        </p:grpSpPr>
        <p:sp>
          <p:nvSpPr>
            <p:cNvPr id="21" name="Rectangle 20"/>
            <p:cNvSpPr/>
            <p:nvPr/>
          </p:nvSpPr>
          <p:spPr>
            <a:xfrm>
              <a:off x="1785918" y="1285866"/>
              <a:ext cx="1285884" cy="30003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857356" y="1657350"/>
              <a:ext cx="1120850" cy="112085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85918" y="3286130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785918" y="2876550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Ricardo</a:t>
              </a:r>
              <a:endParaRPr lang="en-US" sz="168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" y="5088738"/>
            <a:ext cx="12858043" cy="21439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8989" y="5653690"/>
            <a:ext cx="1232392" cy="1013810"/>
            <a:chOff x="5329238" y="1931988"/>
            <a:chExt cx="550862" cy="498475"/>
          </a:xfrm>
          <a:solidFill>
            <a:schemeClr val="bg2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62588" y="2284413"/>
              <a:ext cx="53975" cy="146050"/>
            </a:xfrm>
            <a:custGeom>
              <a:avLst/>
              <a:gdLst>
                <a:gd name="T0" fmla="*/ 3 w 14"/>
                <a:gd name="T1" fmla="*/ 10 h 38"/>
                <a:gd name="T2" fmla="*/ 0 w 14"/>
                <a:gd name="T3" fmla="*/ 15 h 38"/>
                <a:gd name="T4" fmla="*/ 0 w 14"/>
                <a:gd name="T5" fmla="*/ 38 h 38"/>
                <a:gd name="T6" fmla="*/ 14 w 14"/>
                <a:gd name="T7" fmla="*/ 38 h 38"/>
                <a:gd name="T8" fmla="*/ 14 w 14"/>
                <a:gd name="T9" fmla="*/ 2 h 38"/>
                <a:gd name="T10" fmla="*/ 11 w 14"/>
                <a:gd name="T11" fmla="*/ 1 h 38"/>
                <a:gd name="T12" fmla="*/ 3 w 14"/>
                <a:gd name="T13" fmla="*/ 10 h 38"/>
                <a:gd name="T14" fmla="*/ 3 w 14"/>
                <a:gd name="T15" fmla="*/ 10 h 38"/>
                <a:gd name="T16" fmla="*/ 3 w 14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8">
                  <a:moveTo>
                    <a:pt x="3" y="10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1" y="1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688013" y="2200275"/>
              <a:ext cx="49212" cy="230188"/>
            </a:xfrm>
            <a:custGeom>
              <a:avLst/>
              <a:gdLst>
                <a:gd name="T0" fmla="*/ 2 w 13"/>
                <a:gd name="T1" fmla="*/ 10 h 60"/>
                <a:gd name="T2" fmla="*/ 0 w 13"/>
                <a:gd name="T3" fmla="*/ 15 h 60"/>
                <a:gd name="T4" fmla="*/ 0 w 13"/>
                <a:gd name="T5" fmla="*/ 60 h 60"/>
                <a:gd name="T6" fmla="*/ 13 w 13"/>
                <a:gd name="T7" fmla="*/ 60 h 60"/>
                <a:gd name="T8" fmla="*/ 13 w 13"/>
                <a:gd name="T9" fmla="*/ 2 h 60"/>
                <a:gd name="T10" fmla="*/ 11 w 13"/>
                <a:gd name="T11" fmla="*/ 1 h 60"/>
                <a:gd name="T12" fmla="*/ 2 w 13"/>
                <a:gd name="T13" fmla="*/ 10 h 60"/>
                <a:gd name="T14" fmla="*/ 2 w 13"/>
                <a:gd name="T15" fmla="*/ 10 h 60"/>
                <a:gd name="T16" fmla="*/ 2 w 13"/>
                <a:gd name="T1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0">
                  <a:moveTo>
                    <a:pt x="2" y="10"/>
                  </a:moveTo>
                  <a:cubicBezTo>
                    <a:pt x="1" y="11"/>
                    <a:pt x="0" y="14"/>
                    <a:pt x="0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2" y="0"/>
                    <a:pt x="11" y="1"/>
                  </a:cubicBezTo>
                  <a:lnTo>
                    <a:pt x="2" y="10"/>
                  </a:ln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761038" y="2127250"/>
              <a:ext cx="49212" cy="303213"/>
            </a:xfrm>
            <a:custGeom>
              <a:avLst/>
              <a:gdLst>
                <a:gd name="T0" fmla="*/ 3 w 13"/>
                <a:gd name="T1" fmla="*/ 9 h 79"/>
                <a:gd name="T2" fmla="*/ 0 w 13"/>
                <a:gd name="T3" fmla="*/ 15 h 79"/>
                <a:gd name="T4" fmla="*/ 0 w 13"/>
                <a:gd name="T5" fmla="*/ 79 h 79"/>
                <a:gd name="T6" fmla="*/ 13 w 13"/>
                <a:gd name="T7" fmla="*/ 79 h 79"/>
                <a:gd name="T8" fmla="*/ 13 w 13"/>
                <a:gd name="T9" fmla="*/ 2 h 79"/>
                <a:gd name="T10" fmla="*/ 11 w 13"/>
                <a:gd name="T11" fmla="*/ 1 h 79"/>
                <a:gd name="T12" fmla="*/ 3 w 13"/>
                <a:gd name="T13" fmla="*/ 9 h 79"/>
                <a:gd name="T14" fmla="*/ 3 w 13"/>
                <a:gd name="T15" fmla="*/ 9 h 79"/>
                <a:gd name="T16" fmla="*/ 3 w 13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9">
                  <a:moveTo>
                    <a:pt x="3" y="9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lnTo>
                    <a:pt x="3" y="9"/>
                  </a:ln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5611813" y="2273300"/>
              <a:ext cx="53975" cy="157163"/>
            </a:xfrm>
            <a:custGeom>
              <a:avLst/>
              <a:gdLst>
                <a:gd name="T0" fmla="*/ 3 w 14"/>
                <a:gd name="T1" fmla="*/ 10 h 41"/>
                <a:gd name="T2" fmla="*/ 2 w 14"/>
                <a:gd name="T3" fmla="*/ 11 h 41"/>
                <a:gd name="T4" fmla="*/ 0 w 14"/>
                <a:gd name="T5" fmla="*/ 16 h 41"/>
                <a:gd name="T6" fmla="*/ 0 w 14"/>
                <a:gd name="T7" fmla="*/ 41 h 41"/>
                <a:gd name="T8" fmla="*/ 14 w 14"/>
                <a:gd name="T9" fmla="*/ 41 h 41"/>
                <a:gd name="T10" fmla="*/ 14 w 14"/>
                <a:gd name="T11" fmla="*/ 3 h 41"/>
                <a:gd name="T12" fmla="*/ 11 w 14"/>
                <a:gd name="T13" fmla="*/ 2 h 41"/>
                <a:gd name="T14" fmla="*/ 3 w 14"/>
                <a:gd name="T15" fmla="*/ 10 h 41"/>
                <a:gd name="T16" fmla="*/ 3 w 14"/>
                <a:gd name="T17" fmla="*/ 10 h 41"/>
                <a:gd name="T18" fmla="*/ 3 w 14"/>
                <a:gd name="T1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1">
                  <a:moveTo>
                    <a:pt x="3" y="10"/>
                  </a:moveTo>
                  <a:cubicBezTo>
                    <a:pt x="3" y="10"/>
                    <a:pt x="2" y="11"/>
                    <a:pt x="2" y="11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2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538788" y="2279650"/>
              <a:ext cx="49212" cy="150813"/>
            </a:xfrm>
            <a:custGeom>
              <a:avLst/>
              <a:gdLst>
                <a:gd name="T0" fmla="*/ 2 w 13"/>
                <a:gd name="T1" fmla="*/ 1 h 39"/>
                <a:gd name="T2" fmla="*/ 0 w 13"/>
                <a:gd name="T3" fmla="*/ 2 h 39"/>
                <a:gd name="T4" fmla="*/ 0 w 13"/>
                <a:gd name="T5" fmla="*/ 39 h 39"/>
                <a:gd name="T6" fmla="*/ 13 w 13"/>
                <a:gd name="T7" fmla="*/ 39 h 39"/>
                <a:gd name="T8" fmla="*/ 13 w 13"/>
                <a:gd name="T9" fmla="*/ 16 h 39"/>
                <a:gd name="T10" fmla="*/ 11 w 13"/>
                <a:gd name="T11" fmla="*/ 10 h 39"/>
                <a:gd name="T12" fmla="*/ 9 w 13"/>
                <a:gd name="T13" fmla="*/ 8 h 39"/>
                <a:gd name="T14" fmla="*/ 2 w 13"/>
                <a:gd name="T15" fmla="*/ 1 h 39"/>
                <a:gd name="T16" fmla="*/ 2 w 13"/>
                <a:gd name="T17" fmla="*/ 1 h 39"/>
                <a:gd name="T18" fmla="*/ 2 w 13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9">
                  <a:moveTo>
                    <a:pt x="2" y="1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2" y="11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381625" y="2357438"/>
              <a:ext cx="58737" cy="73025"/>
            </a:xfrm>
            <a:custGeom>
              <a:avLst/>
              <a:gdLst>
                <a:gd name="T0" fmla="*/ 7 w 15"/>
                <a:gd name="T1" fmla="*/ 8 h 19"/>
                <a:gd name="T2" fmla="*/ 2 w 15"/>
                <a:gd name="T3" fmla="*/ 12 h 19"/>
                <a:gd name="T4" fmla="*/ 0 w 15"/>
                <a:gd name="T5" fmla="*/ 17 h 19"/>
                <a:gd name="T6" fmla="*/ 0 w 15"/>
                <a:gd name="T7" fmla="*/ 19 h 19"/>
                <a:gd name="T8" fmla="*/ 15 w 15"/>
                <a:gd name="T9" fmla="*/ 19 h 19"/>
                <a:gd name="T10" fmla="*/ 15 w 15"/>
                <a:gd name="T11" fmla="*/ 2 h 19"/>
                <a:gd name="T12" fmla="*/ 13 w 15"/>
                <a:gd name="T13" fmla="*/ 1 h 19"/>
                <a:gd name="T14" fmla="*/ 7 w 15"/>
                <a:gd name="T15" fmla="*/ 8 h 19"/>
                <a:gd name="T16" fmla="*/ 7 w 15"/>
                <a:gd name="T17" fmla="*/ 8 h 19"/>
                <a:gd name="T18" fmla="*/ 7 w 15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7" y="8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lnTo>
                    <a:pt x="7" y="8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329238" y="1931988"/>
              <a:ext cx="550862" cy="414338"/>
            </a:xfrm>
            <a:custGeom>
              <a:avLst/>
              <a:gdLst>
                <a:gd name="T0" fmla="*/ 142 w 144"/>
                <a:gd name="T1" fmla="*/ 53 h 108"/>
                <a:gd name="T2" fmla="*/ 144 w 144"/>
                <a:gd name="T3" fmla="*/ 52 h 108"/>
                <a:gd name="T4" fmla="*/ 144 w 144"/>
                <a:gd name="T5" fmla="*/ 6 h 108"/>
                <a:gd name="T6" fmla="*/ 138 w 144"/>
                <a:gd name="T7" fmla="*/ 0 h 108"/>
                <a:gd name="T8" fmla="*/ 92 w 144"/>
                <a:gd name="T9" fmla="*/ 0 h 108"/>
                <a:gd name="T10" fmla="*/ 91 w 144"/>
                <a:gd name="T11" fmla="*/ 2 h 108"/>
                <a:gd name="T12" fmla="*/ 108 w 144"/>
                <a:gd name="T13" fmla="*/ 18 h 108"/>
                <a:gd name="T14" fmla="*/ 101 w 144"/>
                <a:gd name="T15" fmla="*/ 25 h 108"/>
                <a:gd name="T16" fmla="*/ 70 w 144"/>
                <a:gd name="T17" fmla="*/ 56 h 108"/>
                <a:gd name="T18" fmla="*/ 54 w 144"/>
                <a:gd name="T19" fmla="*/ 39 h 108"/>
                <a:gd name="T20" fmla="*/ 50 w 144"/>
                <a:gd name="T21" fmla="*/ 39 h 108"/>
                <a:gd name="T22" fmla="*/ 5 w 144"/>
                <a:gd name="T23" fmla="*/ 84 h 108"/>
                <a:gd name="T24" fmla="*/ 5 w 144"/>
                <a:gd name="T25" fmla="*/ 103 h 108"/>
                <a:gd name="T26" fmla="*/ 5 w 144"/>
                <a:gd name="T27" fmla="*/ 103 h 108"/>
                <a:gd name="T28" fmla="*/ 23 w 144"/>
                <a:gd name="T29" fmla="*/ 103 h 108"/>
                <a:gd name="T30" fmla="*/ 52 w 144"/>
                <a:gd name="T31" fmla="*/ 74 h 108"/>
                <a:gd name="T32" fmla="*/ 68 w 144"/>
                <a:gd name="T33" fmla="*/ 90 h 108"/>
                <a:gd name="T34" fmla="*/ 73 w 144"/>
                <a:gd name="T35" fmla="*/ 90 h 108"/>
                <a:gd name="T36" fmla="*/ 126 w 144"/>
                <a:gd name="T37" fmla="*/ 37 h 108"/>
                <a:gd name="T38" fmla="*/ 142 w 144"/>
                <a:gd name="T39" fmla="*/ 53 h 108"/>
                <a:gd name="T40" fmla="*/ 142 w 144"/>
                <a:gd name="T41" fmla="*/ 53 h 108"/>
                <a:gd name="T42" fmla="*/ 142 w 144"/>
                <a:gd name="T43" fmla="*/ 5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08">
                  <a:moveTo>
                    <a:pt x="142" y="53"/>
                  </a:moveTo>
                  <a:cubicBezTo>
                    <a:pt x="143" y="54"/>
                    <a:pt x="144" y="54"/>
                    <a:pt x="144" y="52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0" y="1"/>
                    <a:pt x="91" y="2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1" y="38"/>
                    <a:pt x="50" y="3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89"/>
                    <a:pt x="0" y="98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0" y="108"/>
                    <a:pt x="18" y="108"/>
                    <a:pt x="23" y="10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71" y="91"/>
                    <a:pt x="73" y="90"/>
                  </a:cubicBezTo>
                  <a:cubicBezTo>
                    <a:pt x="126" y="37"/>
                    <a:pt x="126" y="37"/>
                    <a:pt x="126" y="37"/>
                  </a:cubicBezTo>
                  <a:lnTo>
                    <a:pt x="142" y="53"/>
                  </a:lnTo>
                  <a:close/>
                  <a:moveTo>
                    <a:pt x="142" y="53"/>
                  </a:moveTo>
                  <a:cubicBezTo>
                    <a:pt x="142" y="53"/>
                    <a:pt x="142" y="53"/>
                    <a:pt x="142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79346" y="5745097"/>
            <a:ext cx="812695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41793" y="1909062"/>
            <a:ext cx="964301" cy="964301"/>
            <a:chOff x="9521484" y="181008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9521484" y="1810084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9818387" y="2085996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12082" y="1909062"/>
            <a:ext cx="964301" cy="964301"/>
            <a:chOff x="6933028" y="1810084"/>
            <a:chExt cx="914400" cy="914400"/>
          </a:xfrm>
        </p:grpSpPr>
        <p:sp>
          <p:nvSpPr>
            <p:cNvPr id="21" name="Oval 20"/>
            <p:cNvSpPr/>
            <p:nvPr/>
          </p:nvSpPr>
          <p:spPr>
            <a:xfrm>
              <a:off x="6933028" y="1810084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217527" y="2069775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52657" y="1909062"/>
            <a:ext cx="964301" cy="964301"/>
            <a:chOff x="1756116" y="181008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1756116" y="1810084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074965" y="2048784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82368" y="1909062"/>
            <a:ext cx="964301" cy="964301"/>
            <a:chOff x="4344572" y="1810084"/>
            <a:chExt cx="914400" cy="914400"/>
          </a:xfrm>
        </p:grpSpPr>
        <p:sp>
          <p:nvSpPr>
            <p:cNvPr id="20" name="Oval 19"/>
            <p:cNvSpPr/>
            <p:nvPr/>
          </p:nvSpPr>
          <p:spPr>
            <a:xfrm>
              <a:off x="4344572" y="1810084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4618575" y="2072638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03781" y="3234979"/>
            <a:ext cx="2262052" cy="866077"/>
            <a:chOff x="1041864" y="2875510"/>
            <a:chExt cx="2342903" cy="821261"/>
          </a:xfrm>
        </p:grpSpPr>
        <p:sp>
          <p:nvSpPr>
            <p:cNvPr id="28" name="TextBox 27"/>
            <p:cNvSpPr txBox="1"/>
            <p:nvPr/>
          </p:nvSpPr>
          <p:spPr>
            <a:xfrm>
              <a:off x="1477169" y="2875510"/>
              <a:ext cx="14929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41864" y="3201841"/>
              <a:ext cx="2342903" cy="49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33493" y="3216759"/>
            <a:ext cx="2262052" cy="884308"/>
            <a:chOff x="3630319" y="2858224"/>
            <a:chExt cx="2342903" cy="838546"/>
          </a:xfrm>
        </p:grpSpPr>
        <p:sp>
          <p:nvSpPr>
            <p:cNvPr id="30" name="TextBox 29"/>
            <p:cNvSpPr txBox="1"/>
            <p:nvPr/>
          </p:nvSpPr>
          <p:spPr>
            <a:xfrm>
              <a:off x="4103228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30319" y="3201842"/>
              <a:ext cx="2342903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63205" y="3216759"/>
            <a:ext cx="2262052" cy="884308"/>
            <a:chOff x="6218775" y="2858224"/>
            <a:chExt cx="2342903" cy="838546"/>
          </a:xfrm>
        </p:grpSpPr>
        <p:sp>
          <p:nvSpPr>
            <p:cNvPr id="31" name="TextBox 30"/>
            <p:cNvSpPr txBox="1"/>
            <p:nvPr/>
          </p:nvSpPr>
          <p:spPr>
            <a:xfrm>
              <a:off x="6642153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18775" y="3201842"/>
              <a:ext cx="2342903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392919" y="3216759"/>
            <a:ext cx="2262052" cy="884308"/>
            <a:chOff x="8807232" y="2858224"/>
            <a:chExt cx="2342903" cy="838546"/>
          </a:xfrm>
        </p:grpSpPr>
        <p:sp>
          <p:nvSpPr>
            <p:cNvPr id="32" name="TextBox 31"/>
            <p:cNvSpPr txBox="1"/>
            <p:nvPr/>
          </p:nvSpPr>
          <p:spPr>
            <a:xfrm>
              <a:off x="9232212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807232" y="3201842"/>
              <a:ext cx="2342903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710454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29375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73923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154842" y="1770604"/>
            <a:ext cx="2419567" cy="241956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64675" y="1770604"/>
            <a:ext cx="2419567" cy="241956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74508" y="1770604"/>
            <a:ext cx="2419567" cy="241956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84341" y="1770604"/>
            <a:ext cx="2419567" cy="241956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47902" y="4918935"/>
            <a:ext cx="1633448" cy="1262439"/>
            <a:chOff x="-31080" y="4439263"/>
            <a:chExt cx="3605776" cy="1343019"/>
          </a:xfrm>
        </p:grpSpPr>
        <p:sp>
          <p:nvSpPr>
            <p:cNvPr id="17" name="TextBox 16"/>
            <p:cNvSpPr txBox="1"/>
            <p:nvPr/>
          </p:nvSpPr>
          <p:spPr>
            <a:xfrm>
              <a:off x="-11634" y="4439263"/>
              <a:ext cx="3566878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31080" y="4996470"/>
              <a:ext cx="3605776" cy="785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43421" y="4918937"/>
            <a:ext cx="1662080" cy="1262438"/>
            <a:chOff x="3770519" y="4439264"/>
            <a:chExt cx="1768165" cy="1343018"/>
          </a:xfrm>
        </p:grpSpPr>
        <p:sp>
          <p:nvSpPr>
            <p:cNvPr id="18" name="TextBox 17"/>
            <p:cNvSpPr txBox="1"/>
            <p:nvPr/>
          </p:nvSpPr>
          <p:spPr>
            <a:xfrm>
              <a:off x="3795122" y="4439264"/>
              <a:ext cx="1718960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0519" y="4996470"/>
              <a:ext cx="1768165" cy="785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49366" y="4919520"/>
            <a:ext cx="1661234" cy="1261856"/>
            <a:chOff x="5699257" y="4439886"/>
            <a:chExt cx="3667114" cy="1342400"/>
          </a:xfrm>
        </p:grpSpPr>
        <p:sp>
          <p:nvSpPr>
            <p:cNvPr id="20" name="TextBox 19"/>
            <p:cNvSpPr txBox="1"/>
            <p:nvPr/>
          </p:nvSpPr>
          <p:spPr>
            <a:xfrm>
              <a:off x="5753956" y="4439886"/>
              <a:ext cx="3566880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99257" y="4996473"/>
              <a:ext cx="3667114" cy="7858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86214" y="4918937"/>
            <a:ext cx="1615827" cy="1262439"/>
            <a:chOff x="9560710" y="4439264"/>
            <a:chExt cx="1718960" cy="1343019"/>
          </a:xfrm>
        </p:grpSpPr>
        <p:sp>
          <p:nvSpPr>
            <p:cNvPr id="19" name="TextBox 18"/>
            <p:cNvSpPr txBox="1"/>
            <p:nvPr/>
          </p:nvSpPr>
          <p:spPr>
            <a:xfrm>
              <a:off x="9560710" y="4439264"/>
              <a:ext cx="1718960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66441" y="4996471"/>
              <a:ext cx="1707495" cy="785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Freeform 16"/>
          <p:cNvSpPr/>
          <p:nvPr/>
        </p:nvSpPr>
        <p:spPr bwMode="auto">
          <a:xfrm>
            <a:off x="2167946" y="4517306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6"/>
          <p:cNvSpPr/>
          <p:nvPr/>
        </p:nvSpPr>
        <p:spPr bwMode="auto">
          <a:xfrm>
            <a:off x="4877780" y="4517305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6"/>
          <p:cNvSpPr/>
          <p:nvPr/>
        </p:nvSpPr>
        <p:spPr bwMode="auto">
          <a:xfrm>
            <a:off x="7587613" y="4517305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6"/>
          <p:cNvSpPr/>
          <p:nvPr/>
        </p:nvSpPr>
        <p:spPr bwMode="auto">
          <a:xfrm>
            <a:off x="10301914" y="4517304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5954" tIns="42977" rIns="85954" bIns="42977" numCol="1" anchor="t" anchorCtr="0" compatLnSpc="1"/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10028681" y="111766"/>
            <a:ext cx="2700041" cy="3471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61365" y="3649404"/>
            <a:ext cx="2700041" cy="34714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129" y="4281982"/>
            <a:ext cx="3046139" cy="283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455" y="4973775"/>
            <a:ext cx="2357486" cy="1475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88402" y="4281982"/>
            <a:ext cx="2245967" cy="206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29"/>
          <p:cNvSpPr/>
          <p:nvPr/>
        </p:nvSpPr>
        <p:spPr>
          <a:xfrm>
            <a:off x="10240827" y="786201"/>
            <a:ext cx="2245967" cy="206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6" grpId="0" animBg="1"/>
      <p:bldP spid="26" grpId="0"/>
      <p:bldP spid="30" grpId="0" build="p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1147" y="4933220"/>
            <a:ext cx="3593558" cy="2328002"/>
          </a:xfrm>
          <a:prstGeom prst="triangle">
            <a:avLst>
              <a:gd name="adj" fmla="val 50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355934" y="377660"/>
            <a:ext cx="10501671" cy="6883561"/>
          </a:xfrm>
          <a:prstGeom prst="triangle">
            <a:avLst>
              <a:gd name="adj" fmla="val 48962"/>
            </a:avLst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 bwMode="auto">
          <a:xfrm>
            <a:off x="7095635" y="2225773"/>
            <a:ext cx="1022267" cy="1024500"/>
            <a:chOff x="5045856" y="1340290"/>
            <a:chExt cx="727404" cy="727404"/>
          </a:xfrm>
        </p:grpSpPr>
        <p:sp>
          <p:nvSpPr>
            <p:cNvPr id="15" name="椭圆 14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76" name="TextBox 1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89184" cy="68006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5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zh-CN" altLang="en-US" sz="562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732985" y="3772567"/>
            <a:ext cx="3848009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5719593" y="4312717"/>
            <a:ext cx="2665785" cy="3692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377659"/>
            <a:ext cx="4273192" cy="4163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546CE69-497B-48C4-A6F2-FC6C7269EE3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421"/>
</p:tagLst>
</file>

<file path=ppt/theme/theme1.xml><?xml version="1.0" encoding="utf-8"?>
<a:theme xmlns:a="http://schemas.openxmlformats.org/drawingml/2006/main" name="自定义设计方案">
  <a:themeElements>
    <a:clrScheme name="自定义 9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5D7"/>
      </a:accent1>
      <a:accent2>
        <a:srgbClr val="00003D"/>
      </a:accent2>
      <a:accent3>
        <a:srgbClr val="0085D7"/>
      </a:accent3>
      <a:accent4>
        <a:srgbClr val="00003D"/>
      </a:accent4>
      <a:accent5>
        <a:srgbClr val="0085D7"/>
      </a:accent5>
      <a:accent6>
        <a:srgbClr val="00003D"/>
      </a:accent6>
      <a:hlink>
        <a:srgbClr val="0085D7"/>
      </a:hlink>
      <a:folHlink>
        <a:srgbClr val="00003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3460</Words>
  <Application>Microsoft Office PowerPoint</Application>
  <PresentationFormat>自定义</PresentationFormat>
  <Paragraphs>273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等线 Light</vt:lpstr>
      <vt:lpstr>方正粗谭黑简体</vt:lpstr>
      <vt:lpstr>微软雅黑</vt:lpstr>
      <vt:lpstr>Arial</vt:lpstr>
      <vt:lpstr>Calibri</vt:lpstr>
      <vt:lpstr>Courier New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dc:description>http://www.ypppt.com/</dc:description>
  <cp:lastModifiedBy/>
  <cp:revision>2</cp:revision>
  <dcterms:created xsi:type="dcterms:W3CDTF">2016-10-17T14:00:00Z</dcterms:created>
  <dcterms:modified xsi:type="dcterms:W3CDTF">2021-01-05T22:42:50Z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