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8" r:id="rId3"/>
    <p:sldId id="267" r:id="rId4"/>
    <p:sldId id="259" r:id="rId5"/>
    <p:sldId id="264" r:id="rId6"/>
    <p:sldId id="262" r:id="rId7"/>
    <p:sldId id="260" r:id="rId8"/>
    <p:sldId id="265" r:id="rId9"/>
    <p:sldId id="266" r:id="rId10"/>
    <p:sldId id="268" r:id="rId11"/>
    <p:sldId id="269" r:id="rId12"/>
    <p:sldId id="27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1426"/>
    <a:srgbClr val="E74C2E"/>
    <a:srgbClr val="333F50"/>
    <a:srgbClr val="F7D9D3"/>
    <a:srgbClr val="6E6C67"/>
    <a:srgbClr val="C8C4BC"/>
    <a:srgbClr val="7F82BF"/>
    <a:srgbClr val="F8CDC4"/>
    <a:srgbClr val="F3A595"/>
    <a:srgbClr val="EA8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02" autoAdjust="0"/>
    <p:restoredTop sz="94660"/>
  </p:normalViewPr>
  <p:slideViewPr>
    <p:cSldViewPr snapToGrid="0">
      <p:cViewPr varScale="1">
        <p:scale>
          <a:sx n="84" d="100"/>
          <a:sy n="84" d="100"/>
        </p:scale>
        <p:origin x="926"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rgbClr val="131426"/>
              </a:solidFill>
              <a:ln>
                <a:noFill/>
              </a:ln>
              <a:effectLst/>
            </c:spPr>
            <c:extLst>
              <c:ext xmlns:c16="http://schemas.microsoft.com/office/drawing/2014/chart" uri="{C3380CC4-5D6E-409C-BE32-E72D297353CC}">
                <c16:uniqueId val="{00000001-DF2E-4396-BC31-D6E250EE2089}"/>
              </c:ext>
            </c:extLst>
          </c:dPt>
          <c:dPt>
            <c:idx val="1"/>
            <c:bubble3D val="0"/>
            <c:spPr>
              <a:solidFill>
                <a:srgbClr val="E74C2E"/>
              </a:solidFill>
              <a:ln>
                <a:noFill/>
              </a:ln>
              <a:effectLst/>
            </c:spPr>
            <c:extLst>
              <c:ext xmlns:c16="http://schemas.microsoft.com/office/drawing/2014/chart" uri="{C3380CC4-5D6E-409C-BE32-E72D297353CC}">
                <c16:uniqueId val="{00000003-DF2E-4396-BC31-D6E250EE2089}"/>
              </c:ext>
            </c:extLst>
          </c:dPt>
          <c:dPt>
            <c:idx val="2"/>
            <c:bubble3D val="0"/>
            <c:spPr>
              <a:solidFill>
                <a:srgbClr val="131426"/>
              </a:solidFill>
              <a:ln>
                <a:noFill/>
              </a:ln>
              <a:effectLst/>
            </c:spPr>
            <c:extLst>
              <c:ext xmlns:c16="http://schemas.microsoft.com/office/drawing/2014/chart" uri="{C3380CC4-5D6E-409C-BE32-E72D297353CC}">
                <c16:uniqueId val="{00000005-DF2E-4396-BC31-D6E250EE2089}"/>
              </c:ext>
            </c:extLst>
          </c:dPt>
          <c:dPt>
            <c:idx val="3"/>
            <c:bubble3D val="0"/>
            <c:spPr>
              <a:solidFill>
                <a:srgbClr val="E74C2E"/>
              </a:solidFill>
              <a:ln>
                <a:noFill/>
              </a:ln>
              <a:effectLst/>
            </c:spPr>
            <c:extLst>
              <c:ext xmlns:c16="http://schemas.microsoft.com/office/drawing/2014/chart" uri="{C3380CC4-5D6E-409C-BE32-E72D297353CC}">
                <c16:uniqueId val="{00000007-DF2E-4396-BC31-D6E250EE2089}"/>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30</c:v>
                </c:pt>
                <c:pt idx="1">
                  <c:v>30</c:v>
                </c:pt>
                <c:pt idx="2">
                  <c:v>30</c:v>
                </c:pt>
                <c:pt idx="3">
                  <c:v>30</c:v>
                </c:pt>
              </c:numCache>
            </c:numRef>
          </c:val>
          <c:extLst>
            <c:ext xmlns:c16="http://schemas.microsoft.com/office/drawing/2014/chart" uri="{C3380CC4-5D6E-409C-BE32-E72D297353CC}">
              <c16:uniqueId val="{00000008-DF2E-4396-BC31-D6E250EE2089}"/>
            </c:ext>
          </c:extLst>
        </c:ser>
        <c:dLbls>
          <c:showLegendKey val="0"/>
          <c:showVal val="0"/>
          <c:showCatName val="0"/>
          <c:showSerName val="0"/>
          <c:showPercent val="0"/>
          <c:showBubbleSize val="0"/>
          <c:showLeaderLines val="1"/>
        </c:dLbls>
        <c:firstSliceAng val="0"/>
        <c:holeSize val="54"/>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chemeClr val="bg2">
                  <a:lumMod val="90000"/>
                </a:schemeClr>
              </a:solidFill>
              <a:ln>
                <a:noFill/>
              </a:ln>
              <a:effectLst/>
            </c:spPr>
            <c:extLst>
              <c:ext xmlns:c16="http://schemas.microsoft.com/office/drawing/2014/chart" uri="{C3380CC4-5D6E-409C-BE32-E72D297353CC}">
                <c16:uniqueId val="{00000001-E343-4047-A849-338AB823C5B6}"/>
              </c:ext>
            </c:extLst>
          </c:dPt>
          <c:dPt>
            <c:idx val="1"/>
            <c:bubble3D val="0"/>
            <c:spPr>
              <a:solidFill>
                <a:srgbClr val="131426"/>
              </a:solidFill>
              <a:ln>
                <a:noFill/>
              </a:ln>
              <a:effectLst/>
            </c:spPr>
            <c:extLst>
              <c:ext xmlns:c16="http://schemas.microsoft.com/office/drawing/2014/chart" uri="{C3380CC4-5D6E-409C-BE32-E72D297353CC}">
                <c16:uniqueId val="{00000003-E343-4047-A849-338AB823C5B6}"/>
              </c:ext>
            </c:extLst>
          </c:dPt>
          <c:dPt>
            <c:idx val="2"/>
            <c:bubble3D val="0"/>
            <c:spPr>
              <a:solidFill>
                <a:schemeClr val="accent2">
                  <a:lumMod val="60000"/>
                  <a:lumOff val="40000"/>
                </a:schemeClr>
              </a:solidFill>
              <a:ln>
                <a:noFill/>
              </a:ln>
              <a:effectLst/>
            </c:spPr>
            <c:extLst>
              <c:ext xmlns:c16="http://schemas.microsoft.com/office/drawing/2014/chart" uri="{C3380CC4-5D6E-409C-BE32-E72D297353CC}">
                <c16:uniqueId val="{00000005-E343-4047-A849-338AB823C5B6}"/>
              </c:ext>
            </c:extLst>
          </c:dPt>
          <c:dPt>
            <c:idx val="3"/>
            <c:bubble3D val="0"/>
            <c:spPr>
              <a:solidFill>
                <a:schemeClr val="bg2">
                  <a:lumMod val="50000"/>
                </a:schemeClr>
              </a:solidFill>
              <a:ln>
                <a:noFill/>
              </a:ln>
              <a:effectLst/>
            </c:spPr>
            <c:extLst>
              <c:ext xmlns:c16="http://schemas.microsoft.com/office/drawing/2014/chart" uri="{C3380CC4-5D6E-409C-BE32-E72D297353CC}">
                <c16:uniqueId val="{00000007-E343-4047-A849-338AB823C5B6}"/>
              </c:ext>
            </c:extLst>
          </c:dPt>
          <c:dPt>
            <c:idx val="4"/>
            <c:bubble3D val="0"/>
            <c:spPr>
              <a:solidFill>
                <a:srgbClr val="E74C2E"/>
              </a:solidFill>
              <a:ln>
                <a:noFill/>
              </a:ln>
              <a:effectLst/>
            </c:spPr>
            <c:extLst>
              <c:ext xmlns:c16="http://schemas.microsoft.com/office/drawing/2014/chart" uri="{C3380CC4-5D6E-409C-BE32-E72D297353CC}">
                <c16:uniqueId val="{00000009-E343-4047-A849-338AB823C5B6}"/>
              </c:ext>
            </c:extLst>
          </c:dPt>
          <c:cat>
            <c:numRef>
              <c:f>Sheet1!$A$2:$A$6</c:f>
              <c:numCache>
                <c:formatCode>General</c:formatCode>
                <c:ptCount val="5"/>
              </c:numCache>
            </c:numRef>
          </c:cat>
          <c:val>
            <c:numRef>
              <c:f>Sheet1!$B$2:$B$6</c:f>
              <c:numCache>
                <c:formatCode>General</c:formatCode>
                <c:ptCount val="5"/>
                <c:pt idx="0">
                  <c:v>45</c:v>
                </c:pt>
                <c:pt idx="1">
                  <c:v>25</c:v>
                </c:pt>
                <c:pt idx="2">
                  <c:v>8</c:v>
                </c:pt>
                <c:pt idx="3">
                  <c:v>22</c:v>
                </c:pt>
                <c:pt idx="4">
                  <c:v>15</c:v>
                </c:pt>
              </c:numCache>
            </c:numRef>
          </c:val>
          <c:extLst>
            <c:ext xmlns:c16="http://schemas.microsoft.com/office/drawing/2014/chart" uri="{C3380CC4-5D6E-409C-BE32-E72D297353CC}">
              <c16:uniqueId val="{0000000A-E343-4047-A849-338AB823C5B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bg2">
                  <a:lumMod val="90000"/>
                </a:schemeClr>
              </a:solidFill>
              <a:ln>
                <a:noFill/>
              </a:ln>
              <a:effectLst/>
            </c:spPr>
            <c:extLst>
              <c:ext xmlns:c16="http://schemas.microsoft.com/office/drawing/2014/chart" uri="{C3380CC4-5D6E-409C-BE32-E72D297353CC}">
                <c16:uniqueId val="{00000001-221F-400C-B249-339EC4786B3A}"/>
              </c:ext>
            </c:extLst>
          </c:dPt>
          <c:dPt>
            <c:idx val="1"/>
            <c:bubble3D val="0"/>
            <c:spPr>
              <a:solidFill>
                <a:srgbClr val="131426"/>
              </a:solidFill>
              <a:ln>
                <a:noFill/>
              </a:ln>
              <a:effectLst/>
            </c:spPr>
            <c:extLst>
              <c:ext xmlns:c16="http://schemas.microsoft.com/office/drawing/2014/chart" uri="{C3380CC4-5D6E-409C-BE32-E72D297353CC}">
                <c16:uniqueId val="{00000003-221F-400C-B249-339EC4786B3A}"/>
              </c:ext>
            </c:extLst>
          </c:dPt>
          <c:dPt>
            <c:idx val="2"/>
            <c:bubble3D val="0"/>
            <c:spPr>
              <a:solidFill>
                <a:schemeClr val="accent2">
                  <a:lumMod val="60000"/>
                  <a:lumOff val="40000"/>
                </a:schemeClr>
              </a:solidFill>
              <a:ln>
                <a:noFill/>
              </a:ln>
              <a:effectLst/>
            </c:spPr>
            <c:extLst>
              <c:ext xmlns:c16="http://schemas.microsoft.com/office/drawing/2014/chart" uri="{C3380CC4-5D6E-409C-BE32-E72D297353CC}">
                <c16:uniqueId val="{00000005-221F-400C-B249-339EC4786B3A}"/>
              </c:ext>
            </c:extLst>
          </c:dPt>
          <c:dPt>
            <c:idx val="3"/>
            <c:bubble3D val="0"/>
            <c:spPr>
              <a:solidFill>
                <a:schemeClr val="bg2">
                  <a:lumMod val="50000"/>
                </a:schemeClr>
              </a:solidFill>
              <a:ln>
                <a:noFill/>
              </a:ln>
              <a:effectLst/>
            </c:spPr>
            <c:extLst>
              <c:ext xmlns:c16="http://schemas.microsoft.com/office/drawing/2014/chart" uri="{C3380CC4-5D6E-409C-BE32-E72D297353CC}">
                <c16:uniqueId val="{00000007-221F-400C-B249-339EC4786B3A}"/>
              </c:ext>
            </c:extLst>
          </c:dPt>
          <c:dPt>
            <c:idx val="4"/>
            <c:bubble3D val="0"/>
            <c:spPr>
              <a:solidFill>
                <a:srgbClr val="E74C2E"/>
              </a:solidFill>
              <a:ln>
                <a:noFill/>
              </a:ln>
              <a:effectLst/>
            </c:spPr>
            <c:extLst>
              <c:ext xmlns:c16="http://schemas.microsoft.com/office/drawing/2014/chart" uri="{C3380CC4-5D6E-409C-BE32-E72D297353CC}">
                <c16:uniqueId val="{00000009-221F-400C-B249-339EC4786B3A}"/>
              </c:ext>
            </c:extLst>
          </c:dPt>
          <c:cat>
            <c:numRef>
              <c:f>Sheet1!$A$2:$A$6</c:f>
              <c:numCache>
                <c:formatCode>General</c:formatCode>
                <c:ptCount val="5"/>
              </c:numCache>
            </c:numRef>
          </c:cat>
          <c:val>
            <c:numRef>
              <c:f>Sheet1!$B$2:$B$6</c:f>
              <c:numCache>
                <c:formatCode>General</c:formatCode>
                <c:ptCount val="5"/>
                <c:pt idx="0">
                  <c:v>45</c:v>
                </c:pt>
                <c:pt idx="1">
                  <c:v>25</c:v>
                </c:pt>
                <c:pt idx="2">
                  <c:v>8</c:v>
                </c:pt>
                <c:pt idx="3">
                  <c:v>22</c:v>
                </c:pt>
                <c:pt idx="4">
                  <c:v>15</c:v>
                </c:pt>
              </c:numCache>
            </c:numRef>
          </c:val>
          <c:extLst>
            <c:ext xmlns:c16="http://schemas.microsoft.com/office/drawing/2014/chart" uri="{C3380CC4-5D6E-409C-BE32-E72D297353CC}">
              <c16:uniqueId val="{0000000A-221F-400C-B249-339EC4786B3A}"/>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1195"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5"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5" kern="1200"/>
  </cs:chartArea>
  <cs:dataLabel>
    <cs:lnRef idx="0"/>
    <cs:fillRef idx="0"/>
    <cs:effectRef idx="0"/>
    <cs:fontRef idx="minor">
      <a:schemeClr val="tx2"/>
    </cs:fontRef>
    <cs:defRPr sz="1195"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5"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5"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3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5"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5"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79BC3-7F3D-48AF-B3B5-B3739F8935B9}"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5C117-C0D3-478F-A650-DDB9633867F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15C117-C0D3-478F-A650-DDB9633867FD}" type="slidenum">
              <a:rPr lang="zh-CN" altLang="en-US" smtClean="0"/>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1B39401-49A5-4516-A68F-54744A6B47C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userDrawn="1"/>
        </p:nvSpPr>
        <p:spPr>
          <a:xfrm>
            <a:off x="-638662" y="6487435"/>
            <a:ext cx="1701107" cy="369332"/>
          </a:xfrm>
          <a:prstGeom prst="rect">
            <a:avLst/>
          </a:prstGeom>
        </p:spPr>
        <p:txBody>
          <a:bodyPr wrap="none">
            <a:spAutoFit/>
          </a:bodyPr>
          <a:lstStyle/>
          <a:p>
            <a:r>
              <a:rPr lang="zh-CN" altLang="en-US" dirty="0"/>
              <a:t>口令：BBS1113</a:t>
            </a:r>
          </a:p>
        </p:txBody>
      </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39401-49A5-4516-A68F-54744A6B47CE}"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9A888-F0A6-497F-A203-744BF10280CF}" type="slidenum">
              <a:rPr lang="zh-CN" altLang="en-US" smtClean="0"/>
              <a:t>‹#›</a:t>
            </a:fld>
            <a:endParaRPr lang="zh-CN" altLang="en-US"/>
          </a:p>
        </p:txBody>
      </p:sp>
      <p:sp>
        <p:nvSpPr>
          <p:cNvPr id="7" name="矩形 6"/>
          <p:cNvSpPr/>
          <p:nvPr userDrawn="1"/>
        </p:nvSpPr>
        <p:spPr>
          <a:xfrm>
            <a:off x="0" y="1"/>
            <a:ext cx="12192000" cy="6858000"/>
          </a:xfrm>
          <a:prstGeom prst="rect">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445605"/>
            <a:ext cx="12191999" cy="419094"/>
          </a:xfrm>
          <a:prstGeom prst="rec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矩形 8"/>
          <p:cNvSpPr/>
          <p:nvPr userDrawn="1"/>
        </p:nvSpPr>
        <p:spPr>
          <a:xfrm>
            <a:off x="-1" y="6445605"/>
            <a:ext cx="1062446" cy="419094"/>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4C2E">
            <a:alpha val="96000"/>
          </a:srgbClr>
        </a:solidFill>
        <a:effectLst/>
      </p:bgPr>
    </p:bg>
    <p:spTree>
      <p:nvGrpSpPr>
        <p:cNvPr id="1" name=""/>
        <p:cNvGrpSpPr/>
        <p:nvPr/>
      </p:nvGrpSpPr>
      <p:grpSpPr>
        <a:xfrm>
          <a:off x="0" y="0"/>
          <a:ext cx="0" cy="0"/>
          <a:chOff x="0" y="0"/>
          <a:chExt cx="0" cy="0"/>
        </a:xfrm>
      </p:grpSpPr>
      <p:sp>
        <p:nvSpPr>
          <p:cNvPr id="9" name="椭圆 8"/>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右箭头 9"/>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p:nvPr/>
        </p:nvCxnSpPr>
        <p:spPr>
          <a:xfrm>
            <a:off x="4776537" y="4633026"/>
            <a:ext cx="2622884" cy="0"/>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1949115" y="2186939"/>
            <a:ext cx="1852863" cy="1852863"/>
          </a:xfrm>
          <a:prstGeom prst="ellips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latin typeface="微软雅黑" panose="020B0503020204020204" pitchFamily="34" charset="-122"/>
                <a:ea typeface="微软雅黑" panose="020B0503020204020204" pitchFamily="34" charset="-122"/>
              </a:rPr>
              <a:t>公司</a:t>
            </a:r>
            <a:r>
              <a:rPr lang="en-US" altLang="zh-CN" sz="2000" dirty="0">
                <a:latin typeface="微软雅黑" panose="020B0503020204020204" pitchFamily="34" charset="-122"/>
                <a:ea typeface="微软雅黑" panose="020B0503020204020204" pitchFamily="34" charset="-122"/>
              </a:rPr>
              <a:t>logo</a:t>
            </a:r>
            <a:endParaRPr lang="zh-CN" altLang="en-US" sz="2000" dirty="0">
              <a:latin typeface="微软雅黑" panose="020B0503020204020204" pitchFamily="34" charset="-122"/>
              <a:ea typeface="微软雅黑" panose="020B0503020204020204" pitchFamily="34" charset="-122"/>
            </a:endParaRPr>
          </a:p>
        </p:txBody>
      </p:sp>
      <p:sp>
        <p:nvSpPr>
          <p:cNvPr id="3" name="矩形 2"/>
          <p:cNvSpPr/>
          <p:nvPr/>
        </p:nvSpPr>
        <p:spPr>
          <a:xfrm>
            <a:off x="0" y="105349"/>
            <a:ext cx="1805302" cy="369332"/>
          </a:xfrm>
          <a:prstGeom prst="rect">
            <a:avLst/>
          </a:prstGeom>
        </p:spPr>
        <p:txBody>
          <a:bodyPr wrap="none">
            <a:spAutoFit/>
          </a:bodyPr>
          <a:lstStyle/>
          <a:p>
            <a:r>
              <a:rPr lang="zh-CN" altLang="en-US" dirty="0"/>
              <a:t>口令：RAPID708</a:t>
            </a:r>
          </a:p>
        </p:txBody>
      </p:sp>
      <p:grpSp>
        <p:nvGrpSpPr>
          <p:cNvPr id="2" name="组合 1"/>
          <p:cNvGrpSpPr/>
          <p:nvPr/>
        </p:nvGrpSpPr>
        <p:grpSpPr>
          <a:xfrm>
            <a:off x="7098631" y="3600852"/>
            <a:ext cx="2562727" cy="398780"/>
            <a:chOff x="7098631" y="3600852"/>
            <a:chExt cx="2562727" cy="398780"/>
          </a:xfrm>
        </p:grpSpPr>
        <p:sp>
          <p:nvSpPr>
            <p:cNvPr id="24" name="文本框 23"/>
            <p:cNvSpPr txBox="1"/>
            <p:nvPr/>
          </p:nvSpPr>
          <p:spPr>
            <a:xfrm>
              <a:off x="7399421" y="3600852"/>
              <a:ext cx="1985211" cy="398780"/>
            </a:xfrm>
            <a:prstGeom prst="rect">
              <a:avLst/>
            </a:prstGeom>
            <a:noFill/>
          </p:spPr>
          <p:txBody>
            <a:bodyPr wrap="square" rtlCol="0">
              <a:spAutoFit/>
            </a:bodyPr>
            <a:lstStyle/>
            <a:p>
              <a:pPr algn="dist"/>
              <a:r>
                <a:rPr lang="en-US" altLang="zh-CN" sz="2000" b="1" dirty="0">
                  <a:solidFill>
                    <a:srgbClr val="131426"/>
                  </a:solidFill>
                  <a:latin typeface="微软雅黑" panose="020B0503020204020204" pitchFamily="34" charset="-122"/>
                  <a:ea typeface="微软雅黑" panose="020B0503020204020204" pitchFamily="34" charset="-122"/>
                </a:rPr>
                <a:t>202X</a:t>
              </a:r>
              <a:r>
                <a:rPr lang="zh-CN" altLang="en-US" sz="2000" b="1" dirty="0">
                  <a:solidFill>
                    <a:srgbClr val="131426"/>
                  </a:solidFill>
                  <a:latin typeface="微软雅黑" panose="020B0503020204020204" pitchFamily="34" charset="-122"/>
                  <a:ea typeface="微软雅黑" panose="020B0503020204020204" pitchFamily="34" charset="-122"/>
                </a:rPr>
                <a:t>年</a:t>
              </a:r>
              <a:r>
                <a:rPr lang="en-US" altLang="zh-CN" sz="2000" b="1" dirty="0">
                  <a:solidFill>
                    <a:srgbClr val="131426"/>
                  </a:solidFill>
                  <a:latin typeface="微软雅黑" panose="020B0503020204020204" pitchFamily="34" charset="-122"/>
                  <a:ea typeface="微软雅黑" panose="020B0503020204020204" pitchFamily="34" charset="-122"/>
                </a:rPr>
                <a:t>0X</a:t>
              </a:r>
              <a:r>
                <a:rPr lang="zh-CN" altLang="en-US" sz="2000" b="1" dirty="0">
                  <a:solidFill>
                    <a:srgbClr val="131426"/>
                  </a:solidFill>
                  <a:latin typeface="微软雅黑" panose="020B0503020204020204" pitchFamily="34" charset="-122"/>
                  <a:ea typeface="微软雅黑" panose="020B0503020204020204" pitchFamily="34" charset="-122"/>
                </a:rPr>
                <a:t>月</a:t>
              </a:r>
            </a:p>
          </p:txBody>
        </p:sp>
        <p:cxnSp>
          <p:nvCxnSpPr>
            <p:cNvPr id="30" name="直接连接符 29"/>
            <p:cNvCxnSpPr/>
            <p:nvPr/>
          </p:nvCxnSpPr>
          <p:spPr>
            <a:xfrm>
              <a:off x="7098631" y="3780664"/>
              <a:ext cx="288758" cy="0"/>
            </a:xfrm>
            <a:prstGeom prst="line">
              <a:avLst/>
            </a:prstGeom>
            <a:ln>
              <a:solidFill>
                <a:srgbClr val="131426"/>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9372600" y="3768633"/>
              <a:ext cx="288758" cy="0"/>
            </a:xfrm>
            <a:prstGeom prst="line">
              <a:avLst/>
            </a:prstGeom>
            <a:ln>
              <a:solidFill>
                <a:srgbClr val="131426"/>
              </a:solidFill>
            </a:ln>
          </p:spPr>
          <p:style>
            <a:lnRef idx="1">
              <a:schemeClr val="accent1"/>
            </a:lnRef>
            <a:fillRef idx="0">
              <a:schemeClr val="accent1"/>
            </a:fillRef>
            <a:effectRef idx="0">
              <a:schemeClr val="accent1"/>
            </a:effectRef>
            <a:fontRef idx="minor">
              <a:schemeClr val="tx1"/>
            </a:fontRef>
          </p:style>
        </p:cxnSp>
      </p:grpSp>
      <p:sp>
        <p:nvSpPr>
          <p:cNvPr id="15" name="任意多边形 14"/>
          <p:cNvSpPr/>
          <p:nvPr/>
        </p:nvSpPr>
        <p:spPr>
          <a:xfrm>
            <a:off x="0" y="1"/>
            <a:ext cx="12192000" cy="3101556"/>
          </a:xfrm>
          <a:custGeom>
            <a:avLst/>
            <a:gdLst>
              <a:gd name="connsiteX0" fmla="*/ 0 w 12192000"/>
              <a:gd name="connsiteY0" fmla="*/ 0 h 3101556"/>
              <a:gd name="connsiteX1" fmla="*/ 12192000 w 12192000"/>
              <a:gd name="connsiteY1" fmla="*/ 0 h 3101556"/>
              <a:gd name="connsiteX2" fmla="*/ 12192000 w 12192000"/>
              <a:gd name="connsiteY2" fmla="*/ 3101556 h 3101556"/>
              <a:gd name="connsiteX3" fmla="*/ 4152453 w 12192000"/>
              <a:gd name="connsiteY3" fmla="*/ 3101556 h 3101556"/>
              <a:gd name="connsiteX4" fmla="*/ 4130878 w 12192000"/>
              <a:gd name="connsiteY4" fmla="*/ 2887533 h 3101556"/>
              <a:gd name="connsiteX5" fmla="*/ 2875546 w 12192000"/>
              <a:gd name="connsiteY5" fmla="*/ 1864408 h 3101556"/>
              <a:gd name="connsiteX6" fmla="*/ 1620215 w 12192000"/>
              <a:gd name="connsiteY6" fmla="*/ 2887533 h 3101556"/>
              <a:gd name="connsiteX7" fmla="*/ 1598640 w 12192000"/>
              <a:gd name="connsiteY7" fmla="*/ 3101556 h 3101556"/>
              <a:gd name="connsiteX8" fmla="*/ 0 w 12192000"/>
              <a:gd name="connsiteY8" fmla="*/ 3101556 h 3101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101556">
                <a:moveTo>
                  <a:pt x="0" y="0"/>
                </a:moveTo>
                <a:lnTo>
                  <a:pt x="12192000" y="0"/>
                </a:lnTo>
                <a:lnTo>
                  <a:pt x="12192000" y="3101556"/>
                </a:lnTo>
                <a:lnTo>
                  <a:pt x="4152453" y="3101556"/>
                </a:lnTo>
                <a:lnTo>
                  <a:pt x="4130878" y="2887533"/>
                </a:lnTo>
                <a:cubicBezTo>
                  <a:pt x="4011395" y="2303637"/>
                  <a:pt x="3494765" y="1864408"/>
                  <a:pt x="2875546" y="1864408"/>
                </a:cubicBezTo>
                <a:cubicBezTo>
                  <a:pt x="2256328" y="1864408"/>
                  <a:pt x="1739697" y="2303637"/>
                  <a:pt x="1620215" y="2887533"/>
                </a:cubicBezTo>
                <a:lnTo>
                  <a:pt x="1598640" y="3101556"/>
                </a:lnTo>
                <a:lnTo>
                  <a:pt x="0" y="3101556"/>
                </a:lnTo>
                <a:close/>
              </a:path>
            </a:pathLst>
          </a:cu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 name="文本框 22"/>
          <p:cNvSpPr txBox="1"/>
          <p:nvPr/>
        </p:nvSpPr>
        <p:spPr>
          <a:xfrm>
            <a:off x="4776537" y="2245488"/>
            <a:ext cx="5172135" cy="769441"/>
          </a:xfrm>
          <a:prstGeom prst="rect">
            <a:avLst/>
          </a:prstGeom>
          <a:noFill/>
        </p:spPr>
        <p:txBody>
          <a:bodyPr wrap="square" rtlCol="0">
            <a:spAutoFit/>
          </a:bodyPr>
          <a:lstStyle/>
          <a:p>
            <a:pPr algn="dist"/>
            <a:r>
              <a:rPr lang="zh-CN" altLang="en-US" sz="4400" b="1" dirty="0">
                <a:solidFill>
                  <a:srgbClr val="FCF8E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公司介绍</a:t>
            </a:r>
            <a:r>
              <a:rPr lang="en-US" altLang="zh-CN" sz="4400" b="1" dirty="0">
                <a:solidFill>
                  <a:srgbClr val="FCF8E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4400" b="1" dirty="0">
                <a:solidFill>
                  <a:srgbClr val="FCF8ED"/>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报告模板</a:t>
            </a:r>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anim calcmode="lin" valueType="num">
                                          <p:cBhvr>
                                            <p:cTn id="8" dur="750" fill="hold"/>
                                            <p:tgtEl>
                                              <p:spTgt spid="12"/>
                                            </p:tgtEl>
                                            <p:attrNameLst>
                                              <p:attrName>ppt_w</p:attrName>
                                            </p:attrNameLst>
                                          </p:cBhvr>
                                          <p:tavLst>
                                            <p:tav tm="0" fmla="#ppt_w*sin(2.5*pi*$)">
                                              <p:val>
                                                <p:fltVal val="0"/>
                                              </p:val>
                                            </p:tav>
                                            <p:tav tm="100000">
                                              <p:val>
                                                <p:fltVal val="1"/>
                                              </p:val>
                                            </p:tav>
                                          </p:tavLst>
                                        </p:anim>
                                        <p:anim calcmode="lin" valueType="num">
                                          <p:cBhvr>
                                            <p:cTn id="9" dur="750" fill="hold"/>
                                            <p:tgtEl>
                                              <p:spTgt spid="1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2" presetClass="entr" presetSubtype="2" fill="hold" grpId="0" nodeType="afterEffect" p14:presetBounceEnd="24000">
                                      <p:stCondLst>
                                        <p:cond delay="0"/>
                                      </p:stCondLst>
                                      <p:iterate type="lt">
                                        <p:tmPct val="10000"/>
                                      </p:iterate>
                                      <p:childTnLst>
                                        <p:set>
                                          <p:cBhvr>
                                            <p:cTn id="12" dur="1" fill="hold">
                                              <p:stCondLst>
                                                <p:cond delay="0"/>
                                              </p:stCondLst>
                                            </p:cTn>
                                            <p:tgtEl>
                                              <p:spTgt spid="23"/>
                                            </p:tgtEl>
                                            <p:attrNameLst>
                                              <p:attrName>style.visibility</p:attrName>
                                            </p:attrNameLst>
                                          </p:cBhvr>
                                          <p:to>
                                            <p:strVal val="visible"/>
                                          </p:to>
                                        </p:set>
                                        <p:anim calcmode="lin" valueType="num" p14:bounceEnd="24000">
                                          <p:cBhvr additive="base">
                                            <p:cTn id="13" dur="500" fill="hold"/>
                                            <p:tgtEl>
                                              <p:spTgt spid="23"/>
                                            </p:tgtEl>
                                            <p:attrNameLst>
                                              <p:attrName>ppt_x</p:attrName>
                                            </p:attrNameLst>
                                          </p:cBhvr>
                                          <p:tavLst>
                                            <p:tav tm="0">
                                              <p:val>
                                                <p:strVal val="1+#ppt_w/2"/>
                                              </p:val>
                                            </p:tav>
                                            <p:tav tm="100000">
                                              <p:val>
                                                <p:strVal val="#ppt_x"/>
                                              </p:val>
                                            </p:tav>
                                          </p:tavLst>
                                        </p:anim>
                                        <p:anim calcmode="lin" valueType="num" p14:bounceEnd="24000">
                                          <p:cBhvr additive="base">
                                            <p:cTn id="14" dur="500" fill="hold"/>
                                            <p:tgtEl>
                                              <p:spTgt spid="23"/>
                                            </p:tgtEl>
                                            <p:attrNameLst>
                                              <p:attrName>ppt_y</p:attrName>
                                            </p:attrNameLst>
                                          </p:cBhvr>
                                          <p:tavLst>
                                            <p:tav tm="0">
                                              <p:val>
                                                <p:strVal val="#ppt_y"/>
                                              </p:val>
                                            </p:tav>
                                            <p:tav tm="100000">
                                              <p:val>
                                                <p:strVal val="#ppt_y"/>
                                              </p:val>
                                            </p:tav>
                                          </p:tavLst>
                                        </p:anim>
                                      </p:childTnLst>
                                    </p:cTn>
                                  </p:par>
                                </p:childTnLst>
                              </p:cTn>
                            </p:par>
                            <p:par>
                              <p:cTn id="15" fill="hold">
                                <p:stCondLst>
                                  <p:cond delay="899"/>
                                </p:stCondLst>
                                <p:childTnLst>
                                  <p:par>
                                    <p:cTn id="16" presetID="12" presetClass="entr" presetSubtype="2"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250"/>
                                            <p:tgtEl>
                                              <p:spTgt spid="2"/>
                                            </p:tgtEl>
                                            <p:attrNameLst>
                                              <p:attrName>ppt_x</p:attrName>
                                            </p:attrNameLst>
                                          </p:cBhvr>
                                          <p:tavLst>
                                            <p:tav tm="0">
                                              <p:val>
                                                <p:strVal val="#ppt_x+#ppt_w*1.125000"/>
                                              </p:val>
                                            </p:tav>
                                            <p:tav tm="100000">
                                              <p:val>
                                                <p:strVal val="#ppt_x"/>
                                              </p:val>
                                            </p:tav>
                                          </p:tavLst>
                                        </p:anim>
                                        <p:animEffect transition="in" filter="wipe(left)">
                                          <p:cBhvr>
                                            <p:cTn id="19"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anim calcmode="lin" valueType="num">
                                          <p:cBhvr>
                                            <p:cTn id="8" dur="750" fill="hold"/>
                                            <p:tgtEl>
                                              <p:spTgt spid="12"/>
                                            </p:tgtEl>
                                            <p:attrNameLst>
                                              <p:attrName>ppt_w</p:attrName>
                                            </p:attrNameLst>
                                          </p:cBhvr>
                                          <p:tavLst>
                                            <p:tav tm="0" fmla="#ppt_w*sin(2.5*pi*$)">
                                              <p:val>
                                                <p:fltVal val="0"/>
                                              </p:val>
                                            </p:tav>
                                            <p:tav tm="100000">
                                              <p:val>
                                                <p:fltVal val="1"/>
                                              </p:val>
                                            </p:tav>
                                          </p:tavLst>
                                        </p:anim>
                                        <p:anim calcmode="lin" valueType="num">
                                          <p:cBhvr>
                                            <p:cTn id="9" dur="750" fill="hold"/>
                                            <p:tgtEl>
                                              <p:spTgt spid="1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2" presetClass="entr" presetSubtype="2" fill="hold" grpId="0" nodeType="afterEffect">
                                      <p:stCondLst>
                                        <p:cond delay="0"/>
                                      </p:stCondLst>
                                      <p:iterate type="lt">
                                        <p:tmPct val="10000"/>
                                      </p:iterate>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1+#ppt_w/2"/>
                                              </p:val>
                                            </p:tav>
                                            <p:tav tm="100000">
                                              <p:val>
                                                <p:strVal val="#ppt_x"/>
                                              </p:val>
                                            </p:tav>
                                          </p:tavLst>
                                        </p:anim>
                                        <p:anim calcmode="lin" valueType="num">
                                          <p:cBhvr additive="base">
                                            <p:cTn id="14" dur="500" fill="hold"/>
                                            <p:tgtEl>
                                              <p:spTgt spid="23"/>
                                            </p:tgtEl>
                                            <p:attrNameLst>
                                              <p:attrName>ppt_y</p:attrName>
                                            </p:attrNameLst>
                                          </p:cBhvr>
                                          <p:tavLst>
                                            <p:tav tm="0">
                                              <p:val>
                                                <p:strVal val="#ppt_y"/>
                                              </p:val>
                                            </p:tav>
                                            <p:tav tm="100000">
                                              <p:val>
                                                <p:strVal val="#ppt_y"/>
                                              </p:val>
                                            </p:tav>
                                          </p:tavLst>
                                        </p:anim>
                                      </p:childTnLst>
                                    </p:cTn>
                                  </p:par>
                                </p:childTnLst>
                              </p:cTn>
                            </p:par>
                            <p:par>
                              <p:cTn id="15" fill="hold">
                                <p:stCondLst>
                                  <p:cond delay="899"/>
                                </p:stCondLst>
                                <p:childTnLst>
                                  <p:par>
                                    <p:cTn id="16" presetID="12" presetClass="entr" presetSubtype="2"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250"/>
                                            <p:tgtEl>
                                              <p:spTgt spid="2"/>
                                            </p:tgtEl>
                                            <p:attrNameLst>
                                              <p:attrName>ppt_x</p:attrName>
                                            </p:attrNameLst>
                                          </p:cBhvr>
                                          <p:tavLst>
                                            <p:tav tm="0">
                                              <p:val>
                                                <p:strVal val="#ppt_x+#ppt_w*1.125000"/>
                                              </p:val>
                                            </p:tav>
                                            <p:tav tm="100000">
                                              <p:val>
                                                <p:strVal val="#ppt_x"/>
                                              </p:val>
                                            </p:tav>
                                          </p:tavLst>
                                        </p:anim>
                                        <p:animEffect transition="in" filter="wipe(left)">
                                          <p:cBhvr>
                                            <p:cTn id="19"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3"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任意多边形 111"/>
          <p:cNvSpPr/>
          <p:nvPr/>
        </p:nvSpPr>
        <p:spPr>
          <a:xfrm>
            <a:off x="0" y="-5306"/>
            <a:ext cx="12204032" cy="780346"/>
          </a:xfrm>
          <a:custGeom>
            <a:avLst/>
            <a:gdLst>
              <a:gd name="connsiteX0" fmla="*/ 0 w 12204032"/>
              <a:gd name="connsiteY0" fmla="*/ 0 h 780346"/>
              <a:gd name="connsiteX1" fmla="*/ 242872 w 12204032"/>
              <a:gd name="connsiteY1" fmla="*/ 0 h 780346"/>
              <a:gd name="connsiteX2" fmla="*/ 619171 w 12204032"/>
              <a:gd name="connsiteY2" fmla="*/ 0 h 780346"/>
              <a:gd name="connsiteX3" fmla="*/ 4327279 w 12204032"/>
              <a:gd name="connsiteY3" fmla="*/ 0 h 780346"/>
              <a:gd name="connsiteX4" fmla="*/ 12204032 w 12204032"/>
              <a:gd name="connsiteY4" fmla="*/ 0 h 780346"/>
              <a:gd name="connsiteX5" fmla="*/ 12204032 w 12204032"/>
              <a:gd name="connsiteY5" fmla="*/ 780346 h 780346"/>
              <a:gd name="connsiteX6" fmla="*/ 9742733 w 12204032"/>
              <a:gd name="connsiteY6" fmla="*/ 780346 h 780346"/>
              <a:gd name="connsiteX7" fmla="*/ 5989671 w 12204032"/>
              <a:gd name="connsiteY7" fmla="*/ 780346 h 780346"/>
              <a:gd name="connsiteX8" fmla="*/ 4855248 w 12204032"/>
              <a:gd name="connsiteY8" fmla="*/ 780346 h 780346"/>
              <a:gd name="connsiteX9" fmla="*/ 4327279 w 12204032"/>
              <a:gd name="connsiteY9" fmla="*/ 780346 h 780346"/>
              <a:gd name="connsiteX10" fmla="*/ 1905263 w 12204032"/>
              <a:gd name="connsiteY10" fmla="*/ 780346 h 780346"/>
              <a:gd name="connsiteX11" fmla="*/ 1902024 w 12204032"/>
              <a:gd name="connsiteY11" fmla="*/ 759132 h 780346"/>
              <a:gd name="connsiteX12" fmla="*/ 1338051 w 12204032"/>
              <a:gd name="connsiteY12" fmla="*/ 299480 h 780346"/>
              <a:gd name="connsiteX13" fmla="*/ 774078 w 12204032"/>
              <a:gd name="connsiteY13" fmla="*/ 759132 h 780346"/>
              <a:gd name="connsiteX14" fmla="*/ 770839 w 12204032"/>
              <a:gd name="connsiteY14" fmla="*/ 780346 h 780346"/>
              <a:gd name="connsiteX15" fmla="*/ 619171 w 12204032"/>
              <a:gd name="connsiteY15" fmla="*/ 780346 h 780346"/>
              <a:gd name="connsiteX16" fmla="*/ 242872 w 12204032"/>
              <a:gd name="connsiteY16" fmla="*/ 780346 h 780346"/>
              <a:gd name="connsiteX17" fmla="*/ 0 w 12204032"/>
              <a:gd name="connsiteY17" fmla="*/ 780346 h 78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04032" h="780346">
                <a:moveTo>
                  <a:pt x="0" y="0"/>
                </a:moveTo>
                <a:lnTo>
                  <a:pt x="242872" y="0"/>
                </a:lnTo>
                <a:lnTo>
                  <a:pt x="619171" y="0"/>
                </a:lnTo>
                <a:lnTo>
                  <a:pt x="4327279" y="0"/>
                </a:lnTo>
                <a:lnTo>
                  <a:pt x="12204032" y="0"/>
                </a:lnTo>
                <a:lnTo>
                  <a:pt x="12204032" y="780346"/>
                </a:lnTo>
                <a:lnTo>
                  <a:pt x="9742733" y="780346"/>
                </a:lnTo>
                <a:lnTo>
                  <a:pt x="5989671" y="780346"/>
                </a:lnTo>
                <a:lnTo>
                  <a:pt x="4855248" y="780346"/>
                </a:lnTo>
                <a:lnTo>
                  <a:pt x="4327279" y="780346"/>
                </a:lnTo>
                <a:lnTo>
                  <a:pt x="1905263" y="780346"/>
                </a:lnTo>
                <a:lnTo>
                  <a:pt x="1902024" y="759132"/>
                </a:lnTo>
                <a:cubicBezTo>
                  <a:pt x="1848345" y="496809"/>
                  <a:pt x="1616242" y="299480"/>
                  <a:pt x="1338051" y="299480"/>
                </a:cubicBezTo>
                <a:cubicBezTo>
                  <a:pt x="1059860" y="299480"/>
                  <a:pt x="827757" y="496809"/>
                  <a:pt x="774078" y="759132"/>
                </a:cubicBezTo>
                <a:lnTo>
                  <a:pt x="770839" y="780346"/>
                </a:lnTo>
                <a:lnTo>
                  <a:pt x="619171" y="780346"/>
                </a:lnTo>
                <a:lnTo>
                  <a:pt x="242872" y="780346"/>
                </a:lnTo>
                <a:lnTo>
                  <a:pt x="0" y="780346"/>
                </a:lnTo>
                <a:close/>
              </a:path>
            </a:pathLst>
          </a:cu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9" name="组合 8"/>
          <p:cNvGrpSpPr/>
          <p:nvPr/>
        </p:nvGrpSpPr>
        <p:grpSpPr>
          <a:xfrm>
            <a:off x="892721" y="2832841"/>
            <a:ext cx="5928471" cy="626887"/>
            <a:chOff x="892721" y="2832841"/>
            <a:chExt cx="5928471" cy="626887"/>
          </a:xfrm>
        </p:grpSpPr>
        <p:sp>
          <p:nvSpPr>
            <p:cNvPr id="5" name="矩形 4"/>
            <p:cNvSpPr/>
            <p:nvPr/>
          </p:nvSpPr>
          <p:spPr>
            <a:xfrm>
              <a:off x="960517" y="3163893"/>
              <a:ext cx="4662208" cy="295835"/>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5622725" y="3163892"/>
              <a:ext cx="1198467" cy="2958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892721" y="2832841"/>
              <a:ext cx="1120589" cy="369332"/>
            </a:xfrm>
            <a:prstGeom prst="rect">
              <a:avLst/>
            </a:prstGeom>
            <a:noFill/>
          </p:spPr>
          <p:txBody>
            <a:bodyPr wrap="square" rtlCol="0">
              <a:spAutoFit/>
            </a:bodyPr>
            <a:lstStyle/>
            <a:p>
              <a:r>
                <a:rPr lang="zh-CN" altLang="en-US" dirty="0">
                  <a:solidFill>
                    <a:srgbClr val="6E6C67"/>
                  </a:solidFill>
                  <a:latin typeface="微软雅黑" panose="020B0503020204020204" pitchFamily="34" charset="-122"/>
                  <a:ea typeface="微软雅黑" panose="020B0503020204020204" pitchFamily="34" charset="-122"/>
                </a:rPr>
                <a:t>第二季度</a:t>
              </a:r>
            </a:p>
          </p:txBody>
        </p:sp>
      </p:grpSp>
      <p:grpSp>
        <p:nvGrpSpPr>
          <p:cNvPr id="10" name="组合 9"/>
          <p:cNvGrpSpPr/>
          <p:nvPr/>
        </p:nvGrpSpPr>
        <p:grpSpPr>
          <a:xfrm>
            <a:off x="892721" y="3828583"/>
            <a:ext cx="5928471" cy="615591"/>
            <a:chOff x="892721" y="3828583"/>
            <a:chExt cx="5928471" cy="615591"/>
          </a:xfrm>
        </p:grpSpPr>
        <p:sp>
          <p:nvSpPr>
            <p:cNvPr id="8" name="矩形 7"/>
            <p:cNvSpPr/>
            <p:nvPr/>
          </p:nvSpPr>
          <p:spPr>
            <a:xfrm>
              <a:off x="3161354" y="4148339"/>
              <a:ext cx="3659838" cy="2958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92721" y="3828583"/>
              <a:ext cx="1120589" cy="369332"/>
            </a:xfrm>
            <a:prstGeom prst="rect">
              <a:avLst/>
            </a:prstGeom>
            <a:noFill/>
          </p:spPr>
          <p:txBody>
            <a:bodyPr wrap="square" rtlCol="0">
              <a:spAutoFit/>
            </a:bodyPr>
            <a:lstStyle/>
            <a:p>
              <a:r>
                <a:rPr lang="zh-CN" altLang="en-US" dirty="0">
                  <a:solidFill>
                    <a:srgbClr val="6E6C67"/>
                  </a:solidFill>
                  <a:latin typeface="微软雅黑" panose="020B0503020204020204" pitchFamily="34" charset="-122"/>
                  <a:ea typeface="微软雅黑" panose="020B0503020204020204" pitchFamily="34" charset="-122"/>
                </a:rPr>
                <a:t>第三季度</a:t>
              </a:r>
            </a:p>
          </p:txBody>
        </p:sp>
        <p:sp>
          <p:nvSpPr>
            <p:cNvPr id="7" name="矩形 6"/>
            <p:cNvSpPr/>
            <p:nvPr/>
          </p:nvSpPr>
          <p:spPr>
            <a:xfrm>
              <a:off x="960517" y="4148339"/>
              <a:ext cx="3128684" cy="295835"/>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892721" y="4824324"/>
            <a:ext cx="5928471" cy="609581"/>
            <a:chOff x="892721" y="4824324"/>
            <a:chExt cx="5928471" cy="609581"/>
          </a:xfrm>
        </p:grpSpPr>
        <p:sp>
          <p:nvSpPr>
            <p:cNvPr id="15" name="文本框 14"/>
            <p:cNvSpPr txBox="1"/>
            <p:nvPr/>
          </p:nvSpPr>
          <p:spPr>
            <a:xfrm>
              <a:off x="892721" y="4824324"/>
              <a:ext cx="112058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第四季度</a:t>
              </a:r>
            </a:p>
          </p:txBody>
        </p:sp>
        <p:sp>
          <p:nvSpPr>
            <p:cNvPr id="16" name="矩形 15"/>
            <p:cNvSpPr/>
            <p:nvPr/>
          </p:nvSpPr>
          <p:spPr>
            <a:xfrm>
              <a:off x="960516" y="5138070"/>
              <a:ext cx="5251077" cy="295835"/>
            </a:xfrm>
            <a:prstGeom prst="rec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11593" y="5138070"/>
              <a:ext cx="609599" cy="2958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文本框 24"/>
          <p:cNvSpPr txBox="1"/>
          <p:nvPr/>
        </p:nvSpPr>
        <p:spPr>
          <a:xfrm>
            <a:off x="810784" y="392849"/>
            <a:ext cx="1069400" cy="830997"/>
          </a:xfrm>
          <a:prstGeom prst="rect">
            <a:avLst/>
          </a:prstGeom>
          <a:noFill/>
        </p:spPr>
        <p:txBody>
          <a:bodyPr wrap="square" rtlCol="0">
            <a:spAutoFit/>
          </a:bodyPr>
          <a:lstStyle/>
          <a:p>
            <a:pPr algn="ctr"/>
            <a:r>
              <a:rPr lang="en-US" altLang="zh-CN" sz="2400" b="1" dirty="0">
                <a:solidFill>
                  <a:srgbClr val="131426"/>
                </a:solidFill>
                <a:latin typeface="微软雅黑" panose="020B0503020204020204" pitchFamily="34" charset="-122"/>
                <a:ea typeface="微软雅黑" panose="020B0503020204020204" pitchFamily="34" charset="-122"/>
              </a:rPr>
              <a:t>2014</a:t>
            </a:r>
            <a:r>
              <a:rPr lang="zh-CN" altLang="en-US" sz="2400" b="1" dirty="0">
                <a:solidFill>
                  <a:srgbClr val="131426"/>
                </a:solidFill>
                <a:latin typeface="微软雅黑" panose="020B0503020204020204" pitchFamily="34" charset="-122"/>
                <a:ea typeface="微软雅黑" panose="020B0503020204020204" pitchFamily="34" charset="-122"/>
              </a:rPr>
              <a:t>业绩</a:t>
            </a:r>
          </a:p>
        </p:txBody>
      </p:sp>
      <p:grpSp>
        <p:nvGrpSpPr>
          <p:cNvPr id="21" name="组合 20"/>
          <p:cNvGrpSpPr/>
          <p:nvPr/>
        </p:nvGrpSpPr>
        <p:grpSpPr>
          <a:xfrm>
            <a:off x="7798103" y="2205728"/>
            <a:ext cx="2876409" cy="1317423"/>
            <a:chOff x="7798103" y="2205728"/>
            <a:chExt cx="2876409" cy="1317423"/>
          </a:xfrm>
        </p:grpSpPr>
        <p:sp>
          <p:nvSpPr>
            <p:cNvPr id="19" name="矩形 18"/>
            <p:cNvSpPr/>
            <p:nvPr/>
          </p:nvSpPr>
          <p:spPr>
            <a:xfrm>
              <a:off x="7798103" y="2205728"/>
              <a:ext cx="2876409" cy="1317423"/>
            </a:xfrm>
            <a:prstGeom prst="rect">
              <a:avLst/>
            </a:prstGeom>
            <a:noFill/>
            <a:ln w="19050">
              <a:solidFill>
                <a:srgbClr val="222A3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7974720" y="2633606"/>
              <a:ext cx="1237003" cy="46166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共完成</a:t>
              </a:r>
            </a:p>
          </p:txBody>
        </p:sp>
        <p:sp>
          <p:nvSpPr>
            <p:cNvPr id="27" name="圆角矩形 26"/>
            <p:cNvSpPr/>
            <p:nvPr/>
          </p:nvSpPr>
          <p:spPr>
            <a:xfrm>
              <a:off x="9228224" y="2463032"/>
              <a:ext cx="1255370" cy="752046"/>
            </a:xfrm>
            <a:prstGeom prst="roundRect">
              <a:avLst>
                <a:gd name="adj" fmla="val 9515"/>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solidFill>
                    <a:schemeClr val="bg1"/>
                  </a:solidFill>
                  <a:latin typeface="微软雅黑" panose="020B0503020204020204" pitchFamily="34" charset="-122"/>
                  <a:ea typeface="微软雅黑" panose="020B0503020204020204" pitchFamily="34" charset="-122"/>
                </a:rPr>
                <a:t>315</a:t>
              </a:r>
              <a:endParaRPr lang="zh-CN" altLang="en-US" sz="3600" dirty="0">
                <a:solidFill>
                  <a:schemeClr val="bg1"/>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7798103" y="4349690"/>
            <a:ext cx="2931275" cy="1115814"/>
            <a:chOff x="7798103" y="4349690"/>
            <a:chExt cx="2931275" cy="1115814"/>
          </a:xfrm>
        </p:grpSpPr>
        <p:sp>
          <p:nvSpPr>
            <p:cNvPr id="34" name="矩形 33"/>
            <p:cNvSpPr/>
            <p:nvPr/>
          </p:nvSpPr>
          <p:spPr>
            <a:xfrm>
              <a:off x="7798103" y="4349690"/>
              <a:ext cx="2876409" cy="1115814"/>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心形 32"/>
            <p:cNvSpPr/>
            <p:nvPr/>
          </p:nvSpPr>
          <p:spPr>
            <a:xfrm>
              <a:off x="8090143" y="4671971"/>
              <a:ext cx="671722" cy="577522"/>
            </a:xfrm>
            <a:prstGeom prst="hear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乘号 35"/>
            <p:cNvSpPr/>
            <p:nvPr/>
          </p:nvSpPr>
          <p:spPr>
            <a:xfrm>
              <a:off x="8834486" y="4682856"/>
              <a:ext cx="520869" cy="520869"/>
            </a:xfrm>
            <a:prstGeom prst="mathMultiply">
              <a:avLst>
                <a:gd name="adj1" fmla="val 97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9264978" y="4576913"/>
              <a:ext cx="1464400" cy="707886"/>
            </a:xfrm>
            <a:prstGeom prst="rect">
              <a:avLst/>
            </a:prstGeom>
            <a:noFill/>
          </p:spPr>
          <p:txBody>
            <a:bodyPr wrap="square" rtlCol="0">
              <a:spAutoFit/>
            </a:bodyPr>
            <a:lstStyle/>
            <a:p>
              <a:r>
                <a:rPr lang="en-US" altLang="zh-CN" sz="4000" dirty="0">
                  <a:solidFill>
                    <a:srgbClr val="E74C2E"/>
                  </a:solidFill>
                </a:rPr>
                <a:t>1081</a:t>
              </a:r>
              <a:endParaRPr lang="zh-CN" altLang="en-US" sz="4000" dirty="0">
                <a:solidFill>
                  <a:srgbClr val="E74C2E"/>
                </a:solidFill>
              </a:endParaRPr>
            </a:p>
          </p:txBody>
        </p:sp>
      </p:grpSp>
      <p:grpSp>
        <p:nvGrpSpPr>
          <p:cNvPr id="39" name="组合 38"/>
          <p:cNvGrpSpPr/>
          <p:nvPr/>
        </p:nvGrpSpPr>
        <p:grpSpPr>
          <a:xfrm>
            <a:off x="11550315" y="6507183"/>
            <a:ext cx="299785" cy="299785"/>
            <a:chOff x="11550315" y="6496550"/>
            <a:chExt cx="299785" cy="299785"/>
          </a:xfrm>
        </p:grpSpPr>
        <p:sp>
          <p:nvSpPr>
            <p:cNvPr id="40" name="椭圆 3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右箭头 40"/>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flipH="1">
            <a:off x="11055771" y="6507183"/>
            <a:ext cx="299785" cy="299785"/>
            <a:chOff x="11550315" y="6496550"/>
            <a:chExt cx="299785" cy="299785"/>
          </a:xfrm>
        </p:grpSpPr>
        <p:sp>
          <p:nvSpPr>
            <p:cNvPr id="43" name="椭圆 4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右箭头 43"/>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5922176" y="4527049"/>
            <a:ext cx="978275" cy="596279"/>
            <a:chOff x="5931054" y="4527049"/>
            <a:chExt cx="978275" cy="596279"/>
          </a:xfrm>
        </p:grpSpPr>
        <p:grpSp>
          <p:nvGrpSpPr>
            <p:cNvPr id="30" name="组合 29"/>
            <p:cNvGrpSpPr/>
            <p:nvPr/>
          </p:nvGrpSpPr>
          <p:grpSpPr>
            <a:xfrm>
              <a:off x="5942984" y="4527049"/>
              <a:ext cx="541778" cy="596279"/>
              <a:chOff x="6511364" y="3958156"/>
              <a:chExt cx="830997" cy="914592"/>
            </a:xfrm>
          </p:grpSpPr>
          <p:sp>
            <p:nvSpPr>
              <p:cNvPr id="28" name="椭圆 27"/>
              <p:cNvSpPr/>
              <p:nvPr/>
            </p:nvSpPr>
            <p:spPr>
              <a:xfrm>
                <a:off x="6511364" y="3958156"/>
                <a:ext cx="830997" cy="830997"/>
              </a:xfrm>
              <a:prstGeom prst="ellips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0800000">
                <a:off x="6746646" y="4562030"/>
                <a:ext cx="360433" cy="310718"/>
              </a:xfrm>
              <a:prstGeom prst="triangl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18" name="文本框 17"/>
            <p:cNvSpPr txBox="1"/>
            <p:nvPr/>
          </p:nvSpPr>
          <p:spPr>
            <a:xfrm>
              <a:off x="5931054" y="4527049"/>
              <a:ext cx="978275" cy="553998"/>
            </a:xfrm>
            <a:prstGeom prst="rect">
              <a:avLst/>
            </a:prstGeom>
            <a:noFill/>
          </p:spPr>
          <p:txBody>
            <a:bodyPr wrap="square" rtlCol="0">
              <a:spAutoFit/>
            </a:bodyPr>
            <a:lstStyle/>
            <a:p>
              <a:r>
                <a:rPr lang="en-US" altLang="zh-CN" sz="3000" dirty="0">
                  <a:solidFill>
                    <a:schemeClr val="bg1"/>
                  </a:solidFill>
                </a:rPr>
                <a:t>95</a:t>
              </a:r>
              <a:endParaRPr lang="zh-CN" altLang="en-US" sz="3000" dirty="0">
                <a:solidFill>
                  <a:schemeClr val="bg1"/>
                </a:solidFill>
              </a:endParaRPr>
            </a:p>
          </p:txBody>
        </p:sp>
      </p:grpSp>
      <p:grpSp>
        <p:nvGrpSpPr>
          <p:cNvPr id="49" name="组合 48"/>
          <p:cNvGrpSpPr/>
          <p:nvPr/>
        </p:nvGrpSpPr>
        <p:grpSpPr>
          <a:xfrm>
            <a:off x="5413401" y="2695438"/>
            <a:ext cx="1017495" cy="456454"/>
            <a:chOff x="5570386" y="3512258"/>
            <a:chExt cx="1017495" cy="456454"/>
          </a:xfrm>
        </p:grpSpPr>
        <p:grpSp>
          <p:nvGrpSpPr>
            <p:cNvPr id="50" name="组合 49"/>
            <p:cNvGrpSpPr/>
            <p:nvPr/>
          </p:nvGrpSpPr>
          <p:grpSpPr>
            <a:xfrm>
              <a:off x="5570386" y="3512258"/>
              <a:ext cx="414733" cy="456454"/>
              <a:chOff x="6511364" y="3958156"/>
              <a:chExt cx="830997" cy="914592"/>
            </a:xfrm>
            <a:solidFill>
              <a:srgbClr val="E74C2E"/>
            </a:solidFill>
          </p:grpSpPr>
          <p:sp>
            <p:nvSpPr>
              <p:cNvPr id="52" name="椭圆 51"/>
              <p:cNvSpPr/>
              <p:nvPr/>
            </p:nvSpPr>
            <p:spPr>
              <a:xfrm>
                <a:off x="6511364" y="3958156"/>
                <a:ext cx="830997" cy="83099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等腰三角形 52"/>
              <p:cNvSpPr/>
              <p:nvPr/>
            </p:nvSpPr>
            <p:spPr>
              <a:xfrm rot="10800000">
                <a:off x="6746646" y="4562030"/>
                <a:ext cx="360433" cy="310718"/>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51" name="文本框 50"/>
            <p:cNvSpPr txBox="1"/>
            <p:nvPr/>
          </p:nvSpPr>
          <p:spPr>
            <a:xfrm>
              <a:off x="5570386" y="3517134"/>
              <a:ext cx="1017495" cy="400110"/>
            </a:xfrm>
            <a:prstGeom prst="rect">
              <a:avLst/>
            </a:prstGeom>
            <a:noFill/>
          </p:spPr>
          <p:txBody>
            <a:bodyPr wrap="square" rtlCol="0">
              <a:spAutoFit/>
            </a:bodyPr>
            <a:lstStyle/>
            <a:p>
              <a:r>
                <a:rPr lang="en-US" altLang="zh-CN" sz="2000" dirty="0">
                  <a:solidFill>
                    <a:schemeClr val="bg1"/>
                  </a:solidFill>
                </a:rPr>
                <a:t>85</a:t>
              </a:r>
              <a:endParaRPr lang="zh-CN" altLang="en-US" sz="2000" dirty="0">
                <a:solidFill>
                  <a:schemeClr val="bg1"/>
                </a:solidFill>
              </a:endParaRPr>
            </a:p>
          </p:txBody>
        </p:sp>
      </p:grpSp>
      <p:grpSp>
        <p:nvGrpSpPr>
          <p:cNvPr id="54" name="组合 53"/>
          <p:cNvGrpSpPr/>
          <p:nvPr/>
        </p:nvGrpSpPr>
        <p:grpSpPr>
          <a:xfrm>
            <a:off x="3879763" y="3680932"/>
            <a:ext cx="1017495" cy="456454"/>
            <a:chOff x="5568315" y="3512258"/>
            <a:chExt cx="1017495" cy="456454"/>
          </a:xfrm>
        </p:grpSpPr>
        <p:grpSp>
          <p:nvGrpSpPr>
            <p:cNvPr id="55" name="组合 54"/>
            <p:cNvGrpSpPr/>
            <p:nvPr/>
          </p:nvGrpSpPr>
          <p:grpSpPr>
            <a:xfrm>
              <a:off x="5570386" y="3512258"/>
              <a:ext cx="414733" cy="456454"/>
              <a:chOff x="6511364" y="3958156"/>
              <a:chExt cx="830997" cy="914592"/>
            </a:xfrm>
            <a:solidFill>
              <a:srgbClr val="E74C2E"/>
            </a:solidFill>
          </p:grpSpPr>
          <p:sp>
            <p:nvSpPr>
              <p:cNvPr id="57" name="椭圆 56"/>
              <p:cNvSpPr/>
              <p:nvPr/>
            </p:nvSpPr>
            <p:spPr>
              <a:xfrm>
                <a:off x="6511364" y="3958156"/>
                <a:ext cx="830997" cy="83099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等腰三角形 57"/>
              <p:cNvSpPr/>
              <p:nvPr/>
            </p:nvSpPr>
            <p:spPr>
              <a:xfrm rot="10800000">
                <a:off x="6746646" y="4562030"/>
                <a:ext cx="360433" cy="310718"/>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56" name="文本框 55"/>
            <p:cNvSpPr txBox="1"/>
            <p:nvPr/>
          </p:nvSpPr>
          <p:spPr>
            <a:xfrm>
              <a:off x="5568315" y="3516901"/>
              <a:ext cx="1017495" cy="400110"/>
            </a:xfrm>
            <a:prstGeom prst="rect">
              <a:avLst/>
            </a:prstGeom>
            <a:noFill/>
          </p:spPr>
          <p:txBody>
            <a:bodyPr wrap="square" rtlCol="0">
              <a:spAutoFit/>
            </a:bodyPr>
            <a:lstStyle/>
            <a:p>
              <a:r>
                <a:rPr lang="en-US" altLang="zh-CN" sz="2000" dirty="0">
                  <a:solidFill>
                    <a:schemeClr val="bg1"/>
                  </a:solidFill>
                </a:rPr>
                <a:t>65</a:t>
              </a:r>
              <a:endParaRPr lang="zh-CN" altLang="en-US" sz="2000" dirty="0">
                <a:solidFill>
                  <a:schemeClr val="bg1"/>
                </a:solidFill>
              </a:endParaRPr>
            </a:p>
          </p:txBody>
        </p:sp>
      </p:grpSp>
      <p:sp>
        <p:nvSpPr>
          <p:cNvPr id="35" name="下箭头 34"/>
          <p:cNvSpPr/>
          <p:nvPr/>
        </p:nvSpPr>
        <p:spPr>
          <a:xfrm>
            <a:off x="8935071" y="3610649"/>
            <a:ext cx="602472" cy="687531"/>
          </a:xfrm>
          <a:prstGeom prst="down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文本框 58"/>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grpSp>
        <p:nvGrpSpPr>
          <p:cNvPr id="24" name="组合 23"/>
          <p:cNvGrpSpPr/>
          <p:nvPr/>
        </p:nvGrpSpPr>
        <p:grpSpPr>
          <a:xfrm>
            <a:off x="892721" y="1691115"/>
            <a:ext cx="5999033" cy="816972"/>
            <a:chOff x="892721" y="1691115"/>
            <a:chExt cx="5999033" cy="816972"/>
          </a:xfrm>
        </p:grpSpPr>
        <p:sp>
          <p:nvSpPr>
            <p:cNvPr id="3" name="矩形 2"/>
            <p:cNvSpPr/>
            <p:nvPr/>
          </p:nvSpPr>
          <p:spPr>
            <a:xfrm>
              <a:off x="960517" y="2172283"/>
              <a:ext cx="3738283" cy="295835"/>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892721" y="1783273"/>
              <a:ext cx="1120589" cy="369332"/>
            </a:xfrm>
            <a:prstGeom prst="rect">
              <a:avLst/>
            </a:prstGeom>
            <a:noFill/>
          </p:spPr>
          <p:txBody>
            <a:bodyPr wrap="square" rtlCol="0">
              <a:spAutoFit/>
            </a:bodyPr>
            <a:lstStyle/>
            <a:p>
              <a:r>
                <a:rPr lang="zh-CN" altLang="en-US" dirty="0">
                  <a:solidFill>
                    <a:srgbClr val="6E6C67"/>
                  </a:solidFill>
                  <a:latin typeface="微软雅黑" panose="020B0503020204020204" pitchFamily="34" charset="-122"/>
                  <a:ea typeface="微软雅黑" panose="020B0503020204020204" pitchFamily="34" charset="-122"/>
                </a:rPr>
                <a:t>第一季度</a:t>
              </a:r>
            </a:p>
          </p:txBody>
        </p:sp>
        <p:grpSp>
          <p:nvGrpSpPr>
            <p:cNvPr id="31" name="组合 30"/>
            <p:cNvGrpSpPr/>
            <p:nvPr/>
          </p:nvGrpSpPr>
          <p:grpSpPr>
            <a:xfrm>
              <a:off x="4464769" y="1691115"/>
              <a:ext cx="1017495" cy="458591"/>
              <a:chOff x="5552630" y="3510121"/>
              <a:chExt cx="1017495" cy="458591"/>
            </a:xfrm>
          </p:grpSpPr>
          <p:grpSp>
            <p:nvGrpSpPr>
              <p:cNvPr id="46" name="组合 45"/>
              <p:cNvGrpSpPr/>
              <p:nvPr/>
            </p:nvGrpSpPr>
            <p:grpSpPr>
              <a:xfrm>
                <a:off x="5570386" y="3512258"/>
                <a:ext cx="414733" cy="456454"/>
                <a:chOff x="6511364" y="3958156"/>
                <a:chExt cx="830997" cy="914592"/>
              </a:xfrm>
              <a:solidFill>
                <a:srgbClr val="E74C2E"/>
              </a:solidFill>
            </p:grpSpPr>
            <p:sp>
              <p:nvSpPr>
                <p:cNvPr id="47" name="椭圆 46"/>
                <p:cNvSpPr/>
                <p:nvPr/>
              </p:nvSpPr>
              <p:spPr>
                <a:xfrm>
                  <a:off x="6511364" y="3958156"/>
                  <a:ext cx="830997" cy="83099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等腰三角形 47"/>
                <p:cNvSpPr/>
                <p:nvPr/>
              </p:nvSpPr>
              <p:spPr>
                <a:xfrm rot="10800000">
                  <a:off x="6746646" y="4562030"/>
                  <a:ext cx="360433" cy="310718"/>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11" name="文本框 10"/>
              <p:cNvSpPr txBox="1"/>
              <p:nvPr/>
            </p:nvSpPr>
            <p:spPr>
              <a:xfrm>
                <a:off x="5552630" y="3510121"/>
                <a:ext cx="1017495" cy="400110"/>
              </a:xfrm>
              <a:prstGeom prst="rect">
                <a:avLst/>
              </a:prstGeom>
              <a:noFill/>
            </p:spPr>
            <p:txBody>
              <a:bodyPr wrap="square" rtlCol="0">
                <a:spAutoFit/>
              </a:bodyPr>
              <a:lstStyle/>
              <a:p>
                <a:r>
                  <a:rPr lang="en-US" altLang="zh-CN" sz="2000" dirty="0">
                    <a:solidFill>
                      <a:schemeClr val="bg1"/>
                    </a:solidFill>
                  </a:rPr>
                  <a:t>70</a:t>
                </a:r>
                <a:endParaRPr lang="zh-CN" altLang="en-US" sz="2000" dirty="0">
                  <a:solidFill>
                    <a:schemeClr val="bg1"/>
                  </a:solidFill>
                </a:endParaRPr>
              </a:p>
            </p:txBody>
          </p:sp>
        </p:grpSp>
        <p:sp>
          <p:nvSpPr>
            <p:cNvPr id="23" name="矩形 22"/>
            <p:cNvSpPr/>
            <p:nvPr/>
          </p:nvSpPr>
          <p:spPr>
            <a:xfrm>
              <a:off x="5095557" y="2138755"/>
              <a:ext cx="1796197" cy="369332"/>
            </a:xfrm>
            <a:prstGeom prst="rect">
              <a:avLst/>
            </a:prstGeom>
          </p:spPr>
          <p:txBody>
            <a:bodyPr wrap="none">
              <a:spAutoFit/>
            </a:bodyPr>
            <a:lstStyle/>
            <a:p>
              <a:r>
                <a:rPr lang="zh-CN" altLang="en-US" dirty="0"/>
                <a:t>口令：YANJ1010</a:t>
              </a:r>
            </a:p>
          </p:txBody>
        </p:sp>
        <p:sp>
          <p:nvSpPr>
            <p:cNvPr id="4" name="矩形 3"/>
            <p:cNvSpPr/>
            <p:nvPr/>
          </p:nvSpPr>
          <p:spPr>
            <a:xfrm>
              <a:off x="4689837" y="2172283"/>
              <a:ext cx="2131355" cy="29583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3)">
                                          <p:cBhvr>
                                            <p:cTn id="7" dur="500"/>
                                            <p:tgtEl>
                                              <p:spTgt spid="25"/>
                                            </p:tgtEl>
                                          </p:cBhvr>
                                        </p:animEffect>
                                      </p:childTnLst>
                                    </p:cTn>
                                  </p:par>
                                </p:childTnLst>
                              </p:cTn>
                            </p:par>
                            <p:par>
                              <p:cTn id="8" fill="hold">
                                <p:stCondLst>
                                  <p:cond delay="500"/>
                                </p:stCondLst>
                                <p:childTnLst>
                                  <p:par>
                                    <p:cTn id="9" presetID="2" presetClass="entr" presetSubtype="8" fill="hold" nodeType="afterEffect" p14:presetBounceEnd="14000">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14:bounceEnd="14000">
                                          <p:cBhvr additive="base">
                                            <p:cTn id="11" dur="500" fill="hold"/>
                                            <p:tgtEl>
                                              <p:spTgt spid="9"/>
                                            </p:tgtEl>
                                            <p:attrNameLst>
                                              <p:attrName>ppt_x</p:attrName>
                                            </p:attrNameLst>
                                          </p:cBhvr>
                                          <p:tavLst>
                                            <p:tav tm="0">
                                              <p:val>
                                                <p:strVal val="0-#ppt_w/2"/>
                                              </p:val>
                                            </p:tav>
                                            <p:tav tm="100000">
                                              <p:val>
                                                <p:strVal val="#ppt_x"/>
                                              </p:val>
                                            </p:tav>
                                          </p:tavLst>
                                        </p:anim>
                                        <p:anim calcmode="lin" valueType="num" p14:bounceEnd="14000">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500"/>
                                            <p:tgtEl>
                                              <p:spTgt spid="49"/>
                                            </p:tgtEl>
                                          </p:cBhvr>
                                        </p:animEffect>
                                        <p:anim calcmode="lin" valueType="num">
                                          <p:cBhvr>
                                            <p:cTn id="17" dur="500" fill="hold"/>
                                            <p:tgtEl>
                                              <p:spTgt spid="49"/>
                                            </p:tgtEl>
                                            <p:attrNameLst>
                                              <p:attrName>ppt_x</p:attrName>
                                            </p:attrNameLst>
                                          </p:cBhvr>
                                          <p:tavLst>
                                            <p:tav tm="0">
                                              <p:val>
                                                <p:strVal val="#ppt_x"/>
                                              </p:val>
                                            </p:tav>
                                            <p:tav tm="100000">
                                              <p:val>
                                                <p:strVal val="#ppt_x"/>
                                              </p:val>
                                            </p:tav>
                                          </p:tavLst>
                                        </p:anim>
                                        <p:anim calcmode="lin" valueType="num">
                                          <p:cBhvr>
                                            <p:cTn id="18" dur="5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8" fill="hold" nodeType="afterEffect" p14:presetBounceEnd="14000">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14:bounceEnd="14000">
                                          <p:cBhvr additive="base">
                                            <p:cTn id="22" dur="500" fill="hold"/>
                                            <p:tgtEl>
                                              <p:spTgt spid="10"/>
                                            </p:tgtEl>
                                            <p:attrNameLst>
                                              <p:attrName>ppt_x</p:attrName>
                                            </p:attrNameLst>
                                          </p:cBhvr>
                                          <p:tavLst>
                                            <p:tav tm="0">
                                              <p:val>
                                                <p:strVal val="0-#ppt_w/2"/>
                                              </p:val>
                                            </p:tav>
                                            <p:tav tm="100000">
                                              <p:val>
                                                <p:strVal val="#ppt_x"/>
                                              </p:val>
                                            </p:tav>
                                          </p:tavLst>
                                        </p:anim>
                                        <p:anim calcmode="lin" valueType="num" p14:bounceEnd="14000">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fade">
                                          <p:cBhvr>
                                            <p:cTn id="27" dur="500"/>
                                            <p:tgtEl>
                                              <p:spTgt spid="54"/>
                                            </p:tgtEl>
                                          </p:cBhvr>
                                        </p:animEffect>
                                        <p:anim calcmode="lin" valueType="num">
                                          <p:cBhvr>
                                            <p:cTn id="28" dur="500" fill="hold"/>
                                            <p:tgtEl>
                                              <p:spTgt spid="54"/>
                                            </p:tgtEl>
                                            <p:attrNameLst>
                                              <p:attrName>ppt_x</p:attrName>
                                            </p:attrNameLst>
                                          </p:cBhvr>
                                          <p:tavLst>
                                            <p:tav tm="0">
                                              <p:val>
                                                <p:strVal val="#ppt_x"/>
                                              </p:val>
                                            </p:tav>
                                            <p:tav tm="100000">
                                              <p:val>
                                                <p:strVal val="#ppt_x"/>
                                              </p:val>
                                            </p:tav>
                                          </p:tavLst>
                                        </p:anim>
                                        <p:anim calcmode="lin" valueType="num">
                                          <p:cBhvr>
                                            <p:cTn id="29" dur="500" fill="hold"/>
                                            <p:tgtEl>
                                              <p:spTgt spid="54"/>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8" fill="hold" nodeType="afterEffect" p14:presetBounceEnd="14000">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14:bounceEnd="14000">
                                          <p:cBhvr additive="base">
                                            <p:cTn id="33" dur="500" fill="hold"/>
                                            <p:tgtEl>
                                              <p:spTgt spid="20"/>
                                            </p:tgtEl>
                                            <p:attrNameLst>
                                              <p:attrName>ppt_x</p:attrName>
                                            </p:attrNameLst>
                                          </p:cBhvr>
                                          <p:tavLst>
                                            <p:tav tm="0">
                                              <p:val>
                                                <p:strVal val="0-#ppt_w/2"/>
                                              </p:val>
                                            </p:tav>
                                            <p:tav tm="100000">
                                              <p:val>
                                                <p:strVal val="#ppt_x"/>
                                              </p:val>
                                            </p:tav>
                                          </p:tavLst>
                                        </p:anim>
                                        <p:anim calcmode="lin" valueType="num" p14:bounceEnd="14000">
                                          <p:cBhvr additive="base">
                                            <p:cTn id="34" dur="500" fill="hold"/>
                                            <p:tgtEl>
                                              <p:spTgt spid="20"/>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42" presetClass="entr" presetSubtype="0" fill="hold" nodeType="after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anim calcmode="lin" valueType="num">
                                          <p:cBhvr>
                                            <p:cTn id="39" dur="500" fill="hold"/>
                                            <p:tgtEl>
                                              <p:spTgt spid="38"/>
                                            </p:tgtEl>
                                            <p:attrNameLst>
                                              <p:attrName>ppt_x</p:attrName>
                                            </p:attrNameLst>
                                          </p:cBhvr>
                                          <p:tavLst>
                                            <p:tav tm="0">
                                              <p:val>
                                                <p:strVal val="#ppt_x"/>
                                              </p:val>
                                            </p:tav>
                                            <p:tav tm="100000">
                                              <p:val>
                                                <p:strVal val="#ppt_x"/>
                                              </p:val>
                                            </p:tav>
                                          </p:tavLst>
                                        </p:anim>
                                        <p:anim calcmode="lin" valueType="num">
                                          <p:cBhvr>
                                            <p:cTn id="40" dur="500" fill="hold"/>
                                            <p:tgtEl>
                                              <p:spTgt spid="38"/>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23" presetClass="entr" presetSubtype="528"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ppt_w</p:attrName>
                                            </p:attrNameLst>
                                          </p:cBhvr>
                                          <p:tavLst>
                                            <p:tav tm="0">
                                              <p:val>
                                                <p:fltVal val="0"/>
                                              </p:val>
                                            </p:tav>
                                            <p:tav tm="100000">
                                              <p:val>
                                                <p:strVal val="#ppt_w"/>
                                              </p:val>
                                            </p:tav>
                                          </p:tavLst>
                                        </p:anim>
                                        <p:anim calcmode="lin" valueType="num">
                                          <p:cBhvr>
                                            <p:cTn id="45" dur="500" fill="hold"/>
                                            <p:tgtEl>
                                              <p:spTgt spid="21"/>
                                            </p:tgtEl>
                                            <p:attrNameLst>
                                              <p:attrName>ppt_h</p:attrName>
                                            </p:attrNameLst>
                                          </p:cBhvr>
                                          <p:tavLst>
                                            <p:tav tm="0">
                                              <p:val>
                                                <p:fltVal val="0"/>
                                              </p:val>
                                            </p:tav>
                                            <p:tav tm="100000">
                                              <p:val>
                                                <p:strVal val="#ppt_h"/>
                                              </p:val>
                                            </p:tav>
                                          </p:tavLst>
                                        </p:anim>
                                        <p:anim calcmode="lin" valueType="num">
                                          <p:cBhvr>
                                            <p:cTn id="46" dur="500" fill="hold"/>
                                            <p:tgtEl>
                                              <p:spTgt spid="21"/>
                                            </p:tgtEl>
                                            <p:attrNameLst>
                                              <p:attrName>ppt_x</p:attrName>
                                            </p:attrNameLst>
                                          </p:cBhvr>
                                          <p:tavLst>
                                            <p:tav tm="0">
                                              <p:val>
                                                <p:fltVal val="0.5"/>
                                              </p:val>
                                            </p:tav>
                                            <p:tav tm="100000">
                                              <p:val>
                                                <p:strVal val="#ppt_x"/>
                                              </p:val>
                                            </p:tav>
                                          </p:tavLst>
                                        </p:anim>
                                        <p:anim calcmode="lin" valueType="num">
                                          <p:cBhvr>
                                            <p:cTn id="47" dur="500" fill="hold"/>
                                            <p:tgtEl>
                                              <p:spTgt spid="21"/>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2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up)">
                                          <p:cBhvr>
                                            <p:cTn id="51" dur="250"/>
                                            <p:tgtEl>
                                              <p:spTgt spid="35"/>
                                            </p:tgtEl>
                                          </p:cBhvr>
                                        </p:animEffect>
                                      </p:childTnLst>
                                    </p:cTn>
                                  </p:par>
                                </p:childTnLst>
                              </p:cTn>
                            </p:par>
                            <p:par>
                              <p:cTn id="52" fill="hold">
                                <p:stCondLst>
                                  <p:cond delay="4500"/>
                                </p:stCondLst>
                                <p:childTnLst>
                                  <p:par>
                                    <p:cTn id="53" presetID="23" presetClass="entr" presetSubtype="528"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 calcmode="lin" valueType="num">
                                          <p:cBhvr>
                                            <p:cTn id="57" dur="500" fill="hold"/>
                                            <p:tgtEl>
                                              <p:spTgt spid="22"/>
                                            </p:tgtEl>
                                            <p:attrNameLst>
                                              <p:attrName>ppt_x</p:attrName>
                                            </p:attrNameLst>
                                          </p:cBhvr>
                                          <p:tavLst>
                                            <p:tav tm="0">
                                              <p:val>
                                                <p:fltVal val="0.5"/>
                                              </p:val>
                                            </p:tav>
                                            <p:tav tm="100000">
                                              <p:val>
                                                <p:strVal val="#ppt_x"/>
                                              </p:val>
                                            </p:tav>
                                          </p:tavLst>
                                        </p:anim>
                                        <p:anim calcmode="lin" valueType="num">
                                          <p:cBhvr>
                                            <p:cTn id="58" dur="500" fill="hold"/>
                                            <p:tgtEl>
                                              <p:spTgt spid="2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3)">
                                          <p:cBhvr>
                                            <p:cTn id="7" dur="500"/>
                                            <p:tgtEl>
                                              <p:spTgt spid="2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500"/>
                                            <p:tgtEl>
                                              <p:spTgt spid="49"/>
                                            </p:tgtEl>
                                          </p:cBhvr>
                                        </p:animEffect>
                                        <p:anim calcmode="lin" valueType="num">
                                          <p:cBhvr>
                                            <p:cTn id="17" dur="500" fill="hold"/>
                                            <p:tgtEl>
                                              <p:spTgt spid="49"/>
                                            </p:tgtEl>
                                            <p:attrNameLst>
                                              <p:attrName>ppt_x</p:attrName>
                                            </p:attrNameLst>
                                          </p:cBhvr>
                                          <p:tavLst>
                                            <p:tav tm="0">
                                              <p:val>
                                                <p:strVal val="#ppt_x"/>
                                              </p:val>
                                            </p:tav>
                                            <p:tav tm="100000">
                                              <p:val>
                                                <p:strVal val="#ppt_x"/>
                                              </p:val>
                                            </p:tav>
                                          </p:tavLst>
                                        </p:anim>
                                        <p:anim calcmode="lin" valueType="num">
                                          <p:cBhvr>
                                            <p:cTn id="18" dur="5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fade">
                                          <p:cBhvr>
                                            <p:cTn id="27" dur="500"/>
                                            <p:tgtEl>
                                              <p:spTgt spid="54"/>
                                            </p:tgtEl>
                                          </p:cBhvr>
                                        </p:animEffect>
                                        <p:anim calcmode="lin" valueType="num">
                                          <p:cBhvr>
                                            <p:cTn id="28" dur="500" fill="hold"/>
                                            <p:tgtEl>
                                              <p:spTgt spid="54"/>
                                            </p:tgtEl>
                                            <p:attrNameLst>
                                              <p:attrName>ppt_x</p:attrName>
                                            </p:attrNameLst>
                                          </p:cBhvr>
                                          <p:tavLst>
                                            <p:tav tm="0">
                                              <p:val>
                                                <p:strVal val="#ppt_x"/>
                                              </p:val>
                                            </p:tav>
                                            <p:tav tm="100000">
                                              <p:val>
                                                <p:strVal val="#ppt_x"/>
                                              </p:val>
                                            </p:tav>
                                          </p:tavLst>
                                        </p:anim>
                                        <p:anim calcmode="lin" valueType="num">
                                          <p:cBhvr>
                                            <p:cTn id="29" dur="500" fill="hold"/>
                                            <p:tgtEl>
                                              <p:spTgt spid="54"/>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8"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0-#ppt_w/2"/>
                                              </p:val>
                                            </p:tav>
                                            <p:tav tm="100000">
                                              <p:val>
                                                <p:strVal val="#ppt_x"/>
                                              </p:val>
                                            </p:tav>
                                          </p:tavLst>
                                        </p:anim>
                                        <p:anim calcmode="lin" valueType="num">
                                          <p:cBhvr additive="base">
                                            <p:cTn id="34" dur="500" fill="hold"/>
                                            <p:tgtEl>
                                              <p:spTgt spid="20"/>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42" presetClass="entr" presetSubtype="0" fill="hold" nodeType="after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anim calcmode="lin" valueType="num">
                                          <p:cBhvr>
                                            <p:cTn id="39" dur="500" fill="hold"/>
                                            <p:tgtEl>
                                              <p:spTgt spid="38"/>
                                            </p:tgtEl>
                                            <p:attrNameLst>
                                              <p:attrName>ppt_x</p:attrName>
                                            </p:attrNameLst>
                                          </p:cBhvr>
                                          <p:tavLst>
                                            <p:tav tm="0">
                                              <p:val>
                                                <p:strVal val="#ppt_x"/>
                                              </p:val>
                                            </p:tav>
                                            <p:tav tm="100000">
                                              <p:val>
                                                <p:strVal val="#ppt_x"/>
                                              </p:val>
                                            </p:tav>
                                          </p:tavLst>
                                        </p:anim>
                                        <p:anim calcmode="lin" valueType="num">
                                          <p:cBhvr>
                                            <p:cTn id="40" dur="500" fill="hold"/>
                                            <p:tgtEl>
                                              <p:spTgt spid="38"/>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23" presetClass="entr" presetSubtype="528"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ppt_w</p:attrName>
                                            </p:attrNameLst>
                                          </p:cBhvr>
                                          <p:tavLst>
                                            <p:tav tm="0">
                                              <p:val>
                                                <p:fltVal val="0"/>
                                              </p:val>
                                            </p:tav>
                                            <p:tav tm="100000">
                                              <p:val>
                                                <p:strVal val="#ppt_w"/>
                                              </p:val>
                                            </p:tav>
                                          </p:tavLst>
                                        </p:anim>
                                        <p:anim calcmode="lin" valueType="num">
                                          <p:cBhvr>
                                            <p:cTn id="45" dur="500" fill="hold"/>
                                            <p:tgtEl>
                                              <p:spTgt spid="21"/>
                                            </p:tgtEl>
                                            <p:attrNameLst>
                                              <p:attrName>ppt_h</p:attrName>
                                            </p:attrNameLst>
                                          </p:cBhvr>
                                          <p:tavLst>
                                            <p:tav tm="0">
                                              <p:val>
                                                <p:fltVal val="0"/>
                                              </p:val>
                                            </p:tav>
                                            <p:tav tm="100000">
                                              <p:val>
                                                <p:strVal val="#ppt_h"/>
                                              </p:val>
                                            </p:tav>
                                          </p:tavLst>
                                        </p:anim>
                                        <p:anim calcmode="lin" valueType="num">
                                          <p:cBhvr>
                                            <p:cTn id="46" dur="500" fill="hold"/>
                                            <p:tgtEl>
                                              <p:spTgt spid="21"/>
                                            </p:tgtEl>
                                            <p:attrNameLst>
                                              <p:attrName>ppt_x</p:attrName>
                                            </p:attrNameLst>
                                          </p:cBhvr>
                                          <p:tavLst>
                                            <p:tav tm="0">
                                              <p:val>
                                                <p:fltVal val="0.5"/>
                                              </p:val>
                                            </p:tav>
                                            <p:tav tm="100000">
                                              <p:val>
                                                <p:strVal val="#ppt_x"/>
                                              </p:val>
                                            </p:tav>
                                          </p:tavLst>
                                        </p:anim>
                                        <p:anim calcmode="lin" valueType="num">
                                          <p:cBhvr>
                                            <p:cTn id="47" dur="500" fill="hold"/>
                                            <p:tgtEl>
                                              <p:spTgt spid="21"/>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2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up)">
                                          <p:cBhvr>
                                            <p:cTn id="51" dur="250"/>
                                            <p:tgtEl>
                                              <p:spTgt spid="35"/>
                                            </p:tgtEl>
                                          </p:cBhvr>
                                        </p:animEffect>
                                      </p:childTnLst>
                                    </p:cTn>
                                  </p:par>
                                </p:childTnLst>
                              </p:cTn>
                            </p:par>
                            <p:par>
                              <p:cTn id="52" fill="hold">
                                <p:stCondLst>
                                  <p:cond delay="4500"/>
                                </p:stCondLst>
                                <p:childTnLst>
                                  <p:par>
                                    <p:cTn id="53" presetID="23" presetClass="entr" presetSubtype="528" fill="hold" nodeType="after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p:cTn id="55" dur="500" fill="hold"/>
                                            <p:tgtEl>
                                              <p:spTgt spid="22"/>
                                            </p:tgtEl>
                                            <p:attrNameLst>
                                              <p:attrName>ppt_w</p:attrName>
                                            </p:attrNameLst>
                                          </p:cBhvr>
                                          <p:tavLst>
                                            <p:tav tm="0">
                                              <p:val>
                                                <p:fltVal val="0"/>
                                              </p:val>
                                            </p:tav>
                                            <p:tav tm="100000">
                                              <p:val>
                                                <p:strVal val="#ppt_w"/>
                                              </p:val>
                                            </p:tav>
                                          </p:tavLst>
                                        </p:anim>
                                        <p:anim calcmode="lin" valueType="num">
                                          <p:cBhvr>
                                            <p:cTn id="56" dur="500" fill="hold"/>
                                            <p:tgtEl>
                                              <p:spTgt spid="22"/>
                                            </p:tgtEl>
                                            <p:attrNameLst>
                                              <p:attrName>ppt_h</p:attrName>
                                            </p:attrNameLst>
                                          </p:cBhvr>
                                          <p:tavLst>
                                            <p:tav tm="0">
                                              <p:val>
                                                <p:fltVal val="0"/>
                                              </p:val>
                                            </p:tav>
                                            <p:tav tm="100000">
                                              <p:val>
                                                <p:strVal val="#ppt_h"/>
                                              </p:val>
                                            </p:tav>
                                          </p:tavLst>
                                        </p:anim>
                                        <p:anim calcmode="lin" valueType="num">
                                          <p:cBhvr>
                                            <p:cTn id="57" dur="500" fill="hold"/>
                                            <p:tgtEl>
                                              <p:spTgt spid="22"/>
                                            </p:tgtEl>
                                            <p:attrNameLst>
                                              <p:attrName>ppt_x</p:attrName>
                                            </p:attrNameLst>
                                          </p:cBhvr>
                                          <p:tavLst>
                                            <p:tav tm="0">
                                              <p:val>
                                                <p:fltVal val="0.5"/>
                                              </p:val>
                                            </p:tav>
                                            <p:tav tm="100000">
                                              <p:val>
                                                <p:strVal val="#ppt_x"/>
                                              </p:val>
                                            </p:tav>
                                          </p:tavLst>
                                        </p:anim>
                                        <p:anim calcmode="lin" valueType="num">
                                          <p:cBhvr>
                                            <p:cTn id="58" dur="500" fill="hold"/>
                                            <p:tgtEl>
                                              <p:spTgt spid="2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5"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直接箭头连接符 40"/>
          <p:cNvCxnSpPr/>
          <p:nvPr/>
        </p:nvCxnSpPr>
        <p:spPr>
          <a:xfrm>
            <a:off x="4968301" y="2499676"/>
            <a:ext cx="557170" cy="940098"/>
          </a:xfrm>
          <a:prstGeom prst="straightConnector1">
            <a:avLst/>
          </a:prstGeom>
          <a:ln w="19050">
            <a:solidFill>
              <a:srgbClr val="F7D9D3"/>
            </a:solidFill>
            <a:tailEnd type="triangle"/>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2312461" y="2396703"/>
            <a:ext cx="2229394" cy="2229394"/>
            <a:chOff x="2312461" y="2396703"/>
            <a:chExt cx="2229394" cy="2229394"/>
          </a:xfrm>
        </p:grpSpPr>
        <p:sp>
          <p:nvSpPr>
            <p:cNvPr id="13" name="任意多边形 12"/>
            <p:cNvSpPr/>
            <p:nvPr/>
          </p:nvSpPr>
          <p:spPr>
            <a:xfrm>
              <a:off x="2560655" y="2644897"/>
              <a:ext cx="1733006" cy="1733006"/>
            </a:xfrm>
            <a:custGeom>
              <a:avLst/>
              <a:gdLst>
                <a:gd name="connsiteX0" fmla="*/ 866503 w 1733006"/>
                <a:gd name="connsiteY0" fmla="*/ 0 h 1733006"/>
                <a:gd name="connsiteX1" fmla="*/ 1733006 w 1733006"/>
                <a:gd name="connsiteY1" fmla="*/ 866503 h 1733006"/>
                <a:gd name="connsiteX2" fmla="*/ 866503 w 1733006"/>
                <a:gd name="connsiteY2" fmla="*/ 1733006 h 1733006"/>
                <a:gd name="connsiteX3" fmla="*/ 0 w 1733006"/>
                <a:gd name="connsiteY3" fmla="*/ 866503 h 1733006"/>
                <a:gd name="connsiteX4" fmla="*/ 866503 w 1733006"/>
                <a:gd name="connsiteY4" fmla="*/ 0 h 1733006"/>
                <a:gd name="connsiteX5" fmla="*/ 866503 w 1733006"/>
                <a:gd name="connsiteY5" fmla="*/ 282268 h 1733006"/>
                <a:gd name="connsiteX6" fmla="*/ 282268 w 1733006"/>
                <a:gd name="connsiteY6" fmla="*/ 866503 h 1733006"/>
                <a:gd name="connsiteX7" fmla="*/ 866503 w 1733006"/>
                <a:gd name="connsiteY7" fmla="*/ 1450738 h 1733006"/>
                <a:gd name="connsiteX8" fmla="*/ 1450738 w 1733006"/>
                <a:gd name="connsiteY8" fmla="*/ 866503 h 1733006"/>
                <a:gd name="connsiteX9" fmla="*/ 866503 w 1733006"/>
                <a:gd name="connsiteY9" fmla="*/ 282268 h 1733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3006" h="1733006">
                  <a:moveTo>
                    <a:pt x="866503" y="0"/>
                  </a:moveTo>
                  <a:cubicBezTo>
                    <a:pt x="1345059" y="0"/>
                    <a:pt x="1733006" y="387947"/>
                    <a:pt x="1733006" y="866503"/>
                  </a:cubicBezTo>
                  <a:cubicBezTo>
                    <a:pt x="1733006" y="1345059"/>
                    <a:pt x="1345059" y="1733006"/>
                    <a:pt x="866503" y="1733006"/>
                  </a:cubicBezTo>
                  <a:cubicBezTo>
                    <a:pt x="387947" y="1733006"/>
                    <a:pt x="0" y="1345059"/>
                    <a:pt x="0" y="866503"/>
                  </a:cubicBezTo>
                  <a:cubicBezTo>
                    <a:pt x="0" y="387947"/>
                    <a:pt x="387947" y="0"/>
                    <a:pt x="866503" y="0"/>
                  </a:cubicBezTo>
                  <a:close/>
                  <a:moveTo>
                    <a:pt x="866503" y="282268"/>
                  </a:moveTo>
                  <a:cubicBezTo>
                    <a:pt x="543839" y="282268"/>
                    <a:pt x="282268" y="543839"/>
                    <a:pt x="282268" y="866503"/>
                  </a:cubicBezTo>
                  <a:cubicBezTo>
                    <a:pt x="282268" y="1189167"/>
                    <a:pt x="543839" y="1450738"/>
                    <a:pt x="866503" y="1450738"/>
                  </a:cubicBezTo>
                  <a:cubicBezTo>
                    <a:pt x="1189167" y="1450738"/>
                    <a:pt x="1450738" y="1189167"/>
                    <a:pt x="1450738" y="866503"/>
                  </a:cubicBezTo>
                  <a:cubicBezTo>
                    <a:pt x="1450738" y="543839"/>
                    <a:pt x="1189167" y="282268"/>
                    <a:pt x="866503" y="282268"/>
                  </a:cubicBez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2312461" y="2396703"/>
              <a:ext cx="2229394" cy="2229394"/>
            </a:xfrm>
            <a:custGeom>
              <a:avLst/>
              <a:gdLst>
                <a:gd name="connsiteX0" fmla="*/ 1114697 w 2229394"/>
                <a:gd name="connsiteY0" fmla="*/ 0 h 2229394"/>
                <a:gd name="connsiteX1" fmla="*/ 2229394 w 2229394"/>
                <a:gd name="connsiteY1" fmla="*/ 1114697 h 2229394"/>
                <a:gd name="connsiteX2" fmla="*/ 1114697 w 2229394"/>
                <a:gd name="connsiteY2" fmla="*/ 2229394 h 2229394"/>
                <a:gd name="connsiteX3" fmla="*/ 0 w 2229394"/>
                <a:gd name="connsiteY3" fmla="*/ 1114697 h 2229394"/>
                <a:gd name="connsiteX4" fmla="*/ 1114697 w 2229394"/>
                <a:gd name="connsiteY4" fmla="*/ 0 h 2229394"/>
                <a:gd name="connsiteX5" fmla="*/ 1114697 w 2229394"/>
                <a:gd name="connsiteY5" fmla="*/ 49947 h 2229394"/>
                <a:gd name="connsiteX6" fmla="*/ 49947 w 2229394"/>
                <a:gd name="connsiteY6" fmla="*/ 1114697 h 2229394"/>
                <a:gd name="connsiteX7" fmla="*/ 1114697 w 2229394"/>
                <a:gd name="connsiteY7" fmla="*/ 2179447 h 2229394"/>
                <a:gd name="connsiteX8" fmla="*/ 2179447 w 2229394"/>
                <a:gd name="connsiteY8" fmla="*/ 1114697 h 2229394"/>
                <a:gd name="connsiteX9" fmla="*/ 1114697 w 2229394"/>
                <a:gd name="connsiteY9" fmla="*/ 49947 h 222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9394" h="2229394">
                  <a:moveTo>
                    <a:pt x="1114697" y="0"/>
                  </a:moveTo>
                  <a:cubicBezTo>
                    <a:pt x="1730327" y="0"/>
                    <a:pt x="2229394" y="499067"/>
                    <a:pt x="2229394" y="1114697"/>
                  </a:cubicBezTo>
                  <a:cubicBezTo>
                    <a:pt x="2229394" y="1730327"/>
                    <a:pt x="1730327" y="2229394"/>
                    <a:pt x="1114697" y="2229394"/>
                  </a:cubicBezTo>
                  <a:cubicBezTo>
                    <a:pt x="499067" y="2229394"/>
                    <a:pt x="0" y="1730327"/>
                    <a:pt x="0" y="1114697"/>
                  </a:cubicBezTo>
                  <a:cubicBezTo>
                    <a:pt x="0" y="499067"/>
                    <a:pt x="499067" y="0"/>
                    <a:pt x="1114697" y="0"/>
                  </a:cubicBezTo>
                  <a:close/>
                  <a:moveTo>
                    <a:pt x="1114697" y="49947"/>
                  </a:moveTo>
                  <a:cubicBezTo>
                    <a:pt x="526652" y="49947"/>
                    <a:pt x="49947" y="526652"/>
                    <a:pt x="49947" y="1114697"/>
                  </a:cubicBezTo>
                  <a:cubicBezTo>
                    <a:pt x="49947" y="1702742"/>
                    <a:pt x="526652" y="2179447"/>
                    <a:pt x="1114697" y="2179447"/>
                  </a:cubicBezTo>
                  <a:cubicBezTo>
                    <a:pt x="1702742" y="2179447"/>
                    <a:pt x="2179447" y="1702742"/>
                    <a:pt x="2179447" y="1114697"/>
                  </a:cubicBezTo>
                  <a:cubicBezTo>
                    <a:pt x="2179447" y="526652"/>
                    <a:pt x="1702742" y="49947"/>
                    <a:pt x="1114697" y="49947"/>
                  </a:cubicBezTo>
                  <a:close/>
                </a:path>
              </a:pathLst>
            </a:custGeom>
            <a:solidFill>
              <a:srgbClr val="F8C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2947546" y="3023070"/>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起航</a:t>
              </a:r>
            </a:p>
          </p:txBody>
        </p:sp>
      </p:grpSp>
      <p:grpSp>
        <p:nvGrpSpPr>
          <p:cNvPr id="61" name="组合 60"/>
          <p:cNvGrpSpPr/>
          <p:nvPr/>
        </p:nvGrpSpPr>
        <p:grpSpPr>
          <a:xfrm>
            <a:off x="3948178" y="1420148"/>
            <a:ext cx="1187354" cy="1187354"/>
            <a:chOff x="4514233" y="1385310"/>
            <a:chExt cx="1187354" cy="1187354"/>
          </a:xfrm>
        </p:grpSpPr>
        <p:sp>
          <p:nvSpPr>
            <p:cNvPr id="23" name="任意多边形 22"/>
            <p:cNvSpPr/>
            <p:nvPr/>
          </p:nvSpPr>
          <p:spPr>
            <a:xfrm>
              <a:off x="4514233" y="1385310"/>
              <a:ext cx="1187354" cy="1187354"/>
            </a:xfrm>
            <a:custGeom>
              <a:avLst/>
              <a:gdLst>
                <a:gd name="connsiteX0" fmla="*/ 1114697 w 2229394"/>
                <a:gd name="connsiteY0" fmla="*/ 0 h 2229394"/>
                <a:gd name="connsiteX1" fmla="*/ 2229394 w 2229394"/>
                <a:gd name="connsiteY1" fmla="*/ 1114697 h 2229394"/>
                <a:gd name="connsiteX2" fmla="*/ 1114697 w 2229394"/>
                <a:gd name="connsiteY2" fmla="*/ 2229394 h 2229394"/>
                <a:gd name="connsiteX3" fmla="*/ 0 w 2229394"/>
                <a:gd name="connsiteY3" fmla="*/ 1114697 h 2229394"/>
                <a:gd name="connsiteX4" fmla="*/ 1114697 w 2229394"/>
                <a:gd name="connsiteY4" fmla="*/ 0 h 2229394"/>
                <a:gd name="connsiteX5" fmla="*/ 1114697 w 2229394"/>
                <a:gd name="connsiteY5" fmla="*/ 49947 h 2229394"/>
                <a:gd name="connsiteX6" fmla="*/ 49947 w 2229394"/>
                <a:gd name="connsiteY6" fmla="*/ 1114697 h 2229394"/>
                <a:gd name="connsiteX7" fmla="*/ 1114697 w 2229394"/>
                <a:gd name="connsiteY7" fmla="*/ 2179447 h 2229394"/>
                <a:gd name="connsiteX8" fmla="*/ 2179447 w 2229394"/>
                <a:gd name="connsiteY8" fmla="*/ 1114697 h 2229394"/>
                <a:gd name="connsiteX9" fmla="*/ 1114697 w 2229394"/>
                <a:gd name="connsiteY9" fmla="*/ 49947 h 222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9394" h="2229394">
                  <a:moveTo>
                    <a:pt x="1114697" y="0"/>
                  </a:moveTo>
                  <a:cubicBezTo>
                    <a:pt x="1730327" y="0"/>
                    <a:pt x="2229394" y="499067"/>
                    <a:pt x="2229394" y="1114697"/>
                  </a:cubicBezTo>
                  <a:cubicBezTo>
                    <a:pt x="2229394" y="1730327"/>
                    <a:pt x="1730327" y="2229394"/>
                    <a:pt x="1114697" y="2229394"/>
                  </a:cubicBezTo>
                  <a:cubicBezTo>
                    <a:pt x="499067" y="2229394"/>
                    <a:pt x="0" y="1730327"/>
                    <a:pt x="0" y="1114697"/>
                  </a:cubicBezTo>
                  <a:cubicBezTo>
                    <a:pt x="0" y="499067"/>
                    <a:pt x="499067" y="0"/>
                    <a:pt x="1114697" y="0"/>
                  </a:cubicBezTo>
                  <a:close/>
                  <a:moveTo>
                    <a:pt x="1114697" y="49947"/>
                  </a:moveTo>
                  <a:cubicBezTo>
                    <a:pt x="526652" y="49947"/>
                    <a:pt x="49947" y="526652"/>
                    <a:pt x="49947" y="1114697"/>
                  </a:cubicBezTo>
                  <a:cubicBezTo>
                    <a:pt x="49947" y="1702742"/>
                    <a:pt x="526652" y="2179447"/>
                    <a:pt x="1114697" y="2179447"/>
                  </a:cubicBezTo>
                  <a:cubicBezTo>
                    <a:pt x="1702742" y="2179447"/>
                    <a:pt x="2179447" y="1702742"/>
                    <a:pt x="2179447" y="1114697"/>
                  </a:cubicBezTo>
                  <a:cubicBezTo>
                    <a:pt x="2179447" y="526652"/>
                    <a:pt x="1702742" y="49947"/>
                    <a:pt x="1114697" y="49947"/>
                  </a:cubicBezTo>
                  <a:close/>
                </a:path>
              </a:pathLst>
            </a:custGeom>
            <a:solidFill>
              <a:srgbClr val="F8C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4628298" y="1499375"/>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起航</a:t>
              </a:r>
            </a:p>
          </p:txBody>
        </p:sp>
      </p:grpSp>
      <p:grpSp>
        <p:nvGrpSpPr>
          <p:cNvPr id="62" name="组合 61"/>
          <p:cNvGrpSpPr/>
          <p:nvPr/>
        </p:nvGrpSpPr>
        <p:grpSpPr>
          <a:xfrm>
            <a:off x="5434306" y="3276898"/>
            <a:ext cx="1187354" cy="1187354"/>
            <a:chOff x="4514233" y="1385310"/>
            <a:chExt cx="1187354" cy="1187354"/>
          </a:xfrm>
        </p:grpSpPr>
        <p:sp>
          <p:nvSpPr>
            <p:cNvPr id="63" name="任意多边形 62"/>
            <p:cNvSpPr/>
            <p:nvPr/>
          </p:nvSpPr>
          <p:spPr>
            <a:xfrm>
              <a:off x="4514233" y="1385310"/>
              <a:ext cx="1187354" cy="1187354"/>
            </a:xfrm>
            <a:custGeom>
              <a:avLst/>
              <a:gdLst>
                <a:gd name="connsiteX0" fmla="*/ 1114697 w 2229394"/>
                <a:gd name="connsiteY0" fmla="*/ 0 h 2229394"/>
                <a:gd name="connsiteX1" fmla="*/ 2229394 w 2229394"/>
                <a:gd name="connsiteY1" fmla="*/ 1114697 h 2229394"/>
                <a:gd name="connsiteX2" fmla="*/ 1114697 w 2229394"/>
                <a:gd name="connsiteY2" fmla="*/ 2229394 h 2229394"/>
                <a:gd name="connsiteX3" fmla="*/ 0 w 2229394"/>
                <a:gd name="connsiteY3" fmla="*/ 1114697 h 2229394"/>
                <a:gd name="connsiteX4" fmla="*/ 1114697 w 2229394"/>
                <a:gd name="connsiteY4" fmla="*/ 0 h 2229394"/>
                <a:gd name="connsiteX5" fmla="*/ 1114697 w 2229394"/>
                <a:gd name="connsiteY5" fmla="*/ 49947 h 2229394"/>
                <a:gd name="connsiteX6" fmla="*/ 49947 w 2229394"/>
                <a:gd name="connsiteY6" fmla="*/ 1114697 h 2229394"/>
                <a:gd name="connsiteX7" fmla="*/ 1114697 w 2229394"/>
                <a:gd name="connsiteY7" fmla="*/ 2179447 h 2229394"/>
                <a:gd name="connsiteX8" fmla="*/ 2179447 w 2229394"/>
                <a:gd name="connsiteY8" fmla="*/ 1114697 h 2229394"/>
                <a:gd name="connsiteX9" fmla="*/ 1114697 w 2229394"/>
                <a:gd name="connsiteY9" fmla="*/ 49947 h 222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9394" h="2229394">
                  <a:moveTo>
                    <a:pt x="1114697" y="0"/>
                  </a:moveTo>
                  <a:cubicBezTo>
                    <a:pt x="1730327" y="0"/>
                    <a:pt x="2229394" y="499067"/>
                    <a:pt x="2229394" y="1114697"/>
                  </a:cubicBezTo>
                  <a:cubicBezTo>
                    <a:pt x="2229394" y="1730327"/>
                    <a:pt x="1730327" y="2229394"/>
                    <a:pt x="1114697" y="2229394"/>
                  </a:cubicBezTo>
                  <a:cubicBezTo>
                    <a:pt x="499067" y="2229394"/>
                    <a:pt x="0" y="1730327"/>
                    <a:pt x="0" y="1114697"/>
                  </a:cubicBezTo>
                  <a:cubicBezTo>
                    <a:pt x="0" y="499067"/>
                    <a:pt x="499067" y="0"/>
                    <a:pt x="1114697" y="0"/>
                  </a:cubicBezTo>
                  <a:close/>
                  <a:moveTo>
                    <a:pt x="1114697" y="49947"/>
                  </a:moveTo>
                  <a:cubicBezTo>
                    <a:pt x="526652" y="49947"/>
                    <a:pt x="49947" y="526652"/>
                    <a:pt x="49947" y="1114697"/>
                  </a:cubicBezTo>
                  <a:cubicBezTo>
                    <a:pt x="49947" y="1702742"/>
                    <a:pt x="526652" y="2179447"/>
                    <a:pt x="1114697" y="2179447"/>
                  </a:cubicBezTo>
                  <a:cubicBezTo>
                    <a:pt x="1702742" y="2179447"/>
                    <a:pt x="2179447" y="1702742"/>
                    <a:pt x="2179447" y="1114697"/>
                  </a:cubicBezTo>
                  <a:cubicBezTo>
                    <a:pt x="2179447" y="526652"/>
                    <a:pt x="1702742" y="49947"/>
                    <a:pt x="1114697" y="49947"/>
                  </a:cubicBezTo>
                  <a:close/>
                </a:path>
              </a:pathLst>
            </a:custGeom>
            <a:solidFill>
              <a:srgbClr val="F8C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4628298" y="1499375"/>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起航</a:t>
              </a:r>
            </a:p>
          </p:txBody>
        </p:sp>
      </p:grpSp>
      <p:grpSp>
        <p:nvGrpSpPr>
          <p:cNvPr id="65" name="组合 64"/>
          <p:cNvGrpSpPr/>
          <p:nvPr/>
        </p:nvGrpSpPr>
        <p:grpSpPr>
          <a:xfrm>
            <a:off x="4226763" y="4535775"/>
            <a:ext cx="1187354" cy="1187354"/>
            <a:chOff x="4514233" y="1385310"/>
            <a:chExt cx="1187354" cy="1187354"/>
          </a:xfrm>
        </p:grpSpPr>
        <p:sp>
          <p:nvSpPr>
            <p:cNvPr id="66" name="任意多边形 65"/>
            <p:cNvSpPr/>
            <p:nvPr/>
          </p:nvSpPr>
          <p:spPr>
            <a:xfrm>
              <a:off x="4514233" y="1385310"/>
              <a:ext cx="1187354" cy="1187354"/>
            </a:xfrm>
            <a:custGeom>
              <a:avLst/>
              <a:gdLst>
                <a:gd name="connsiteX0" fmla="*/ 1114697 w 2229394"/>
                <a:gd name="connsiteY0" fmla="*/ 0 h 2229394"/>
                <a:gd name="connsiteX1" fmla="*/ 2229394 w 2229394"/>
                <a:gd name="connsiteY1" fmla="*/ 1114697 h 2229394"/>
                <a:gd name="connsiteX2" fmla="*/ 1114697 w 2229394"/>
                <a:gd name="connsiteY2" fmla="*/ 2229394 h 2229394"/>
                <a:gd name="connsiteX3" fmla="*/ 0 w 2229394"/>
                <a:gd name="connsiteY3" fmla="*/ 1114697 h 2229394"/>
                <a:gd name="connsiteX4" fmla="*/ 1114697 w 2229394"/>
                <a:gd name="connsiteY4" fmla="*/ 0 h 2229394"/>
                <a:gd name="connsiteX5" fmla="*/ 1114697 w 2229394"/>
                <a:gd name="connsiteY5" fmla="*/ 49947 h 2229394"/>
                <a:gd name="connsiteX6" fmla="*/ 49947 w 2229394"/>
                <a:gd name="connsiteY6" fmla="*/ 1114697 h 2229394"/>
                <a:gd name="connsiteX7" fmla="*/ 1114697 w 2229394"/>
                <a:gd name="connsiteY7" fmla="*/ 2179447 h 2229394"/>
                <a:gd name="connsiteX8" fmla="*/ 2179447 w 2229394"/>
                <a:gd name="connsiteY8" fmla="*/ 1114697 h 2229394"/>
                <a:gd name="connsiteX9" fmla="*/ 1114697 w 2229394"/>
                <a:gd name="connsiteY9" fmla="*/ 49947 h 222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9394" h="2229394">
                  <a:moveTo>
                    <a:pt x="1114697" y="0"/>
                  </a:moveTo>
                  <a:cubicBezTo>
                    <a:pt x="1730327" y="0"/>
                    <a:pt x="2229394" y="499067"/>
                    <a:pt x="2229394" y="1114697"/>
                  </a:cubicBezTo>
                  <a:cubicBezTo>
                    <a:pt x="2229394" y="1730327"/>
                    <a:pt x="1730327" y="2229394"/>
                    <a:pt x="1114697" y="2229394"/>
                  </a:cubicBezTo>
                  <a:cubicBezTo>
                    <a:pt x="499067" y="2229394"/>
                    <a:pt x="0" y="1730327"/>
                    <a:pt x="0" y="1114697"/>
                  </a:cubicBezTo>
                  <a:cubicBezTo>
                    <a:pt x="0" y="499067"/>
                    <a:pt x="499067" y="0"/>
                    <a:pt x="1114697" y="0"/>
                  </a:cubicBezTo>
                  <a:close/>
                  <a:moveTo>
                    <a:pt x="1114697" y="49947"/>
                  </a:moveTo>
                  <a:cubicBezTo>
                    <a:pt x="526652" y="49947"/>
                    <a:pt x="49947" y="526652"/>
                    <a:pt x="49947" y="1114697"/>
                  </a:cubicBezTo>
                  <a:cubicBezTo>
                    <a:pt x="49947" y="1702742"/>
                    <a:pt x="526652" y="2179447"/>
                    <a:pt x="1114697" y="2179447"/>
                  </a:cubicBezTo>
                  <a:cubicBezTo>
                    <a:pt x="1702742" y="2179447"/>
                    <a:pt x="2179447" y="1702742"/>
                    <a:pt x="2179447" y="1114697"/>
                  </a:cubicBezTo>
                  <a:cubicBezTo>
                    <a:pt x="2179447" y="526652"/>
                    <a:pt x="1702742" y="49947"/>
                    <a:pt x="1114697" y="49947"/>
                  </a:cubicBezTo>
                  <a:close/>
                </a:path>
              </a:pathLst>
            </a:custGeom>
            <a:solidFill>
              <a:srgbClr val="F8CD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a:off x="4628298" y="1499375"/>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起航</a:t>
              </a:r>
            </a:p>
          </p:txBody>
        </p:sp>
      </p:grpSp>
      <p:cxnSp>
        <p:nvCxnSpPr>
          <p:cNvPr id="72" name="直接连接符 71"/>
          <p:cNvCxnSpPr/>
          <p:nvPr/>
        </p:nvCxnSpPr>
        <p:spPr>
          <a:xfrm>
            <a:off x="3579726" y="2058946"/>
            <a:ext cx="91"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3322273" y="2018969"/>
            <a:ext cx="584497" cy="351101"/>
            <a:chOff x="3322273" y="2018969"/>
            <a:chExt cx="584497" cy="351101"/>
          </a:xfrm>
        </p:grpSpPr>
        <p:cxnSp>
          <p:nvCxnSpPr>
            <p:cNvPr id="54" name="直接连接符 53"/>
            <p:cNvCxnSpPr/>
            <p:nvPr/>
          </p:nvCxnSpPr>
          <p:spPr>
            <a:xfrm flipV="1">
              <a:off x="3322273" y="2018969"/>
              <a:ext cx="265053" cy="351101"/>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3579726" y="2018969"/>
              <a:ext cx="327044"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cxnSp>
        <p:nvCxnSpPr>
          <p:cNvPr id="77" name="直接连接符 76"/>
          <p:cNvCxnSpPr/>
          <p:nvPr/>
        </p:nvCxnSpPr>
        <p:spPr>
          <a:xfrm>
            <a:off x="5170368" y="2018969"/>
            <a:ext cx="1229025"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cxnSp>
        <p:nvCxnSpPr>
          <p:cNvPr id="93" name="直接连接符 92"/>
          <p:cNvCxnSpPr/>
          <p:nvPr/>
        </p:nvCxnSpPr>
        <p:spPr>
          <a:xfrm flipH="1">
            <a:off x="5452062" y="5129452"/>
            <a:ext cx="893586"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6615048" y="917255"/>
            <a:ext cx="3690259" cy="537615"/>
            <a:chOff x="6615048" y="917255"/>
            <a:chExt cx="3690259" cy="537615"/>
          </a:xfrm>
        </p:grpSpPr>
        <p:sp>
          <p:nvSpPr>
            <p:cNvPr id="4" name="圆角矩形 3"/>
            <p:cNvSpPr/>
            <p:nvPr/>
          </p:nvSpPr>
          <p:spPr>
            <a:xfrm>
              <a:off x="6632466" y="957609"/>
              <a:ext cx="879566" cy="217714"/>
            </a:xfrm>
            <a:prstGeom prst="round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文本框 96"/>
            <p:cNvSpPr txBox="1"/>
            <p:nvPr/>
          </p:nvSpPr>
          <p:spPr>
            <a:xfrm>
              <a:off x="6711666" y="917255"/>
              <a:ext cx="745289"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共完成</a:t>
              </a:r>
            </a:p>
          </p:txBody>
        </p:sp>
        <p:sp>
          <p:nvSpPr>
            <p:cNvPr id="102" name="文本框 101"/>
            <p:cNvSpPr txBox="1"/>
            <p:nvPr/>
          </p:nvSpPr>
          <p:spPr>
            <a:xfrm>
              <a:off x="6615048" y="1208649"/>
              <a:ext cx="3690259" cy="246221"/>
            </a:xfrm>
            <a:prstGeom prst="rect">
              <a:avLst/>
            </a:prstGeom>
            <a:noFill/>
          </p:spPr>
          <p:txBody>
            <a:bodyPr wrap="square" rtlCol="0">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rPr>
                <a:t>我们可以炸掉竞争对手炸掉竞争对手炸掉竞争对手</a:t>
              </a:r>
            </a:p>
          </p:txBody>
        </p:sp>
      </p:grpSp>
      <p:grpSp>
        <p:nvGrpSpPr>
          <p:cNvPr id="11" name="组合 10"/>
          <p:cNvGrpSpPr/>
          <p:nvPr/>
        </p:nvGrpSpPr>
        <p:grpSpPr>
          <a:xfrm>
            <a:off x="6615048" y="1479340"/>
            <a:ext cx="3803520" cy="545738"/>
            <a:chOff x="6615048" y="1479340"/>
            <a:chExt cx="3803520" cy="545738"/>
          </a:xfrm>
        </p:grpSpPr>
        <p:sp>
          <p:nvSpPr>
            <p:cNvPr id="35" name="圆角矩形 34"/>
            <p:cNvSpPr/>
            <p:nvPr/>
          </p:nvSpPr>
          <p:spPr>
            <a:xfrm>
              <a:off x="6632466" y="1520715"/>
              <a:ext cx="660977" cy="217714"/>
            </a:xfrm>
            <a:prstGeom prst="round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文本框 97"/>
            <p:cNvSpPr txBox="1"/>
            <p:nvPr/>
          </p:nvSpPr>
          <p:spPr>
            <a:xfrm>
              <a:off x="6674942" y="1479340"/>
              <a:ext cx="618502"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完成</a:t>
              </a:r>
            </a:p>
          </p:txBody>
        </p:sp>
        <p:sp>
          <p:nvSpPr>
            <p:cNvPr id="103" name="文本框 102"/>
            <p:cNvSpPr txBox="1"/>
            <p:nvPr/>
          </p:nvSpPr>
          <p:spPr>
            <a:xfrm>
              <a:off x="6615048" y="1778857"/>
              <a:ext cx="3803520" cy="246221"/>
            </a:xfrm>
            <a:prstGeom prst="rect">
              <a:avLst/>
            </a:prstGeom>
            <a:noFill/>
          </p:spPr>
          <p:txBody>
            <a:bodyPr wrap="square" rtlCol="0">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rPr>
                <a:t>我们可以炸掉竞争对手炸掉竞争对手</a:t>
              </a:r>
            </a:p>
          </p:txBody>
        </p:sp>
      </p:grpSp>
      <p:grpSp>
        <p:nvGrpSpPr>
          <p:cNvPr id="12" name="组合 11"/>
          <p:cNvGrpSpPr/>
          <p:nvPr/>
        </p:nvGrpSpPr>
        <p:grpSpPr>
          <a:xfrm>
            <a:off x="6615048" y="2051967"/>
            <a:ext cx="3803520" cy="534507"/>
            <a:chOff x="6615048" y="2051967"/>
            <a:chExt cx="3803520" cy="534507"/>
          </a:xfrm>
        </p:grpSpPr>
        <p:sp>
          <p:nvSpPr>
            <p:cNvPr id="36" name="圆角矩形 35"/>
            <p:cNvSpPr/>
            <p:nvPr/>
          </p:nvSpPr>
          <p:spPr>
            <a:xfrm>
              <a:off x="6632466" y="2082852"/>
              <a:ext cx="879566" cy="217714"/>
            </a:xfrm>
            <a:prstGeom prst="round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文本框 98"/>
            <p:cNvSpPr txBox="1"/>
            <p:nvPr/>
          </p:nvSpPr>
          <p:spPr>
            <a:xfrm>
              <a:off x="6711666" y="2051967"/>
              <a:ext cx="879566"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第三项</a:t>
              </a:r>
            </a:p>
          </p:txBody>
        </p:sp>
        <p:sp>
          <p:nvSpPr>
            <p:cNvPr id="104" name="文本框 103"/>
            <p:cNvSpPr txBox="1"/>
            <p:nvPr/>
          </p:nvSpPr>
          <p:spPr>
            <a:xfrm>
              <a:off x="6615048" y="2340253"/>
              <a:ext cx="3803520" cy="246221"/>
            </a:xfrm>
            <a:prstGeom prst="rect">
              <a:avLst/>
            </a:prstGeom>
            <a:noFill/>
          </p:spPr>
          <p:txBody>
            <a:bodyPr wrap="square" rtlCol="0">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rPr>
                <a:t>我们可以炸掉竞争对手炸掉竞争对手炸掉</a:t>
              </a:r>
            </a:p>
          </p:txBody>
        </p:sp>
      </p:grpSp>
      <p:sp>
        <p:nvSpPr>
          <p:cNvPr id="106" name="左中括号 105"/>
          <p:cNvSpPr/>
          <p:nvPr/>
        </p:nvSpPr>
        <p:spPr>
          <a:xfrm>
            <a:off x="6454142" y="1044302"/>
            <a:ext cx="125139" cy="1978768"/>
          </a:xfrm>
          <a:prstGeom prst="leftBracket">
            <a:avLst/>
          </a:prstGeom>
          <a:ln w="19050">
            <a:solidFill>
              <a:srgbClr val="F7D9D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14" name="组合 13"/>
          <p:cNvGrpSpPr/>
          <p:nvPr/>
        </p:nvGrpSpPr>
        <p:grpSpPr>
          <a:xfrm>
            <a:off x="6605403" y="2628531"/>
            <a:ext cx="3803520" cy="556142"/>
            <a:chOff x="6605403" y="2628531"/>
            <a:chExt cx="3803520" cy="556142"/>
          </a:xfrm>
        </p:grpSpPr>
        <p:sp>
          <p:nvSpPr>
            <p:cNvPr id="37" name="圆角矩形 36"/>
            <p:cNvSpPr/>
            <p:nvPr/>
          </p:nvSpPr>
          <p:spPr>
            <a:xfrm>
              <a:off x="6632466" y="2678262"/>
              <a:ext cx="1483924" cy="217714"/>
            </a:xfrm>
            <a:prstGeom prst="round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1" name="文本框 100"/>
            <p:cNvSpPr txBox="1"/>
            <p:nvPr/>
          </p:nvSpPr>
          <p:spPr>
            <a:xfrm>
              <a:off x="6621660" y="2628531"/>
              <a:ext cx="1440381"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七个字标题长度</a:t>
              </a:r>
            </a:p>
          </p:txBody>
        </p:sp>
        <p:sp>
          <p:nvSpPr>
            <p:cNvPr id="107" name="文本框 106"/>
            <p:cNvSpPr txBox="1"/>
            <p:nvPr/>
          </p:nvSpPr>
          <p:spPr>
            <a:xfrm>
              <a:off x="6605403" y="2938452"/>
              <a:ext cx="3803520" cy="246221"/>
            </a:xfrm>
            <a:prstGeom prst="rect">
              <a:avLst/>
            </a:prstGeom>
            <a:noFill/>
          </p:spPr>
          <p:txBody>
            <a:bodyPr wrap="square" rtlCol="0">
              <a:spAutoFit/>
            </a:bodyPr>
            <a:lstStyle/>
            <a:p>
              <a:r>
                <a:rPr lang="zh-CN" altLang="en-US" sz="1000" dirty="0">
                  <a:solidFill>
                    <a:schemeClr val="bg1">
                      <a:lumMod val="65000"/>
                    </a:schemeClr>
                  </a:solidFill>
                  <a:latin typeface="微软雅黑" panose="020B0503020204020204" pitchFamily="34" charset="-122"/>
                  <a:ea typeface="微软雅黑" panose="020B0503020204020204" pitchFamily="34" charset="-122"/>
                </a:rPr>
                <a:t>我们可以炸掉竞争对手炸掉竞争对手炸掉竞争对手</a:t>
              </a:r>
            </a:p>
          </p:txBody>
        </p:sp>
      </p:grpSp>
      <p:grpSp>
        <p:nvGrpSpPr>
          <p:cNvPr id="9" name="组合 8"/>
          <p:cNvGrpSpPr/>
          <p:nvPr/>
        </p:nvGrpSpPr>
        <p:grpSpPr>
          <a:xfrm>
            <a:off x="-1" y="513391"/>
            <a:ext cx="3492137" cy="461665"/>
            <a:chOff x="-1" y="513391"/>
            <a:chExt cx="3492137" cy="461665"/>
          </a:xfrm>
        </p:grpSpPr>
        <p:grpSp>
          <p:nvGrpSpPr>
            <p:cNvPr id="111" name="组合 110"/>
            <p:cNvGrpSpPr/>
            <p:nvPr/>
          </p:nvGrpSpPr>
          <p:grpSpPr>
            <a:xfrm>
              <a:off x="-1" y="539215"/>
              <a:ext cx="3492137" cy="410019"/>
              <a:chOff x="0" y="288813"/>
              <a:chExt cx="3370216" cy="493479"/>
            </a:xfrm>
            <a:solidFill>
              <a:srgbClr val="131426"/>
            </a:solidFill>
          </p:grpSpPr>
          <p:sp>
            <p:nvSpPr>
              <p:cNvPr id="112" name="矩形 111"/>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直角三角形 112"/>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4" name="文本框 113"/>
            <p:cNvSpPr txBox="1"/>
            <p:nvPr/>
          </p:nvSpPr>
          <p:spPr>
            <a:xfrm>
              <a:off x="877894" y="513391"/>
              <a:ext cx="1407459"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终极总结</a:t>
              </a:r>
            </a:p>
          </p:txBody>
        </p:sp>
      </p:grpSp>
      <p:grpSp>
        <p:nvGrpSpPr>
          <p:cNvPr id="15" name="组合 14"/>
          <p:cNvGrpSpPr/>
          <p:nvPr/>
        </p:nvGrpSpPr>
        <p:grpSpPr>
          <a:xfrm>
            <a:off x="7563423" y="3640226"/>
            <a:ext cx="1069243" cy="592738"/>
            <a:chOff x="7536789" y="3640226"/>
            <a:chExt cx="1069243" cy="592738"/>
          </a:xfrm>
        </p:grpSpPr>
        <p:sp>
          <p:nvSpPr>
            <p:cNvPr id="38" name="圆角矩形 37"/>
            <p:cNvSpPr/>
            <p:nvPr/>
          </p:nvSpPr>
          <p:spPr>
            <a:xfrm>
              <a:off x="7592834" y="3714776"/>
              <a:ext cx="957152" cy="443638"/>
            </a:xfrm>
            <a:prstGeom prst="roundRec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5" name="圆角矩形 84"/>
            <p:cNvSpPr/>
            <p:nvPr/>
          </p:nvSpPr>
          <p:spPr>
            <a:xfrm>
              <a:off x="7536789" y="3640226"/>
              <a:ext cx="1069243" cy="592738"/>
            </a:xfrm>
            <a:prstGeom prst="roundRect">
              <a:avLst/>
            </a:prstGeom>
            <a:noFill/>
            <a:ln w="28575">
              <a:solidFill>
                <a:srgbClr val="F7D9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7" name="文本框 116"/>
            <p:cNvSpPr txBox="1"/>
            <p:nvPr/>
          </p:nvSpPr>
          <p:spPr>
            <a:xfrm>
              <a:off x="7618962" y="3769155"/>
              <a:ext cx="957152"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冲向明年</a:t>
              </a:r>
            </a:p>
          </p:txBody>
        </p:sp>
      </p:grpSp>
      <p:grpSp>
        <p:nvGrpSpPr>
          <p:cNvPr id="16" name="组合 15"/>
          <p:cNvGrpSpPr/>
          <p:nvPr/>
        </p:nvGrpSpPr>
        <p:grpSpPr>
          <a:xfrm>
            <a:off x="6387712" y="4833083"/>
            <a:ext cx="1069243" cy="592738"/>
            <a:chOff x="6308512" y="4888568"/>
            <a:chExt cx="1069243" cy="592738"/>
          </a:xfrm>
        </p:grpSpPr>
        <p:sp>
          <p:nvSpPr>
            <p:cNvPr id="91" name="圆角矩形 90"/>
            <p:cNvSpPr/>
            <p:nvPr/>
          </p:nvSpPr>
          <p:spPr>
            <a:xfrm>
              <a:off x="6364557" y="4963118"/>
              <a:ext cx="957152" cy="443638"/>
            </a:xfrm>
            <a:prstGeom prst="roundRec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2" name="圆角矩形 91"/>
            <p:cNvSpPr/>
            <p:nvPr/>
          </p:nvSpPr>
          <p:spPr>
            <a:xfrm>
              <a:off x="6308512" y="4888568"/>
              <a:ext cx="1069243" cy="592738"/>
            </a:xfrm>
            <a:prstGeom prst="roundRect">
              <a:avLst/>
            </a:prstGeom>
            <a:noFill/>
            <a:ln w="28575">
              <a:solidFill>
                <a:srgbClr val="F7D9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8" name="文本框 117"/>
            <p:cNvSpPr txBox="1"/>
            <p:nvPr/>
          </p:nvSpPr>
          <p:spPr>
            <a:xfrm>
              <a:off x="6413813" y="5036520"/>
              <a:ext cx="957152"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冲向明年</a:t>
              </a:r>
            </a:p>
          </p:txBody>
        </p:sp>
      </p:grpSp>
      <p:sp>
        <p:nvSpPr>
          <p:cNvPr id="44" name="文本框 43"/>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grpSp>
        <p:nvGrpSpPr>
          <p:cNvPr id="45" name="组合 44"/>
          <p:cNvGrpSpPr/>
          <p:nvPr/>
        </p:nvGrpSpPr>
        <p:grpSpPr>
          <a:xfrm>
            <a:off x="11550315" y="6507183"/>
            <a:ext cx="299785" cy="299785"/>
            <a:chOff x="11550315" y="6496550"/>
            <a:chExt cx="299785" cy="299785"/>
          </a:xfrm>
        </p:grpSpPr>
        <p:sp>
          <p:nvSpPr>
            <p:cNvPr id="46" name="椭圆 45"/>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右箭头 46"/>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flipH="1">
            <a:off x="11055771" y="6507183"/>
            <a:ext cx="299785" cy="299785"/>
            <a:chOff x="11550315" y="6496550"/>
            <a:chExt cx="299785" cy="299785"/>
          </a:xfrm>
        </p:grpSpPr>
        <p:sp>
          <p:nvSpPr>
            <p:cNvPr id="49" name="椭圆 48"/>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右箭头 49"/>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1" name="直接箭头连接符 50"/>
          <p:cNvCxnSpPr/>
          <p:nvPr/>
        </p:nvCxnSpPr>
        <p:spPr>
          <a:xfrm flipH="1">
            <a:off x="5313494" y="4370250"/>
            <a:ext cx="270783" cy="275618"/>
          </a:xfrm>
          <a:prstGeom prst="straightConnector1">
            <a:avLst/>
          </a:prstGeom>
          <a:ln w="19050">
            <a:solidFill>
              <a:srgbClr val="F7D9D3"/>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6643203" y="3936595"/>
            <a:ext cx="893586" cy="0"/>
          </a:xfrm>
          <a:prstGeom prst="line">
            <a:avLst/>
          </a:prstGeom>
          <a:ln w="19050">
            <a:solidFill>
              <a:srgbClr val="F7D9D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28000">
                                          <p:cBhvr additive="base">
                                            <p:cTn id="7" dur="250" fill="hold"/>
                                            <p:tgtEl>
                                              <p:spTgt spid="9"/>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0" presetClass="entr" presetSubtype="0" decel="10000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750" fill="hold"/>
                                            <p:tgtEl>
                                              <p:spTgt spid="7"/>
                                            </p:tgtEl>
                                            <p:attrNameLst>
                                              <p:attrName>ppt_w</p:attrName>
                                            </p:attrNameLst>
                                          </p:cBhvr>
                                          <p:tavLst>
                                            <p:tav tm="0">
                                              <p:val>
                                                <p:strVal val="#ppt_w+.3"/>
                                              </p:val>
                                            </p:tav>
                                            <p:tav tm="100000">
                                              <p:val>
                                                <p:strVal val="#ppt_w"/>
                                              </p:val>
                                            </p:tav>
                                          </p:tavLst>
                                        </p:anim>
                                        <p:anim calcmode="lin" valueType="num">
                                          <p:cBhvr>
                                            <p:cTn id="13" dur="750" fill="hold"/>
                                            <p:tgtEl>
                                              <p:spTgt spid="7"/>
                                            </p:tgtEl>
                                            <p:attrNameLst>
                                              <p:attrName>ppt_h</p:attrName>
                                            </p:attrNameLst>
                                          </p:cBhvr>
                                          <p:tavLst>
                                            <p:tav tm="0">
                                              <p:val>
                                                <p:strVal val="#ppt_h"/>
                                              </p:val>
                                            </p:tav>
                                            <p:tav tm="100000">
                                              <p:val>
                                                <p:strVal val="#ppt_h"/>
                                              </p:val>
                                            </p:tav>
                                          </p:tavLst>
                                        </p:anim>
                                        <p:animEffect transition="in" filter="fade">
                                          <p:cBhvr>
                                            <p:cTn id="14" dur="750"/>
                                            <p:tgtEl>
                                              <p:spTgt spid="7"/>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250"/>
                                            <p:tgtEl>
                                              <p:spTgt spid="8"/>
                                            </p:tgtEl>
                                          </p:cBhvr>
                                        </p:animEffect>
                                      </p:childTnLst>
                                    </p:cTn>
                                  </p:par>
                                </p:childTnLst>
                              </p:cTn>
                            </p:par>
                            <p:par>
                              <p:cTn id="19" fill="hold">
                                <p:stCondLst>
                                  <p:cond delay="2000"/>
                                </p:stCondLst>
                                <p:childTnLst>
                                  <p:par>
                                    <p:cTn id="20" presetID="50" presetClass="entr" presetSubtype="0" decel="10000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p:cTn id="22" dur="750" fill="hold"/>
                                            <p:tgtEl>
                                              <p:spTgt spid="61"/>
                                            </p:tgtEl>
                                            <p:attrNameLst>
                                              <p:attrName>ppt_w</p:attrName>
                                            </p:attrNameLst>
                                          </p:cBhvr>
                                          <p:tavLst>
                                            <p:tav tm="0">
                                              <p:val>
                                                <p:strVal val="#ppt_w+.3"/>
                                              </p:val>
                                            </p:tav>
                                            <p:tav tm="100000">
                                              <p:val>
                                                <p:strVal val="#ppt_w"/>
                                              </p:val>
                                            </p:tav>
                                          </p:tavLst>
                                        </p:anim>
                                        <p:anim calcmode="lin" valueType="num">
                                          <p:cBhvr>
                                            <p:cTn id="23" dur="750" fill="hold"/>
                                            <p:tgtEl>
                                              <p:spTgt spid="61"/>
                                            </p:tgtEl>
                                            <p:attrNameLst>
                                              <p:attrName>ppt_h</p:attrName>
                                            </p:attrNameLst>
                                          </p:cBhvr>
                                          <p:tavLst>
                                            <p:tav tm="0">
                                              <p:val>
                                                <p:strVal val="#ppt_h"/>
                                              </p:val>
                                            </p:tav>
                                            <p:tav tm="100000">
                                              <p:val>
                                                <p:strVal val="#ppt_h"/>
                                              </p:val>
                                            </p:tav>
                                          </p:tavLst>
                                        </p:anim>
                                        <p:animEffect transition="in" filter="fade">
                                          <p:cBhvr>
                                            <p:cTn id="24" dur="750"/>
                                            <p:tgtEl>
                                              <p:spTgt spid="61"/>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left)">
                                          <p:cBhvr>
                                            <p:cTn id="28" dur="250"/>
                                            <p:tgtEl>
                                              <p:spTgt spid="41"/>
                                            </p:tgtEl>
                                          </p:cBhvr>
                                        </p:animEffect>
                                      </p:childTnLst>
                                    </p:cTn>
                                  </p:par>
                                </p:childTnLst>
                              </p:cTn>
                            </p:par>
                            <p:par>
                              <p:cTn id="29" fill="hold">
                                <p:stCondLst>
                                  <p:cond delay="3500"/>
                                </p:stCondLst>
                                <p:childTnLst>
                                  <p:par>
                                    <p:cTn id="30" presetID="50" presetClass="entr" presetSubtype="0" decel="100000" fill="hold" nodeType="after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p:cTn id="32" dur="750" fill="hold"/>
                                            <p:tgtEl>
                                              <p:spTgt spid="62"/>
                                            </p:tgtEl>
                                            <p:attrNameLst>
                                              <p:attrName>ppt_w</p:attrName>
                                            </p:attrNameLst>
                                          </p:cBhvr>
                                          <p:tavLst>
                                            <p:tav tm="0">
                                              <p:val>
                                                <p:strVal val="#ppt_w+.3"/>
                                              </p:val>
                                            </p:tav>
                                            <p:tav tm="100000">
                                              <p:val>
                                                <p:strVal val="#ppt_w"/>
                                              </p:val>
                                            </p:tav>
                                          </p:tavLst>
                                        </p:anim>
                                        <p:anim calcmode="lin" valueType="num">
                                          <p:cBhvr>
                                            <p:cTn id="33" dur="750" fill="hold"/>
                                            <p:tgtEl>
                                              <p:spTgt spid="62"/>
                                            </p:tgtEl>
                                            <p:attrNameLst>
                                              <p:attrName>ppt_h</p:attrName>
                                            </p:attrNameLst>
                                          </p:cBhvr>
                                          <p:tavLst>
                                            <p:tav tm="0">
                                              <p:val>
                                                <p:strVal val="#ppt_h"/>
                                              </p:val>
                                            </p:tav>
                                            <p:tav tm="100000">
                                              <p:val>
                                                <p:strVal val="#ppt_h"/>
                                              </p:val>
                                            </p:tav>
                                          </p:tavLst>
                                        </p:anim>
                                        <p:animEffect transition="in" filter="fade">
                                          <p:cBhvr>
                                            <p:cTn id="34" dur="750"/>
                                            <p:tgtEl>
                                              <p:spTgt spid="62"/>
                                            </p:tgtEl>
                                          </p:cBhvr>
                                        </p:animEffect>
                                      </p:childTnLst>
                                    </p:cTn>
                                  </p:par>
                                </p:childTnLst>
                              </p:cTn>
                            </p:par>
                            <p:par>
                              <p:cTn id="35" fill="hold">
                                <p:stCondLst>
                                  <p:cond delay="4500"/>
                                </p:stCondLst>
                                <p:childTnLst>
                                  <p:par>
                                    <p:cTn id="36" presetID="22" presetClass="entr" presetSubtype="1" fill="hold" nodeType="after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wipe(up)">
                                          <p:cBhvr>
                                            <p:cTn id="38" dur="250"/>
                                            <p:tgtEl>
                                              <p:spTgt spid="51"/>
                                            </p:tgtEl>
                                          </p:cBhvr>
                                        </p:animEffect>
                                      </p:childTnLst>
                                    </p:cTn>
                                  </p:par>
                                </p:childTnLst>
                              </p:cTn>
                            </p:par>
                            <p:par>
                              <p:cTn id="39" fill="hold">
                                <p:stCondLst>
                                  <p:cond delay="5000"/>
                                </p:stCondLst>
                                <p:childTnLst>
                                  <p:par>
                                    <p:cTn id="40" presetID="50" presetClass="entr" presetSubtype="0" decel="100000"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750" fill="hold"/>
                                            <p:tgtEl>
                                              <p:spTgt spid="65"/>
                                            </p:tgtEl>
                                            <p:attrNameLst>
                                              <p:attrName>ppt_w</p:attrName>
                                            </p:attrNameLst>
                                          </p:cBhvr>
                                          <p:tavLst>
                                            <p:tav tm="0">
                                              <p:val>
                                                <p:strVal val="#ppt_w+.3"/>
                                              </p:val>
                                            </p:tav>
                                            <p:tav tm="100000">
                                              <p:val>
                                                <p:strVal val="#ppt_w"/>
                                              </p:val>
                                            </p:tav>
                                          </p:tavLst>
                                        </p:anim>
                                        <p:anim calcmode="lin" valueType="num">
                                          <p:cBhvr>
                                            <p:cTn id="43" dur="750" fill="hold"/>
                                            <p:tgtEl>
                                              <p:spTgt spid="65"/>
                                            </p:tgtEl>
                                            <p:attrNameLst>
                                              <p:attrName>ppt_h</p:attrName>
                                            </p:attrNameLst>
                                          </p:cBhvr>
                                          <p:tavLst>
                                            <p:tav tm="0">
                                              <p:val>
                                                <p:strVal val="#ppt_h"/>
                                              </p:val>
                                            </p:tav>
                                            <p:tav tm="100000">
                                              <p:val>
                                                <p:strVal val="#ppt_h"/>
                                              </p:val>
                                            </p:tav>
                                          </p:tavLst>
                                        </p:anim>
                                        <p:animEffect transition="in" filter="fade">
                                          <p:cBhvr>
                                            <p:cTn id="44" dur="750"/>
                                            <p:tgtEl>
                                              <p:spTgt spid="65"/>
                                            </p:tgtEl>
                                          </p:cBhvr>
                                        </p:animEffect>
                                      </p:childTnLst>
                                    </p:cTn>
                                  </p:par>
                                </p:childTnLst>
                              </p:cTn>
                            </p:par>
                            <p:par>
                              <p:cTn id="45" fill="hold">
                                <p:stCondLst>
                                  <p:cond delay="6000"/>
                                </p:stCondLst>
                                <p:childTnLst>
                                  <p:par>
                                    <p:cTn id="46" presetID="22" presetClass="entr" presetSubtype="8" fill="hold" nodeType="afterEffect">
                                      <p:stCondLst>
                                        <p:cond delay="0"/>
                                      </p:stCondLst>
                                      <p:childTnLst>
                                        <p:set>
                                          <p:cBhvr>
                                            <p:cTn id="47" dur="1" fill="hold">
                                              <p:stCondLst>
                                                <p:cond delay="0"/>
                                              </p:stCondLst>
                                            </p:cTn>
                                            <p:tgtEl>
                                              <p:spTgt spid="77"/>
                                            </p:tgtEl>
                                            <p:attrNameLst>
                                              <p:attrName>style.visibility</p:attrName>
                                            </p:attrNameLst>
                                          </p:cBhvr>
                                          <p:to>
                                            <p:strVal val="visible"/>
                                          </p:to>
                                        </p:set>
                                        <p:animEffect transition="in" filter="wipe(left)">
                                          <p:cBhvr>
                                            <p:cTn id="48" dur="250"/>
                                            <p:tgtEl>
                                              <p:spTgt spid="77"/>
                                            </p:tgtEl>
                                          </p:cBhvr>
                                        </p:animEffect>
                                      </p:childTnLst>
                                    </p:cTn>
                                  </p:par>
                                </p:childTnLst>
                              </p:cTn>
                            </p:par>
                            <p:par>
                              <p:cTn id="49" fill="hold">
                                <p:stCondLst>
                                  <p:cond delay="6500"/>
                                </p:stCondLst>
                                <p:childTnLst>
                                  <p:par>
                                    <p:cTn id="50" presetID="16" presetClass="entr" presetSubtype="42" fill="hold" grpId="0" nodeType="after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barn(outHorizontal)">
                                          <p:cBhvr>
                                            <p:cTn id="52" dur="250"/>
                                            <p:tgtEl>
                                              <p:spTgt spid="106"/>
                                            </p:tgtEl>
                                          </p:cBhvr>
                                        </p:animEffect>
                                      </p:childTnLst>
                                    </p:cTn>
                                  </p:par>
                                </p:childTnLst>
                              </p:cTn>
                            </p:par>
                            <p:par>
                              <p:cTn id="53" fill="hold">
                                <p:stCondLst>
                                  <p:cond delay="7000"/>
                                </p:stCondLst>
                                <p:childTnLst>
                                  <p:par>
                                    <p:cTn id="54" presetID="12" presetClass="entr" presetSubtype="1"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250"/>
                                            <p:tgtEl>
                                              <p:spTgt spid="10"/>
                                            </p:tgtEl>
                                            <p:attrNameLst>
                                              <p:attrName>ppt_y</p:attrName>
                                            </p:attrNameLst>
                                          </p:cBhvr>
                                          <p:tavLst>
                                            <p:tav tm="0">
                                              <p:val>
                                                <p:strVal val="#ppt_y-#ppt_h*1.125000"/>
                                              </p:val>
                                            </p:tav>
                                            <p:tav tm="100000">
                                              <p:val>
                                                <p:strVal val="#ppt_y"/>
                                              </p:val>
                                            </p:tav>
                                          </p:tavLst>
                                        </p:anim>
                                        <p:animEffect transition="in" filter="wipe(down)">
                                          <p:cBhvr>
                                            <p:cTn id="57" dur="250"/>
                                            <p:tgtEl>
                                              <p:spTgt spid="10"/>
                                            </p:tgtEl>
                                          </p:cBhvr>
                                        </p:animEffect>
                                      </p:childTnLst>
                                    </p:cTn>
                                  </p:par>
                                </p:childTnLst>
                              </p:cTn>
                            </p:par>
                            <p:par>
                              <p:cTn id="58" fill="hold">
                                <p:stCondLst>
                                  <p:cond delay="7500"/>
                                </p:stCondLst>
                                <p:childTnLst>
                                  <p:par>
                                    <p:cTn id="59" presetID="12" presetClass="entr" presetSubtype="1"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250"/>
                                            <p:tgtEl>
                                              <p:spTgt spid="11"/>
                                            </p:tgtEl>
                                            <p:attrNameLst>
                                              <p:attrName>ppt_y</p:attrName>
                                            </p:attrNameLst>
                                          </p:cBhvr>
                                          <p:tavLst>
                                            <p:tav tm="0">
                                              <p:val>
                                                <p:strVal val="#ppt_y-#ppt_h*1.125000"/>
                                              </p:val>
                                            </p:tav>
                                            <p:tav tm="100000">
                                              <p:val>
                                                <p:strVal val="#ppt_y"/>
                                              </p:val>
                                            </p:tav>
                                          </p:tavLst>
                                        </p:anim>
                                        <p:animEffect transition="in" filter="wipe(down)">
                                          <p:cBhvr>
                                            <p:cTn id="62" dur="250"/>
                                            <p:tgtEl>
                                              <p:spTgt spid="11"/>
                                            </p:tgtEl>
                                          </p:cBhvr>
                                        </p:animEffect>
                                      </p:childTnLst>
                                    </p:cTn>
                                  </p:par>
                                </p:childTnLst>
                              </p:cTn>
                            </p:par>
                            <p:par>
                              <p:cTn id="63" fill="hold">
                                <p:stCondLst>
                                  <p:cond delay="8000"/>
                                </p:stCondLst>
                                <p:childTnLst>
                                  <p:par>
                                    <p:cTn id="64" presetID="12" presetClass="entr" presetSubtype="1"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additive="base">
                                            <p:cTn id="66" dur="250"/>
                                            <p:tgtEl>
                                              <p:spTgt spid="12"/>
                                            </p:tgtEl>
                                            <p:attrNameLst>
                                              <p:attrName>ppt_y</p:attrName>
                                            </p:attrNameLst>
                                          </p:cBhvr>
                                          <p:tavLst>
                                            <p:tav tm="0">
                                              <p:val>
                                                <p:strVal val="#ppt_y-#ppt_h*1.125000"/>
                                              </p:val>
                                            </p:tav>
                                            <p:tav tm="100000">
                                              <p:val>
                                                <p:strVal val="#ppt_y"/>
                                              </p:val>
                                            </p:tav>
                                          </p:tavLst>
                                        </p:anim>
                                        <p:animEffect transition="in" filter="wipe(down)">
                                          <p:cBhvr>
                                            <p:cTn id="67" dur="250"/>
                                            <p:tgtEl>
                                              <p:spTgt spid="12"/>
                                            </p:tgtEl>
                                          </p:cBhvr>
                                        </p:animEffect>
                                      </p:childTnLst>
                                    </p:cTn>
                                  </p:par>
                                </p:childTnLst>
                              </p:cTn>
                            </p:par>
                            <p:par>
                              <p:cTn id="68" fill="hold">
                                <p:stCondLst>
                                  <p:cond delay="8500"/>
                                </p:stCondLst>
                                <p:childTnLst>
                                  <p:par>
                                    <p:cTn id="69" presetID="12" presetClass="entr" presetSubtype="1" fill="hold" nodeType="after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250"/>
                                            <p:tgtEl>
                                              <p:spTgt spid="14"/>
                                            </p:tgtEl>
                                            <p:attrNameLst>
                                              <p:attrName>ppt_y</p:attrName>
                                            </p:attrNameLst>
                                          </p:cBhvr>
                                          <p:tavLst>
                                            <p:tav tm="0">
                                              <p:val>
                                                <p:strVal val="#ppt_y-#ppt_h*1.125000"/>
                                              </p:val>
                                            </p:tav>
                                            <p:tav tm="100000">
                                              <p:val>
                                                <p:strVal val="#ppt_y"/>
                                              </p:val>
                                            </p:tav>
                                          </p:tavLst>
                                        </p:anim>
                                        <p:animEffect transition="in" filter="wipe(down)">
                                          <p:cBhvr>
                                            <p:cTn id="72" dur="250"/>
                                            <p:tgtEl>
                                              <p:spTgt spid="14"/>
                                            </p:tgtEl>
                                          </p:cBhvr>
                                        </p:animEffect>
                                      </p:childTnLst>
                                    </p:cTn>
                                  </p:par>
                                </p:childTnLst>
                              </p:cTn>
                            </p:par>
                            <p:par>
                              <p:cTn id="73" fill="hold">
                                <p:stCondLst>
                                  <p:cond delay="9000"/>
                                </p:stCondLst>
                                <p:childTnLst>
                                  <p:par>
                                    <p:cTn id="74" presetID="22" presetClass="entr" presetSubtype="8" fill="hold" nodeType="afterEffect">
                                      <p:stCondLst>
                                        <p:cond delay="0"/>
                                      </p:stCondLst>
                                      <p:childTnLst>
                                        <p:set>
                                          <p:cBhvr>
                                            <p:cTn id="75" dur="1" fill="hold">
                                              <p:stCondLst>
                                                <p:cond delay="0"/>
                                              </p:stCondLst>
                                            </p:cTn>
                                            <p:tgtEl>
                                              <p:spTgt spid="70"/>
                                            </p:tgtEl>
                                            <p:attrNameLst>
                                              <p:attrName>style.visibility</p:attrName>
                                            </p:attrNameLst>
                                          </p:cBhvr>
                                          <p:to>
                                            <p:strVal val="visible"/>
                                          </p:to>
                                        </p:set>
                                        <p:animEffect transition="in" filter="wipe(left)">
                                          <p:cBhvr>
                                            <p:cTn id="76" dur="250"/>
                                            <p:tgtEl>
                                              <p:spTgt spid="70"/>
                                            </p:tgtEl>
                                          </p:cBhvr>
                                        </p:animEffect>
                                      </p:childTnLst>
                                    </p:cTn>
                                  </p:par>
                                </p:childTnLst>
                              </p:cTn>
                            </p:par>
                            <p:par>
                              <p:cTn id="77" fill="hold">
                                <p:stCondLst>
                                  <p:cond delay="9500"/>
                                </p:stCondLst>
                                <p:childTnLst>
                                  <p:par>
                                    <p:cTn id="78" presetID="22" presetClass="entr" presetSubtype="8" fill="hold" nodeType="afterEffect">
                                      <p:stCondLst>
                                        <p:cond delay="0"/>
                                      </p:stCondLst>
                                      <p:childTnLst>
                                        <p:set>
                                          <p:cBhvr>
                                            <p:cTn id="79" dur="1" fill="hold">
                                              <p:stCondLst>
                                                <p:cond delay="0"/>
                                              </p:stCondLst>
                                            </p:cTn>
                                            <p:tgtEl>
                                              <p:spTgt spid="93"/>
                                            </p:tgtEl>
                                            <p:attrNameLst>
                                              <p:attrName>style.visibility</p:attrName>
                                            </p:attrNameLst>
                                          </p:cBhvr>
                                          <p:to>
                                            <p:strVal val="visible"/>
                                          </p:to>
                                        </p:set>
                                        <p:animEffect transition="in" filter="wipe(left)">
                                          <p:cBhvr>
                                            <p:cTn id="80" dur="250"/>
                                            <p:tgtEl>
                                              <p:spTgt spid="93"/>
                                            </p:tgtEl>
                                          </p:cBhvr>
                                        </p:animEffect>
                                      </p:childTnLst>
                                    </p:cTn>
                                  </p:par>
                                </p:childTnLst>
                              </p:cTn>
                            </p:par>
                            <p:par>
                              <p:cTn id="81" fill="hold">
                                <p:stCondLst>
                                  <p:cond delay="10000"/>
                                </p:stCondLst>
                                <p:childTnLst>
                                  <p:par>
                                    <p:cTn id="82" presetID="12" presetClass="entr" presetSubtype="8" fill="hold" nodeType="after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additive="base">
                                            <p:cTn id="84" dur="250"/>
                                            <p:tgtEl>
                                              <p:spTgt spid="15"/>
                                            </p:tgtEl>
                                            <p:attrNameLst>
                                              <p:attrName>ppt_x</p:attrName>
                                            </p:attrNameLst>
                                          </p:cBhvr>
                                          <p:tavLst>
                                            <p:tav tm="0">
                                              <p:val>
                                                <p:strVal val="#ppt_x-#ppt_w*1.125000"/>
                                              </p:val>
                                            </p:tav>
                                            <p:tav tm="100000">
                                              <p:val>
                                                <p:strVal val="#ppt_x"/>
                                              </p:val>
                                            </p:tav>
                                          </p:tavLst>
                                        </p:anim>
                                        <p:animEffect transition="in" filter="wipe(right)">
                                          <p:cBhvr>
                                            <p:cTn id="85" dur="250"/>
                                            <p:tgtEl>
                                              <p:spTgt spid="15"/>
                                            </p:tgtEl>
                                          </p:cBhvr>
                                        </p:animEffect>
                                      </p:childTnLst>
                                    </p:cTn>
                                  </p:par>
                                </p:childTnLst>
                              </p:cTn>
                            </p:par>
                            <p:par>
                              <p:cTn id="86" fill="hold">
                                <p:stCondLst>
                                  <p:cond delay="10500"/>
                                </p:stCondLst>
                                <p:childTnLst>
                                  <p:par>
                                    <p:cTn id="87" presetID="12" presetClass="entr" presetSubtype="8" fill="hold"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250"/>
                                            <p:tgtEl>
                                              <p:spTgt spid="16"/>
                                            </p:tgtEl>
                                            <p:attrNameLst>
                                              <p:attrName>ppt_x</p:attrName>
                                            </p:attrNameLst>
                                          </p:cBhvr>
                                          <p:tavLst>
                                            <p:tav tm="0">
                                              <p:val>
                                                <p:strVal val="#ppt_x-#ppt_w*1.125000"/>
                                              </p:val>
                                            </p:tav>
                                            <p:tav tm="100000">
                                              <p:val>
                                                <p:strVal val="#ppt_x"/>
                                              </p:val>
                                            </p:tav>
                                          </p:tavLst>
                                        </p:anim>
                                        <p:animEffect transition="in" filter="wipe(right)">
                                          <p:cBhvr>
                                            <p:cTn id="90"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0-#ppt_w/2"/>
                                              </p:val>
                                            </p:tav>
                                            <p:tav tm="100000">
                                              <p:val>
                                                <p:strVal val="#ppt_x"/>
                                              </p:val>
                                            </p:tav>
                                          </p:tavLst>
                                        </p:anim>
                                        <p:anim calcmode="lin" valueType="num">
                                          <p:cBhvr additive="base">
                                            <p:cTn id="8" dur="25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0" presetClass="entr" presetSubtype="0" decel="100000"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750" fill="hold"/>
                                            <p:tgtEl>
                                              <p:spTgt spid="7"/>
                                            </p:tgtEl>
                                            <p:attrNameLst>
                                              <p:attrName>ppt_w</p:attrName>
                                            </p:attrNameLst>
                                          </p:cBhvr>
                                          <p:tavLst>
                                            <p:tav tm="0">
                                              <p:val>
                                                <p:strVal val="#ppt_w+.3"/>
                                              </p:val>
                                            </p:tav>
                                            <p:tav tm="100000">
                                              <p:val>
                                                <p:strVal val="#ppt_w"/>
                                              </p:val>
                                            </p:tav>
                                          </p:tavLst>
                                        </p:anim>
                                        <p:anim calcmode="lin" valueType="num">
                                          <p:cBhvr>
                                            <p:cTn id="13" dur="750" fill="hold"/>
                                            <p:tgtEl>
                                              <p:spTgt spid="7"/>
                                            </p:tgtEl>
                                            <p:attrNameLst>
                                              <p:attrName>ppt_h</p:attrName>
                                            </p:attrNameLst>
                                          </p:cBhvr>
                                          <p:tavLst>
                                            <p:tav tm="0">
                                              <p:val>
                                                <p:strVal val="#ppt_h"/>
                                              </p:val>
                                            </p:tav>
                                            <p:tav tm="100000">
                                              <p:val>
                                                <p:strVal val="#ppt_h"/>
                                              </p:val>
                                            </p:tav>
                                          </p:tavLst>
                                        </p:anim>
                                        <p:animEffect transition="in" filter="fade">
                                          <p:cBhvr>
                                            <p:cTn id="14" dur="750"/>
                                            <p:tgtEl>
                                              <p:spTgt spid="7"/>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250"/>
                                            <p:tgtEl>
                                              <p:spTgt spid="8"/>
                                            </p:tgtEl>
                                          </p:cBhvr>
                                        </p:animEffect>
                                      </p:childTnLst>
                                    </p:cTn>
                                  </p:par>
                                </p:childTnLst>
                              </p:cTn>
                            </p:par>
                            <p:par>
                              <p:cTn id="19" fill="hold">
                                <p:stCondLst>
                                  <p:cond delay="2000"/>
                                </p:stCondLst>
                                <p:childTnLst>
                                  <p:par>
                                    <p:cTn id="20" presetID="50" presetClass="entr" presetSubtype="0" decel="10000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p:cTn id="22" dur="750" fill="hold"/>
                                            <p:tgtEl>
                                              <p:spTgt spid="61"/>
                                            </p:tgtEl>
                                            <p:attrNameLst>
                                              <p:attrName>ppt_w</p:attrName>
                                            </p:attrNameLst>
                                          </p:cBhvr>
                                          <p:tavLst>
                                            <p:tav tm="0">
                                              <p:val>
                                                <p:strVal val="#ppt_w+.3"/>
                                              </p:val>
                                            </p:tav>
                                            <p:tav tm="100000">
                                              <p:val>
                                                <p:strVal val="#ppt_w"/>
                                              </p:val>
                                            </p:tav>
                                          </p:tavLst>
                                        </p:anim>
                                        <p:anim calcmode="lin" valueType="num">
                                          <p:cBhvr>
                                            <p:cTn id="23" dur="750" fill="hold"/>
                                            <p:tgtEl>
                                              <p:spTgt spid="61"/>
                                            </p:tgtEl>
                                            <p:attrNameLst>
                                              <p:attrName>ppt_h</p:attrName>
                                            </p:attrNameLst>
                                          </p:cBhvr>
                                          <p:tavLst>
                                            <p:tav tm="0">
                                              <p:val>
                                                <p:strVal val="#ppt_h"/>
                                              </p:val>
                                            </p:tav>
                                            <p:tav tm="100000">
                                              <p:val>
                                                <p:strVal val="#ppt_h"/>
                                              </p:val>
                                            </p:tav>
                                          </p:tavLst>
                                        </p:anim>
                                        <p:animEffect transition="in" filter="fade">
                                          <p:cBhvr>
                                            <p:cTn id="24" dur="750"/>
                                            <p:tgtEl>
                                              <p:spTgt spid="61"/>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left)">
                                          <p:cBhvr>
                                            <p:cTn id="28" dur="250"/>
                                            <p:tgtEl>
                                              <p:spTgt spid="41"/>
                                            </p:tgtEl>
                                          </p:cBhvr>
                                        </p:animEffect>
                                      </p:childTnLst>
                                    </p:cTn>
                                  </p:par>
                                </p:childTnLst>
                              </p:cTn>
                            </p:par>
                            <p:par>
                              <p:cTn id="29" fill="hold">
                                <p:stCondLst>
                                  <p:cond delay="3500"/>
                                </p:stCondLst>
                                <p:childTnLst>
                                  <p:par>
                                    <p:cTn id="30" presetID="50" presetClass="entr" presetSubtype="0" decel="100000" fill="hold" nodeType="after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p:cTn id="32" dur="750" fill="hold"/>
                                            <p:tgtEl>
                                              <p:spTgt spid="62"/>
                                            </p:tgtEl>
                                            <p:attrNameLst>
                                              <p:attrName>ppt_w</p:attrName>
                                            </p:attrNameLst>
                                          </p:cBhvr>
                                          <p:tavLst>
                                            <p:tav tm="0">
                                              <p:val>
                                                <p:strVal val="#ppt_w+.3"/>
                                              </p:val>
                                            </p:tav>
                                            <p:tav tm="100000">
                                              <p:val>
                                                <p:strVal val="#ppt_w"/>
                                              </p:val>
                                            </p:tav>
                                          </p:tavLst>
                                        </p:anim>
                                        <p:anim calcmode="lin" valueType="num">
                                          <p:cBhvr>
                                            <p:cTn id="33" dur="750" fill="hold"/>
                                            <p:tgtEl>
                                              <p:spTgt spid="62"/>
                                            </p:tgtEl>
                                            <p:attrNameLst>
                                              <p:attrName>ppt_h</p:attrName>
                                            </p:attrNameLst>
                                          </p:cBhvr>
                                          <p:tavLst>
                                            <p:tav tm="0">
                                              <p:val>
                                                <p:strVal val="#ppt_h"/>
                                              </p:val>
                                            </p:tav>
                                            <p:tav tm="100000">
                                              <p:val>
                                                <p:strVal val="#ppt_h"/>
                                              </p:val>
                                            </p:tav>
                                          </p:tavLst>
                                        </p:anim>
                                        <p:animEffect transition="in" filter="fade">
                                          <p:cBhvr>
                                            <p:cTn id="34" dur="750"/>
                                            <p:tgtEl>
                                              <p:spTgt spid="62"/>
                                            </p:tgtEl>
                                          </p:cBhvr>
                                        </p:animEffect>
                                      </p:childTnLst>
                                    </p:cTn>
                                  </p:par>
                                </p:childTnLst>
                              </p:cTn>
                            </p:par>
                            <p:par>
                              <p:cTn id="35" fill="hold">
                                <p:stCondLst>
                                  <p:cond delay="4500"/>
                                </p:stCondLst>
                                <p:childTnLst>
                                  <p:par>
                                    <p:cTn id="36" presetID="22" presetClass="entr" presetSubtype="1" fill="hold" nodeType="after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wipe(up)">
                                          <p:cBhvr>
                                            <p:cTn id="38" dur="250"/>
                                            <p:tgtEl>
                                              <p:spTgt spid="51"/>
                                            </p:tgtEl>
                                          </p:cBhvr>
                                        </p:animEffect>
                                      </p:childTnLst>
                                    </p:cTn>
                                  </p:par>
                                </p:childTnLst>
                              </p:cTn>
                            </p:par>
                            <p:par>
                              <p:cTn id="39" fill="hold">
                                <p:stCondLst>
                                  <p:cond delay="5000"/>
                                </p:stCondLst>
                                <p:childTnLst>
                                  <p:par>
                                    <p:cTn id="40" presetID="50" presetClass="entr" presetSubtype="0" decel="100000"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750" fill="hold"/>
                                            <p:tgtEl>
                                              <p:spTgt spid="65"/>
                                            </p:tgtEl>
                                            <p:attrNameLst>
                                              <p:attrName>ppt_w</p:attrName>
                                            </p:attrNameLst>
                                          </p:cBhvr>
                                          <p:tavLst>
                                            <p:tav tm="0">
                                              <p:val>
                                                <p:strVal val="#ppt_w+.3"/>
                                              </p:val>
                                            </p:tav>
                                            <p:tav tm="100000">
                                              <p:val>
                                                <p:strVal val="#ppt_w"/>
                                              </p:val>
                                            </p:tav>
                                          </p:tavLst>
                                        </p:anim>
                                        <p:anim calcmode="lin" valueType="num">
                                          <p:cBhvr>
                                            <p:cTn id="43" dur="750" fill="hold"/>
                                            <p:tgtEl>
                                              <p:spTgt spid="65"/>
                                            </p:tgtEl>
                                            <p:attrNameLst>
                                              <p:attrName>ppt_h</p:attrName>
                                            </p:attrNameLst>
                                          </p:cBhvr>
                                          <p:tavLst>
                                            <p:tav tm="0">
                                              <p:val>
                                                <p:strVal val="#ppt_h"/>
                                              </p:val>
                                            </p:tav>
                                            <p:tav tm="100000">
                                              <p:val>
                                                <p:strVal val="#ppt_h"/>
                                              </p:val>
                                            </p:tav>
                                          </p:tavLst>
                                        </p:anim>
                                        <p:animEffect transition="in" filter="fade">
                                          <p:cBhvr>
                                            <p:cTn id="44" dur="750"/>
                                            <p:tgtEl>
                                              <p:spTgt spid="65"/>
                                            </p:tgtEl>
                                          </p:cBhvr>
                                        </p:animEffect>
                                      </p:childTnLst>
                                    </p:cTn>
                                  </p:par>
                                </p:childTnLst>
                              </p:cTn>
                            </p:par>
                            <p:par>
                              <p:cTn id="45" fill="hold">
                                <p:stCondLst>
                                  <p:cond delay="6000"/>
                                </p:stCondLst>
                                <p:childTnLst>
                                  <p:par>
                                    <p:cTn id="46" presetID="22" presetClass="entr" presetSubtype="8" fill="hold" nodeType="afterEffect">
                                      <p:stCondLst>
                                        <p:cond delay="0"/>
                                      </p:stCondLst>
                                      <p:childTnLst>
                                        <p:set>
                                          <p:cBhvr>
                                            <p:cTn id="47" dur="1" fill="hold">
                                              <p:stCondLst>
                                                <p:cond delay="0"/>
                                              </p:stCondLst>
                                            </p:cTn>
                                            <p:tgtEl>
                                              <p:spTgt spid="77"/>
                                            </p:tgtEl>
                                            <p:attrNameLst>
                                              <p:attrName>style.visibility</p:attrName>
                                            </p:attrNameLst>
                                          </p:cBhvr>
                                          <p:to>
                                            <p:strVal val="visible"/>
                                          </p:to>
                                        </p:set>
                                        <p:animEffect transition="in" filter="wipe(left)">
                                          <p:cBhvr>
                                            <p:cTn id="48" dur="250"/>
                                            <p:tgtEl>
                                              <p:spTgt spid="77"/>
                                            </p:tgtEl>
                                          </p:cBhvr>
                                        </p:animEffect>
                                      </p:childTnLst>
                                    </p:cTn>
                                  </p:par>
                                </p:childTnLst>
                              </p:cTn>
                            </p:par>
                            <p:par>
                              <p:cTn id="49" fill="hold">
                                <p:stCondLst>
                                  <p:cond delay="6500"/>
                                </p:stCondLst>
                                <p:childTnLst>
                                  <p:par>
                                    <p:cTn id="50" presetID="16" presetClass="entr" presetSubtype="42" fill="hold" grpId="0" nodeType="afterEffect">
                                      <p:stCondLst>
                                        <p:cond delay="0"/>
                                      </p:stCondLst>
                                      <p:childTnLst>
                                        <p:set>
                                          <p:cBhvr>
                                            <p:cTn id="51" dur="1" fill="hold">
                                              <p:stCondLst>
                                                <p:cond delay="0"/>
                                              </p:stCondLst>
                                            </p:cTn>
                                            <p:tgtEl>
                                              <p:spTgt spid="106"/>
                                            </p:tgtEl>
                                            <p:attrNameLst>
                                              <p:attrName>style.visibility</p:attrName>
                                            </p:attrNameLst>
                                          </p:cBhvr>
                                          <p:to>
                                            <p:strVal val="visible"/>
                                          </p:to>
                                        </p:set>
                                        <p:animEffect transition="in" filter="barn(outHorizontal)">
                                          <p:cBhvr>
                                            <p:cTn id="52" dur="250"/>
                                            <p:tgtEl>
                                              <p:spTgt spid="106"/>
                                            </p:tgtEl>
                                          </p:cBhvr>
                                        </p:animEffect>
                                      </p:childTnLst>
                                    </p:cTn>
                                  </p:par>
                                </p:childTnLst>
                              </p:cTn>
                            </p:par>
                            <p:par>
                              <p:cTn id="53" fill="hold">
                                <p:stCondLst>
                                  <p:cond delay="7000"/>
                                </p:stCondLst>
                                <p:childTnLst>
                                  <p:par>
                                    <p:cTn id="54" presetID="12" presetClass="entr" presetSubtype="1"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250"/>
                                            <p:tgtEl>
                                              <p:spTgt spid="10"/>
                                            </p:tgtEl>
                                            <p:attrNameLst>
                                              <p:attrName>ppt_y</p:attrName>
                                            </p:attrNameLst>
                                          </p:cBhvr>
                                          <p:tavLst>
                                            <p:tav tm="0">
                                              <p:val>
                                                <p:strVal val="#ppt_y-#ppt_h*1.125000"/>
                                              </p:val>
                                            </p:tav>
                                            <p:tav tm="100000">
                                              <p:val>
                                                <p:strVal val="#ppt_y"/>
                                              </p:val>
                                            </p:tav>
                                          </p:tavLst>
                                        </p:anim>
                                        <p:animEffect transition="in" filter="wipe(down)">
                                          <p:cBhvr>
                                            <p:cTn id="57" dur="250"/>
                                            <p:tgtEl>
                                              <p:spTgt spid="10"/>
                                            </p:tgtEl>
                                          </p:cBhvr>
                                        </p:animEffect>
                                      </p:childTnLst>
                                    </p:cTn>
                                  </p:par>
                                </p:childTnLst>
                              </p:cTn>
                            </p:par>
                            <p:par>
                              <p:cTn id="58" fill="hold">
                                <p:stCondLst>
                                  <p:cond delay="7500"/>
                                </p:stCondLst>
                                <p:childTnLst>
                                  <p:par>
                                    <p:cTn id="59" presetID="12" presetClass="entr" presetSubtype="1"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250"/>
                                            <p:tgtEl>
                                              <p:spTgt spid="11"/>
                                            </p:tgtEl>
                                            <p:attrNameLst>
                                              <p:attrName>ppt_y</p:attrName>
                                            </p:attrNameLst>
                                          </p:cBhvr>
                                          <p:tavLst>
                                            <p:tav tm="0">
                                              <p:val>
                                                <p:strVal val="#ppt_y-#ppt_h*1.125000"/>
                                              </p:val>
                                            </p:tav>
                                            <p:tav tm="100000">
                                              <p:val>
                                                <p:strVal val="#ppt_y"/>
                                              </p:val>
                                            </p:tav>
                                          </p:tavLst>
                                        </p:anim>
                                        <p:animEffect transition="in" filter="wipe(down)">
                                          <p:cBhvr>
                                            <p:cTn id="62" dur="250"/>
                                            <p:tgtEl>
                                              <p:spTgt spid="11"/>
                                            </p:tgtEl>
                                          </p:cBhvr>
                                        </p:animEffect>
                                      </p:childTnLst>
                                    </p:cTn>
                                  </p:par>
                                </p:childTnLst>
                              </p:cTn>
                            </p:par>
                            <p:par>
                              <p:cTn id="63" fill="hold">
                                <p:stCondLst>
                                  <p:cond delay="8000"/>
                                </p:stCondLst>
                                <p:childTnLst>
                                  <p:par>
                                    <p:cTn id="64" presetID="12" presetClass="entr" presetSubtype="1"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additive="base">
                                            <p:cTn id="66" dur="250"/>
                                            <p:tgtEl>
                                              <p:spTgt spid="12"/>
                                            </p:tgtEl>
                                            <p:attrNameLst>
                                              <p:attrName>ppt_y</p:attrName>
                                            </p:attrNameLst>
                                          </p:cBhvr>
                                          <p:tavLst>
                                            <p:tav tm="0">
                                              <p:val>
                                                <p:strVal val="#ppt_y-#ppt_h*1.125000"/>
                                              </p:val>
                                            </p:tav>
                                            <p:tav tm="100000">
                                              <p:val>
                                                <p:strVal val="#ppt_y"/>
                                              </p:val>
                                            </p:tav>
                                          </p:tavLst>
                                        </p:anim>
                                        <p:animEffect transition="in" filter="wipe(down)">
                                          <p:cBhvr>
                                            <p:cTn id="67" dur="250"/>
                                            <p:tgtEl>
                                              <p:spTgt spid="12"/>
                                            </p:tgtEl>
                                          </p:cBhvr>
                                        </p:animEffect>
                                      </p:childTnLst>
                                    </p:cTn>
                                  </p:par>
                                </p:childTnLst>
                              </p:cTn>
                            </p:par>
                            <p:par>
                              <p:cTn id="68" fill="hold">
                                <p:stCondLst>
                                  <p:cond delay="8500"/>
                                </p:stCondLst>
                                <p:childTnLst>
                                  <p:par>
                                    <p:cTn id="69" presetID="12" presetClass="entr" presetSubtype="1" fill="hold" nodeType="after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250"/>
                                            <p:tgtEl>
                                              <p:spTgt spid="14"/>
                                            </p:tgtEl>
                                            <p:attrNameLst>
                                              <p:attrName>ppt_y</p:attrName>
                                            </p:attrNameLst>
                                          </p:cBhvr>
                                          <p:tavLst>
                                            <p:tav tm="0">
                                              <p:val>
                                                <p:strVal val="#ppt_y-#ppt_h*1.125000"/>
                                              </p:val>
                                            </p:tav>
                                            <p:tav tm="100000">
                                              <p:val>
                                                <p:strVal val="#ppt_y"/>
                                              </p:val>
                                            </p:tav>
                                          </p:tavLst>
                                        </p:anim>
                                        <p:animEffect transition="in" filter="wipe(down)">
                                          <p:cBhvr>
                                            <p:cTn id="72" dur="250"/>
                                            <p:tgtEl>
                                              <p:spTgt spid="14"/>
                                            </p:tgtEl>
                                          </p:cBhvr>
                                        </p:animEffect>
                                      </p:childTnLst>
                                    </p:cTn>
                                  </p:par>
                                </p:childTnLst>
                              </p:cTn>
                            </p:par>
                            <p:par>
                              <p:cTn id="73" fill="hold">
                                <p:stCondLst>
                                  <p:cond delay="9000"/>
                                </p:stCondLst>
                                <p:childTnLst>
                                  <p:par>
                                    <p:cTn id="74" presetID="22" presetClass="entr" presetSubtype="8" fill="hold" nodeType="afterEffect">
                                      <p:stCondLst>
                                        <p:cond delay="0"/>
                                      </p:stCondLst>
                                      <p:childTnLst>
                                        <p:set>
                                          <p:cBhvr>
                                            <p:cTn id="75" dur="1" fill="hold">
                                              <p:stCondLst>
                                                <p:cond delay="0"/>
                                              </p:stCondLst>
                                            </p:cTn>
                                            <p:tgtEl>
                                              <p:spTgt spid="70"/>
                                            </p:tgtEl>
                                            <p:attrNameLst>
                                              <p:attrName>style.visibility</p:attrName>
                                            </p:attrNameLst>
                                          </p:cBhvr>
                                          <p:to>
                                            <p:strVal val="visible"/>
                                          </p:to>
                                        </p:set>
                                        <p:animEffect transition="in" filter="wipe(left)">
                                          <p:cBhvr>
                                            <p:cTn id="76" dur="250"/>
                                            <p:tgtEl>
                                              <p:spTgt spid="70"/>
                                            </p:tgtEl>
                                          </p:cBhvr>
                                        </p:animEffect>
                                      </p:childTnLst>
                                    </p:cTn>
                                  </p:par>
                                </p:childTnLst>
                              </p:cTn>
                            </p:par>
                            <p:par>
                              <p:cTn id="77" fill="hold">
                                <p:stCondLst>
                                  <p:cond delay="9500"/>
                                </p:stCondLst>
                                <p:childTnLst>
                                  <p:par>
                                    <p:cTn id="78" presetID="22" presetClass="entr" presetSubtype="8" fill="hold" nodeType="afterEffect">
                                      <p:stCondLst>
                                        <p:cond delay="0"/>
                                      </p:stCondLst>
                                      <p:childTnLst>
                                        <p:set>
                                          <p:cBhvr>
                                            <p:cTn id="79" dur="1" fill="hold">
                                              <p:stCondLst>
                                                <p:cond delay="0"/>
                                              </p:stCondLst>
                                            </p:cTn>
                                            <p:tgtEl>
                                              <p:spTgt spid="93"/>
                                            </p:tgtEl>
                                            <p:attrNameLst>
                                              <p:attrName>style.visibility</p:attrName>
                                            </p:attrNameLst>
                                          </p:cBhvr>
                                          <p:to>
                                            <p:strVal val="visible"/>
                                          </p:to>
                                        </p:set>
                                        <p:animEffect transition="in" filter="wipe(left)">
                                          <p:cBhvr>
                                            <p:cTn id="80" dur="250"/>
                                            <p:tgtEl>
                                              <p:spTgt spid="93"/>
                                            </p:tgtEl>
                                          </p:cBhvr>
                                        </p:animEffect>
                                      </p:childTnLst>
                                    </p:cTn>
                                  </p:par>
                                </p:childTnLst>
                              </p:cTn>
                            </p:par>
                            <p:par>
                              <p:cTn id="81" fill="hold">
                                <p:stCondLst>
                                  <p:cond delay="10000"/>
                                </p:stCondLst>
                                <p:childTnLst>
                                  <p:par>
                                    <p:cTn id="82" presetID="12" presetClass="entr" presetSubtype="8" fill="hold" nodeType="after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additive="base">
                                            <p:cTn id="84" dur="250"/>
                                            <p:tgtEl>
                                              <p:spTgt spid="15"/>
                                            </p:tgtEl>
                                            <p:attrNameLst>
                                              <p:attrName>ppt_x</p:attrName>
                                            </p:attrNameLst>
                                          </p:cBhvr>
                                          <p:tavLst>
                                            <p:tav tm="0">
                                              <p:val>
                                                <p:strVal val="#ppt_x-#ppt_w*1.125000"/>
                                              </p:val>
                                            </p:tav>
                                            <p:tav tm="100000">
                                              <p:val>
                                                <p:strVal val="#ppt_x"/>
                                              </p:val>
                                            </p:tav>
                                          </p:tavLst>
                                        </p:anim>
                                        <p:animEffect transition="in" filter="wipe(right)">
                                          <p:cBhvr>
                                            <p:cTn id="85" dur="250"/>
                                            <p:tgtEl>
                                              <p:spTgt spid="15"/>
                                            </p:tgtEl>
                                          </p:cBhvr>
                                        </p:animEffect>
                                      </p:childTnLst>
                                    </p:cTn>
                                  </p:par>
                                </p:childTnLst>
                              </p:cTn>
                            </p:par>
                            <p:par>
                              <p:cTn id="86" fill="hold">
                                <p:stCondLst>
                                  <p:cond delay="10500"/>
                                </p:stCondLst>
                                <p:childTnLst>
                                  <p:par>
                                    <p:cTn id="87" presetID="12" presetClass="entr" presetSubtype="8" fill="hold"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250"/>
                                            <p:tgtEl>
                                              <p:spTgt spid="16"/>
                                            </p:tgtEl>
                                            <p:attrNameLst>
                                              <p:attrName>ppt_x</p:attrName>
                                            </p:attrNameLst>
                                          </p:cBhvr>
                                          <p:tavLst>
                                            <p:tav tm="0">
                                              <p:val>
                                                <p:strVal val="#ppt_x-#ppt_w*1.125000"/>
                                              </p:val>
                                            </p:tav>
                                            <p:tav tm="100000">
                                              <p:val>
                                                <p:strVal val="#ppt_x"/>
                                              </p:val>
                                            </p:tav>
                                          </p:tavLst>
                                        </p:anim>
                                        <p:animEffect transition="in" filter="wipe(right)">
                                          <p:cBhvr>
                                            <p:cTn id="90"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0" y="1"/>
            <a:ext cx="12192000" cy="3101556"/>
          </a:xfrm>
          <a:custGeom>
            <a:avLst/>
            <a:gdLst>
              <a:gd name="connsiteX0" fmla="*/ 0 w 12192000"/>
              <a:gd name="connsiteY0" fmla="*/ 0 h 3101556"/>
              <a:gd name="connsiteX1" fmla="*/ 12192000 w 12192000"/>
              <a:gd name="connsiteY1" fmla="*/ 0 h 3101556"/>
              <a:gd name="connsiteX2" fmla="*/ 12192000 w 12192000"/>
              <a:gd name="connsiteY2" fmla="*/ 3101556 h 3101556"/>
              <a:gd name="connsiteX3" fmla="*/ 4152453 w 12192000"/>
              <a:gd name="connsiteY3" fmla="*/ 3101556 h 3101556"/>
              <a:gd name="connsiteX4" fmla="*/ 4130878 w 12192000"/>
              <a:gd name="connsiteY4" fmla="*/ 2887533 h 3101556"/>
              <a:gd name="connsiteX5" fmla="*/ 2875546 w 12192000"/>
              <a:gd name="connsiteY5" fmla="*/ 1864408 h 3101556"/>
              <a:gd name="connsiteX6" fmla="*/ 1620215 w 12192000"/>
              <a:gd name="connsiteY6" fmla="*/ 2887533 h 3101556"/>
              <a:gd name="connsiteX7" fmla="*/ 1598640 w 12192000"/>
              <a:gd name="connsiteY7" fmla="*/ 3101556 h 3101556"/>
              <a:gd name="connsiteX8" fmla="*/ 0 w 12192000"/>
              <a:gd name="connsiteY8" fmla="*/ 3101556 h 3101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3101556">
                <a:moveTo>
                  <a:pt x="0" y="0"/>
                </a:moveTo>
                <a:lnTo>
                  <a:pt x="12192000" y="0"/>
                </a:lnTo>
                <a:lnTo>
                  <a:pt x="12192000" y="3101556"/>
                </a:lnTo>
                <a:lnTo>
                  <a:pt x="4152453" y="3101556"/>
                </a:lnTo>
                <a:lnTo>
                  <a:pt x="4130878" y="2887533"/>
                </a:lnTo>
                <a:cubicBezTo>
                  <a:pt x="4011395" y="2303637"/>
                  <a:pt x="3494765" y="1864408"/>
                  <a:pt x="2875546" y="1864408"/>
                </a:cubicBezTo>
                <a:cubicBezTo>
                  <a:pt x="2256328" y="1864408"/>
                  <a:pt x="1739697" y="2303637"/>
                  <a:pt x="1620215" y="2887533"/>
                </a:cubicBezTo>
                <a:lnTo>
                  <a:pt x="1598640" y="3101556"/>
                </a:lnTo>
                <a:lnTo>
                  <a:pt x="0" y="3101556"/>
                </a:lnTo>
                <a:close/>
              </a:path>
            </a:pathLst>
          </a:cu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椭圆 2"/>
          <p:cNvSpPr/>
          <p:nvPr/>
        </p:nvSpPr>
        <p:spPr>
          <a:xfrm>
            <a:off x="1949115" y="2186939"/>
            <a:ext cx="1852863" cy="1852863"/>
          </a:xfrm>
          <a:prstGeom prst="ellips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dirty="0">
                <a:latin typeface="微软雅黑" panose="020B0503020204020204" pitchFamily="34" charset="-122"/>
                <a:ea typeface="微软雅黑" panose="020B0503020204020204" pitchFamily="34" charset="-122"/>
              </a:rPr>
              <a:t>O(∩_∩)o</a:t>
            </a:r>
            <a:endParaRPr lang="zh-CN" altLang="en-US" sz="2200" dirty="0">
              <a:latin typeface="微软雅黑" panose="020B0503020204020204" pitchFamily="34" charset="-122"/>
              <a:ea typeface="微软雅黑" panose="020B0503020204020204" pitchFamily="34" charset="-122"/>
            </a:endParaRPr>
          </a:p>
        </p:txBody>
      </p:sp>
      <p:sp>
        <p:nvSpPr>
          <p:cNvPr id="4" name="文本框 3"/>
          <p:cNvSpPr txBox="1"/>
          <p:nvPr/>
        </p:nvSpPr>
        <p:spPr>
          <a:xfrm>
            <a:off x="5115028" y="3372202"/>
            <a:ext cx="3994138" cy="861774"/>
          </a:xfrm>
          <a:prstGeom prst="rect">
            <a:avLst/>
          </a:prstGeom>
          <a:noFill/>
        </p:spPr>
        <p:txBody>
          <a:bodyPr wrap="square" rtlCol="0">
            <a:spAutoFit/>
          </a:bodyPr>
          <a:lstStyle/>
          <a:p>
            <a:pPr algn="dist"/>
            <a:r>
              <a:rPr lang="zh-CN" altLang="en-US" sz="5000" b="1" dirty="0">
                <a:solidFill>
                  <a:srgbClr val="E74C2E"/>
                </a:solidFill>
                <a:latin typeface="微软雅黑" panose="020B0503020204020204" pitchFamily="34" charset="-122"/>
                <a:ea typeface="微软雅黑" panose="020B0503020204020204" pitchFamily="34" charset="-122"/>
              </a:rPr>
              <a:t>谢谢观看！</a:t>
            </a:r>
          </a:p>
        </p:txBody>
      </p:sp>
      <p:sp>
        <p:nvSpPr>
          <p:cNvPr id="8" name="文本框 7"/>
          <p:cNvSpPr txBox="1"/>
          <p:nvPr/>
        </p:nvSpPr>
        <p:spPr>
          <a:xfrm>
            <a:off x="9466702" y="4534491"/>
            <a:ext cx="2536837" cy="306705"/>
          </a:xfrm>
          <a:prstGeom prst="rect">
            <a:avLst/>
          </a:prstGeom>
          <a:noFill/>
        </p:spPr>
        <p:txBody>
          <a:bodyPr wrap="square" rtlCol="0">
            <a:spAutoFit/>
          </a:bodyPr>
          <a:lstStyle/>
          <a:p>
            <a:r>
              <a:rPr lang="en-US" altLang="zh-CN" sz="1400">
                <a:solidFill>
                  <a:srgbClr val="131426"/>
                </a:solidFill>
                <a:latin typeface="微软雅黑" panose="020B0503020204020204" pitchFamily="34" charset="-122"/>
                <a:ea typeface="微软雅黑" panose="020B0503020204020204" pitchFamily="34" charset="-122"/>
              </a:rPr>
              <a:t>@xiazaii</a:t>
            </a:r>
            <a:endParaRPr lang="zh-CN" altLang="en-US" sz="1400" dirty="0">
              <a:solidFill>
                <a:srgbClr val="131426"/>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1550315" y="6507183"/>
            <a:ext cx="299785" cy="299785"/>
            <a:chOff x="11550315" y="6496550"/>
            <a:chExt cx="299785" cy="299785"/>
          </a:xfrm>
        </p:grpSpPr>
        <p:sp>
          <p:nvSpPr>
            <p:cNvPr id="5" name="椭圆 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右箭头 5"/>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flipH="1">
            <a:off x="11055771" y="6507183"/>
            <a:ext cx="299785" cy="299785"/>
            <a:chOff x="11550315" y="6496550"/>
            <a:chExt cx="299785" cy="299785"/>
          </a:xfrm>
        </p:grpSpPr>
        <p:sp>
          <p:nvSpPr>
            <p:cNvPr id="14" name="椭圆 13"/>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右箭头 14"/>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2" name="直接连接符 21"/>
          <p:cNvCxnSpPr/>
          <p:nvPr/>
        </p:nvCxnSpPr>
        <p:spPr>
          <a:xfrm>
            <a:off x="5539668" y="1735542"/>
            <a:ext cx="0" cy="3234787"/>
          </a:xfrm>
          <a:prstGeom prst="line">
            <a:avLst/>
          </a:prstGeom>
          <a:ln>
            <a:solidFill>
              <a:srgbClr val="E74C2E"/>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6050556" y="2311318"/>
            <a:ext cx="5799544" cy="1754326"/>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这里可以写一些项目介绍，比如项目的背景介绍</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或者是精准的概述下项目在市场司的地位，简要的分析下公司的商机和挑战，我们要从哪个地方切入，优点和缺点，如何减少风险收益最大化，总言之，这里是对项目的总结性文字，让你的需求方看到希望，想往下看你的策划案策划案策划案。。。</a:t>
            </a:r>
          </a:p>
        </p:txBody>
      </p:sp>
      <p:sp>
        <p:nvSpPr>
          <p:cNvPr id="26" name="文本框 25"/>
          <p:cNvSpPr txBox="1"/>
          <p:nvPr/>
        </p:nvSpPr>
        <p:spPr>
          <a:xfrm>
            <a:off x="8429960" y="4957266"/>
            <a:ext cx="3420140" cy="338554"/>
          </a:xfrm>
          <a:prstGeom prst="rect">
            <a:avLst/>
          </a:prstGeom>
          <a:noFill/>
        </p:spPr>
        <p:txBody>
          <a:bodyPr wrap="square" rtlCol="0">
            <a:spAutoFit/>
          </a:bodyPr>
          <a:lstStyle/>
          <a:p>
            <a:pPr algn="ctr"/>
            <a:r>
              <a:rPr lang="zh-CN" altLang="en-US" sz="1600" dirty="0">
                <a:latin typeface="微软雅黑" panose="020B0503020204020204" pitchFamily="34" charset="-122"/>
                <a:ea typeface="微软雅黑" panose="020B0503020204020204" pitchFamily="34" charset="-122"/>
              </a:rPr>
              <a:t>您的下载是对我们最大的鼓励</a:t>
            </a:r>
          </a:p>
        </p:txBody>
      </p:sp>
      <p:sp>
        <p:nvSpPr>
          <p:cNvPr id="28" name="文本框 27"/>
          <p:cNvSpPr txBox="1"/>
          <p:nvPr/>
        </p:nvSpPr>
        <p:spPr>
          <a:xfrm>
            <a:off x="9550145" y="5204658"/>
            <a:ext cx="2000170" cy="307777"/>
          </a:xfrm>
          <a:prstGeom prst="rect">
            <a:avLst/>
          </a:prstGeom>
          <a:noFill/>
        </p:spPr>
        <p:txBody>
          <a:bodyPr wrap="square" rtlCol="0">
            <a:spAutoFit/>
          </a:bodyPr>
          <a:lstStyle/>
          <a:p>
            <a:pPr algn="dist"/>
            <a:r>
              <a:rPr lang="en-US" altLang="zh-CN" sz="1400" dirty="0">
                <a:solidFill>
                  <a:srgbClr val="E74C2E"/>
                </a:solidFill>
                <a:latin typeface="微软雅黑" panose="020B0503020204020204" pitchFamily="34" charset="-122"/>
                <a:ea typeface="微软雅黑" panose="020B0503020204020204" pitchFamily="34" charset="-122"/>
              </a:rPr>
              <a:t>@</a:t>
            </a:r>
            <a:r>
              <a:rPr lang="zh-CN" altLang="en-US" sz="1400" dirty="0">
                <a:solidFill>
                  <a:srgbClr val="E74C2E"/>
                </a:solidFill>
                <a:latin typeface="微软雅黑" panose="020B0503020204020204" pitchFamily="34" charset="-122"/>
                <a:ea typeface="微软雅黑" panose="020B0503020204020204" pitchFamily="34" charset="-122"/>
              </a:rPr>
              <a:t>皮皮淘</a:t>
            </a:r>
            <a:r>
              <a:rPr lang="en-US" altLang="zh-CN" sz="1400" dirty="0">
                <a:solidFill>
                  <a:srgbClr val="E74C2E"/>
                </a:solidFill>
                <a:latin typeface="微软雅黑" panose="020B0503020204020204" pitchFamily="34" charset="-122"/>
                <a:ea typeface="微软雅黑" panose="020B0503020204020204" pitchFamily="34" charset="-122"/>
              </a:rPr>
              <a:t>PPT</a:t>
            </a:r>
            <a:endParaRPr lang="zh-CN" altLang="en-US" sz="1400" dirty="0">
              <a:solidFill>
                <a:srgbClr val="E74C2E"/>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723765" y="-1135327"/>
            <a:ext cx="2257126"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一</a:t>
            </a:r>
            <a:r>
              <a:rPr lang="en-US" altLang="zh-CN" sz="2000" dirty="0">
                <a:solidFill>
                  <a:schemeClr val="bg1"/>
                </a:solidFill>
                <a:latin typeface="微软雅黑" panose="020B0503020204020204" pitchFamily="34" charset="-122"/>
                <a:ea typeface="微软雅黑" panose="020B0503020204020204" pitchFamily="34" charset="-122"/>
              </a:rPr>
              <a:t>.</a:t>
            </a:r>
            <a:r>
              <a:rPr lang="zh-CN" altLang="en-US" sz="2000" dirty="0">
                <a:solidFill>
                  <a:schemeClr val="bg1"/>
                </a:solidFill>
                <a:latin typeface="微软雅黑" panose="020B0503020204020204" pitchFamily="34" charset="-122"/>
                <a:ea typeface="微软雅黑" panose="020B0503020204020204" pitchFamily="34" charset="-122"/>
              </a:rPr>
              <a:t>输入标题</a:t>
            </a:r>
          </a:p>
        </p:txBody>
      </p:sp>
      <p:sp>
        <p:nvSpPr>
          <p:cNvPr id="7" name="矩形 6"/>
          <p:cNvSpPr/>
          <p:nvPr/>
        </p:nvSpPr>
        <p:spPr>
          <a:xfrm>
            <a:off x="714625" y="448039"/>
            <a:ext cx="1239506" cy="325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rgbClr val="131426"/>
                </a:solidFill>
                <a:latin typeface="微软雅黑" panose="020B0503020204020204" pitchFamily="34" charset="-122"/>
                <a:ea typeface="微软雅黑" panose="020B0503020204020204" pitchFamily="34" charset="-122"/>
              </a:rPr>
              <a:t>简述</a:t>
            </a:r>
          </a:p>
        </p:txBody>
      </p:sp>
      <p:sp>
        <p:nvSpPr>
          <p:cNvPr id="29" name="任意多边形 28"/>
          <p:cNvSpPr/>
          <p:nvPr/>
        </p:nvSpPr>
        <p:spPr>
          <a:xfrm>
            <a:off x="0" y="-32251"/>
            <a:ext cx="12204032" cy="780346"/>
          </a:xfrm>
          <a:custGeom>
            <a:avLst/>
            <a:gdLst>
              <a:gd name="connsiteX0" fmla="*/ 0 w 12204032"/>
              <a:gd name="connsiteY0" fmla="*/ 0 h 780346"/>
              <a:gd name="connsiteX1" fmla="*/ 242872 w 12204032"/>
              <a:gd name="connsiteY1" fmla="*/ 0 h 780346"/>
              <a:gd name="connsiteX2" fmla="*/ 619171 w 12204032"/>
              <a:gd name="connsiteY2" fmla="*/ 0 h 780346"/>
              <a:gd name="connsiteX3" fmla="*/ 4327279 w 12204032"/>
              <a:gd name="connsiteY3" fmla="*/ 0 h 780346"/>
              <a:gd name="connsiteX4" fmla="*/ 12204032 w 12204032"/>
              <a:gd name="connsiteY4" fmla="*/ 0 h 780346"/>
              <a:gd name="connsiteX5" fmla="*/ 12204032 w 12204032"/>
              <a:gd name="connsiteY5" fmla="*/ 780346 h 780346"/>
              <a:gd name="connsiteX6" fmla="*/ 9742733 w 12204032"/>
              <a:gd name="connsiteY6" fmla="*/ 780346 h 780346"/>
              <a:gd name="connsiteX7" fmla="*/ 5989671 w 12204032"/>
              <a:gd name="connsiteY7" fmla="*/ 780346 h 780346"/>
              <a:gd name="connsiteX8" fmla="*/ 4855248 w 12204032"/>
              <a:gd name="connsiteY8" fmla="*/ 780346 h 780346"/>
              <a:gd name="connsiteX9" fmla="*/ 4327279 w 12204032"/>
              <a:gd name="connsiteY9" fmla="*/ 780346 h 780346"/>
              <a:gd name="connsiteX10" fmla="*/ 1905263 w 12204032"/>
              <a:gd name="connsiteY10" fmla="*/ 780346 h 780346"/>
              <a:gd name="connsiteX11" fmla="*/ 1902024 w 12204032"/>
              <a:gd name="connsiteY11" fmla="*/ 759132 h 780346"/>
              <a:gd name="connsiteX12" fmla="*/ 1338051 w 12204032"/>
              <a:gd name="connsiteY12" fmla="*/ 299480 h 780346"/>
              <a:gd name="connsiteX13" fmla="*/ 774078 w 12204032"/>
              <a:gd name="connsiteY13" fmla="*/ 759132 h 780346"/>
              <a:gd name="connsiteX14" fmla="*/ 770839 w 12204032"/>
              <a:gd name="connsiteY14" fmla="*/ 780346 h 780346"/>
              <a:gd name="connsiteX15" fmla="*/ 619171 w 12204032"/>
              <a:gd name="connsiteY15" fmla="*/ 780346 h 780346"/>
              <a:gd name="connsiteX16" fmla="*/ 242872 w 12204032"/>
              <a:gd name="connsiteY16" fmla="*/ 780346 h 780346"/>
              <a:gd name="connsiteX17" fmla="*/ 0 w 12204032"/>
              <a:gd name="connsiteY17" fmla="*/ 780346 h 780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04032" h="780346">
                <a:moveTo>
                  <a:pt x="0" y="0"/>
                </a:moveTo>
                <a:lnTo>
                  <a:pt x="242872" y="0"/>
                </a:lnTo>
                <a:lnTo>
                  <a:pt x="619171" y="0"/>
                </a:lnTo>
                <a:lnTo>
                  <a:pt x="4327279" y="0"/>
                </a:lnTo>
                <a:lnTo>
                  <a:pt x="12204032" y="0"/>
                </a:lnTo>
                <a:lnTo>
                  <a:pt x="12204032" y="780346"/>
                </a:lnTo>
                <a:lnTo>
                  <a:pt x="9742733" y="780346"/>
                </a:lnTo>
                <a:lnTo>
                  <a:pt x="5989671" y="780346"/>
                </a:lnTo>
                <a:lnTo>
                  <a:pt x="4855248" y="780346"/>
                </a:lnTo>
                <a:lnTo>
                  <a:pt x="4327279" y="780346"/>
                </a:lnTo>
                <a:lnTo>
                  <a:pt x="1905263" y="780346"/>
                </a:lnTo>
                <a:lnTo>
                  <a:pt x="1902024" y="759132"/>
                </a:lnTo>
                <a:cubicBezTo>
                  <a:pt x="1848345" y="496809"/>
                  <a:pt x="1616242" y="299480"/>
                  <a:pt x="1338051" y="299480"/>
                </a:cubicBezTo>
                <a:cubicBezTo>
                  <a:pt x="1059860" y="299480"/>
                  <a:pt x="827757" y="496809"/>
                  <a:pt x="774078" y="759132"/>
                </a:cubicBezTo>
                <a:lnTo>
                  <a:pt x="770839" y="780346"/>
                </a:lnTo>
                <a:lnTo>
                  <a:pt x="619171" y="780346"/>
                </a:lnTo>
                <a:lnTo>
                  <a:pt x="242872" y="780346"/>
                </a:lnTo>
                <a:lnTo>
                  <a:pt x="0" y="780346"/>
                </a:lnTo>
                <a:close/>
              </a:path>
            </a:pathLst>
          </a:cu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4" name="组合 3"/>
          <p:cNvGrpSpPr/>
          <p:nvPr/>
        </p:nvGrpSpPr>
        <p:grpSpPr>
          <a:xfrm>
            <a:off x="704700" y="1735542"/>
            <a:ext cx="4552381" cy="3224918"/>
            <a:chOff x="590831" y="1825313"/>
            <a:chExt cx="4552381" cy="3224918"/>
          </a:xfrm>
        </p:grpSpPr>
        <p:sp>
          <p:nvSpPr>
            <p:cNvPr id="48" name="矩形 47"/>
            <p:cNvSpPr/>
            <p:nvPr/>
          </p:nvSpPr>
          <p:spPr>
            <a:xfrm>
              <a:off x="590831" y="1825313"/>
              <a:ext cx="4551089" cy="32249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0" name="图片 49"/>
            <p:cNvPicPr>
              <a:picLocks noChangeAspect="1"/>
            </p:cNvPicPr>
            <p:nvPr/>
          </p:nvPicPr>
          <p:blipFill>
            <a:blip r:embed="rId2"/>
            <a:stretch>
              <a:fillRect/>
            </a:stretch>
          </p:blipFill>
          <p:spPr>
            <a:xfrm>
              <a:off x="590831" y="1941862"/>
              <a:ext cx="4552381" cy="2895238"/>
            </a:xfrm>
            <a:prstGeom prst="rect">
              <a:avLst/>
            </a:prstGeom>
          </p:spPr>
        </p:pic>
      </p:grpSp>
      <p:grpSp>
        <p:nvGrpSpPr>
          <p:cNvPr id="11" name="组合 10"/>
          <p:cNvGrpSpPr/>
          <p:nvPr/>
        </p:nvGrpSpPr>
        <p:grpSpPr>
          <a:xfrm>
            <a:off x="723766" y="4145545"/>
            <a:ext cx="1286771" cy="523783"/>
            <a:chOff x="723766" y="4145545"/>
            <a:chExt cx="1286771" cy="523783"/>
          </a:xfrm>
        </p:grpSpPr>
        <p:sp>
          <p:nvSpPr>
            <p:cNvPr id="51" name="矩形 50"/>
            <p:cNvSpPr/>
            <p:nvPr/>
          </p:nvSpPr>
          <p:spPr>
            <a:xfrm>
              <a:off x="723766" y="4145545"/>
              <a:ext cx="1286771" cy="523783"/>
            </a:xfrm>
            <a:prstGeom prst="rect">
              <a:avLst/>
            </a:prstGeom>
            <a:solidFill>
              <a:srgbClr val="222A3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文本框 52"/>
            <p:cNvSpPr txBox="1"/>
            <p:nvPr/>
          </p:nvSpPr>
          <p:spPr>
            <a:xfrm>
              <a:off x="825792" y="4221897"/>
              <a:ext cx="1184745"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图片位置</a:t>
              </a:r>
            </a:p>
          </p:txBody>
        </p:sp>
      </p:grpSp>
      <p:sp>
        <p:nvSpPr>
          <p:cNvPr id="2" name="文本框 1"/>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4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0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40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4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arn(outHorizontal)">
                                          <p:cBhvr>
                                            <p:cTn id="12" dur="500"/>
                                            <p:tgtEl>
                                              <p:spTgt spid="22"/>
                                            </p:tgtEl>
                                          </p:cBhvr>
                                        </p:animEffect>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500"/>
                                            <p:tgtEl>
                                              <p:spTgt spid="11"/>
                                            </p:tgtEl>
                                          </p:cBhvr>
                                        </p:animEffect>
                                      </p:childTnLst>
                                    </p:cTn>
                                  </p:par>
                                </p:childTnLst>
                              </p:cTn>
                            </p:par>
                            <p:par>
                              <p:cTn id="17" fill="hold">
                                <p:stCondLst>
                                  <p:cond delay="1500"/>
                                </p:stCondLst>
                                <p:childTnLst>
                                  <p:par>
                                    <p:cTn id="18" presetID="52" presetClass="entr" presetSubtype="0" fill="hold" grpId="0" nodeType="afterEffect">
                                      <p:stCondLst>
                                        <p:cond delay="0"/>
                                      </p:stCondLst>
                                      <p:iterate type="lt">
                                        <p:tmPct val="2885"/>
                                      </p:iterate>
                                      <p:childTnLst>
                                        <p:set>
                                          <p:cBhvr>
                                            <p:cTn id="19" dur="1" fill="hold">
                                              <p:stCondLst>
                                                <p:cond delay="0"/>
                                              </p:stCondLst>
                                            </p:cTn>
                                            <p:tgtEl>
                                              <p:spTgt spid="25"/>
                                            </p:tgtEl>
                                            <p:attrNameLst>
                                              <p:attrName>style.visibility</p:attrName>
                                            </p:attrNameLst>
                                          </p:cBhvr>
                                          <p:to>
                                            <p:strVal val="visible"/>
                                          </p:to>
                                        </p:set>
                                        <p:animScale>
                                          <p:cBhvr>
                                            <p:cTn id="20"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5"/>
                                            </p:tgtEl>
                                            <p:attrNameLst>
                                              <p:attrName>ppt_x</p:attrName>
                                              <p:attrName>ppt_y</p:attrName>
                                            </p:attrNameLst>
                                          </p:cBhvr>
                                        </p:animMotion>
                                        <p:animEffect transition="in" filter="fade">
                                          <p:cBhvr>
                                            <p:cTn id="22" dur="1000"/>
                                            <p:tgtEl>
                                              <p:spTgt spid="25"/>
                                            </p:tgtEl>
                                          </p:cBhvr>
                                        </p:animEffect>
                                      </p:childTnLst>
                                    </p:cTn>
                                  </p:par>
                                </p:childTnLst>
                              </p:cTn>
                            </p:par>
                            <p:par>
                              <p:cTn id="23" fill="hold">
                                <p:stCondLst>
                                  <p:cond delay="5750"/>
                                </p:stCondLst>
                                <p:childTnLst>
                                  <p:par>
                                    <p:cTn id="24" presetID="50" presetClass="entr" presetSubtype="0" decel="100000"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p:cTn id="26" dur="1000" fill="hold"/>
                                            <p:tgtEl>
                                              <p:spTgt spid="26"/>
                                            </p:tgtEl>
                                            <p:attrNameLst>
                                              <p:attrName>ppt_w</p:attrName>
                                            </p:attrNameLst>
                                          </p:cBhvr>
                                          <p:tavLst>
                                            <p:tav tm="0">
                                              <p:val>
                                                <p:strVal val="#ppt_w+.3"/>
                                              </p:val>
                                            </p:tav>
                                            <p:tav tm="100000">
                                              <p:val>
                                                <p:strVal val="#ppt_w"/>
                                              </p:val>
                                            </p:tav>
                                          </p:tavLst>
                                        </p:anim>
                                        <p:anim calcmode="lin" valueType="num">
                                          <p:cBhvr>
                                            <p:cTn id="27" dur="1000" fill="hold"/>
                                            <p:tgtEl>
                                              <p:spTgt spid="26"/>
                                            </p:tgtEl>
                                            <p:attrNameLst>
                                              <p:attrName>ppt_h</p:attrName>
                                            </p:attrNameLst>
                                          </p:cBhvr>
                                          <p:tavLst>
                                            <p:tav tm="0">
                                              <p:val>
                                                <p:strVal val="#ppt_h"/>
                                              </p:val>
                                            </p:tav>
                                            <p:tav tm="100000">
                                              <p:val>
                                                <p:strVal val="#ppt_h"/>
                                              </p:val>
                                            </p:tav>
                                          </p:tavLst>
                                        </p:anim>
                                        <p:animEffect transition="in" filter="fade">
                                          <p:cBhvr>
                                            <p:cTn id="28" dur="1000"/>
                                            <p:tgtEl>
                                              <p:spTgt spid="26"/>
                                            </p:tgtEl>
                                          </p:cBhvr>
                                        </p:animEffect>
                                      </p:childTnLst>
                                    </p:cTn>
                                  </p:par>
                                </p:childTnLst>
                              </p:cTn>
                            </p:par>
                            <p:par>
                              <p:cTn id="29" fill="hold">
                                <p:stCondLst>
                                  <p:cond delay="6750"/>
                                </p:stCondLst>
                                <p:childTnLst>
                                  <p:par>
                                    <p:cTn id="30" presetID="10" presetClass="entr" presetSubtype="0"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par>
                                    <p:cTn id="33" presetID="35" presetClass="path" presetSubtype="0" repeatCount="2000" autoRev="1" fill="hold" grpId="1" nodeType="withEffect">
                                      <p:stCondLst>
                                        <p:cond delay="0"/>
                                      </p:stCondLst>
                                      <p:childTnLst>
                                        <p:animMotion origin="layout" path="M 3.33333E-6 2.96296E-6 L -0.05248 2.96296E-6 " pathEditMode="relative" rAng="0" ptsTypes="AA">
                                          <p:cBhvr>
                                            <p:cTn id="34" dur="1500" fill="hold"/>
                                            <p:tgtEl>
                                              <p:spTgt spid="28"/>
                                            </p:tgtEl>
                                            <p:attrNameLst>
                                              <p:attrName>ppt_x</p:attrName>
                                              <p:attrName>ppt_y</p:attrName>
                                            </p:attrNameLst>
                                          </p:cBhvr>
                                          <p:rCtr x="-26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8" grpId="0"/>
          <p:bldP spid="28"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4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arn(outHorizontal)">
                                          <p:cBhvr>
                                            <p:cTn id="12" dur="500"/>
                                            <p:tgtEl>
                                              <p:spTgt spid="22"/>
                                            </p:tgtEl>
                                          </p:cBhvr>
                                        </p:animEffect>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500"/>
                                            <p:tgtEl>
                                              <p:spTgt spid="11"/>
                                            </p:tgtEl>
                                          </p:cBhvr>
                                        </p:animEffect>
                                      </p:childTnLst>
                                    </p:cTn>
                                  </p:par>
                                </p:childTnLst>
                              </p:cTn>
                            </p:par>
                            <p:par>
                              <p:cTn id="17" fill="hold">
                                <p:stCondLst>
                                  <p:cond delay="1500"/>
                                </p:stCondLst>
                                <p:childTnLst>
                                  <p:par>
                                    <p:cTn id="18" presetID="52" presetClass="entr" presetSubtype="0" fill="hold" grpId="0" nodeType="afterEffect">
                                      <p:stCondLst>
                                        <p:cond delay="0"/>
                                      </p:stCondLst>
                                      <p:iterate type="lt">
                                        <p:tmPct val="2885"/>
                                      </p:iterate>
                                      <p:childTnLst>
                                        <p:set>
                                          <p:cBhvr>
                                            <p:cTn id="19" dur="1" fill="hold">
                                              <p:stCondLst>
                                                <p:cond delay="0"/>
                                              </p:stCondLst>
                                            </p:cTn>
                                            <p:tgtEl>
                                              <p:spTgt spid="25"/>
                                            </p:tgtEl>
                                            <p:attrNameLst>
                                              <p:attrName>style.visibility</p:attrName>
                                            </p:attrNameLst>
                                          </p:cBhvr>
                                          <p:to>
                                            <p:strVal val="visible"/>
                                          </p:to>
                                        </p:set>
                                        <p:animScale>
                                          <p:cBhvr>
                                            <p:cTn id="20"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5"/>
                                            </p:tgtEl>
                                            <p:attrNameLst>
                                              <p:attrName>ppt_x</p:attrName>
                                              <p:attrName>ppt_y</p:attrName>
                                            </p:attrNameLst>
                                          </p:cBhvr>
                                        </p:animMotion>
                                        <p:animEffect transition="in" filter="fade">
                                          <p:cBhvr>
                                            <p:cTn id="22" dur="1000"/>
                                            <p:tgtEl>
                                              <p:spTgt spid="25"/>
                                            </p:tgtEl>
                                          </p:cBhvr>
                                        </p:animEffect>
                                      </p:childTnLst>
                                    </p:cTn>
                                  </p:par>
                                </p:childTnLst>
                              </p:cTn>
                            </p:par>
                            <p:par>
                              <p:cTn id="23" fill="hold">
                                <p:stCondLst>
                                  <p:cond delay="5750"/>
                                </p:stCondLst>
                                <p:childTnLst>
                                  <p:par>
                                    <p:cTn id="24" presetID="50" presetClass="entr" presetSubtype="0" decel="100000"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p:cTn id="26" dur="1000" fill="hold"/>
                                            <p:tgtEl>
                                              <p:spTgt spid="26"/>
                                            </p:tgtEl>
                                            <p:attrNameLst>
                                              <p:attrName>ppt_w</p:attrName>
                                            </p:attrNameLst>
                                          </p:cBhvr>
                                          <p:tavLst>
                                            <p:tav tm="0">
                                              <p:val>
                                                <p:strVal val="#ppt_w+.3"/>
                                              </p:val>
                                            </p:tav>
                                            <p:tav tm="100000">
                                              <p:val>
                                                <p:strVal val="#ppt_w"/>
                                              </p:val>
                                            </p:tav>
                                          </p:tavLst>
                                        </p:anim>
                                        <p:anim calcmode="lin" valueType="num">
                                          <p:cBhvr>
                                            <p:cTn id="27" dur="1000" fill="hold"/>
                                            <p:tgtEl>
                                              <p:spTgt spid="26"/>
                                            </p:tgtEl>
                                            <p:attrNameLst>
                                              <p:attrName>ppt_h</p:attrName>
                                            </p:attrNameLst>
                                          </p:cBhvr>
                                          <p:tavLst>
                                            <p:tav tm="0">
                                              <p:val>
                                                <p:strVal val="#ppt_h"/>
                                              </p:val>
                                            </p:tav>
                                            <p:tav tm="100000">
                                              <p:val>
                                                <p:strVal val="#ppt_h"/>
                                              </p:val>
                                            </p:tav>
                                          </p:tavLst>
                                        </p:anim>
                                        <p:animEffect transition="in" filter="fade">
                                          <p:cBhvr>
                                            <p:cTn id="28" dur="1000"/>
                                            <p:tgtEl>
                                              <p:spTgt spid="26"/>
                                            </p:tgtEl>
                                          </p:cBhvr>
                                        </p:animEffect>
                                      </p:childTnLst>
                                    </p:cTn>
                                  </p:par>
                                </p:childTnLst>
                              </p:cTn>
                            </p:par>
                            <p:par>
                              <p:cTn id="29" fill="hold">
                                <p:stCondLst>
                                  <p:cond delay="6750"/>
                                </p:stCondLst>
                                <p:childTnLst>
                                  <p:par>
                                    <p:cTn id="30" presetID="10" presetClass="entr" presetSubtype="0"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par>
                                    <p:cTn id="33" presetID="35" presetClass="path" presetSubtype="0" repeatCount="2000" autoRev="1" fill="hold" grpId="1" nodeType="withEffect">
                                      <p:stCondLst>
                                        <p:cond delay="0"/>
                                      </p:stCondLst>
                                      <p:childTnLst>
                                        <p:animMotion origin="layout" path="M 3.33333E-6 2.96296E-6 L -0.05248 2.96296E-6 " pathEditMode="relative" rAng="0" ptsTypes="AA">
                                          <p:cBhvr>
                                            <p:cTn id="34" dur="1500" fill="hold"/>
                                            <p:tgtEl>
                                              <p:spTgt spid="28"/>
                                            </p:tgtEl>
                                            <p:attrNameLst>
                                              <p:attrName>ppt_x</p:attrName>
                                              <p:attrName>ppt_y</p:attrName>
                                            </p:attrNameLst>
                                          </p:cBhvr>
                                          <p:rCtr x="-26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8" grpId="0"/>
          <p:bldP spid="28" grpId="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a:stCxn id="6" idx="0"/>
          </p:cNvCxnSpPr>
          <p:nvPr/>
        </p:nvCxnSpPr>
        <p:spPr>
          <a:xfrm flipV="1">
            <a:off x="1913964" y="2859741"/>
            <a:ext cx="0" cy="654680"/>
          </a:xfrm>
          <a:prstGeom prst="line">
            <a:avLst/>
          </a:prstGeom>
          <a:ln>
            <a:solidFill>
              <a:srgbClr val="131426"/>
            </a:solidFill>
            <a:prstDash val="dash"/>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1445489" y="2066879"/>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起航</a:t>
            </a:r>
          </a:p>
        </p:txBody>
      </p:sp>
      <p:cxnSp>
        <p:nvCxnSpPr>
          <p:cNvPr id="12" name="直接连接符 11"/>
          <p:cNvCxnSpPr>
            <a:stCxn id="11" idx="0"/>
            <a:endCxn id="13" idx="4"/>
          </p:cNvCxnSpPr>
          <p:nvPr/>
        </p:nvCxnSpPr>
        <p:spPr>
          <a:xfrm flipV="1">
            <a:off x="5706033" y="2380128"/>
            <a:ext cx="0" cy="1134293"/>
          </a:xfrm>
          <a:prstGeom prst="line">
            <a:avLst/>
          </a:prstGeom>
          <a:ln>
            <a:solidFill>
              <a:srgbClr val="131426"/>
            </a:solidFill>
            <a:prstDash val="dash"/>
          </a:ln>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5226421" y="1420904"/>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蜕变</a:t>
            </a:r>
          </a:p>
        </p:txBody>
      </p:sp>
      <p:cxnSp>
        <p:nvCxnSpPr>
          <p:cNvPr id="16" name="直接连接符 15"/>
          <p:cNvCxnSpPr/>
          <p:nvPr/>
        </p:nvCxnSpPr>
        <p:spPr>
          <a:xfrm flipV="1">
            <a:off x="3718111" y="3756470"/>
            <a:ext cx="0" cy="967930"/>
          </a:xfrm>
          <a:prstGeom prst="line">
            <a:avLst/>
          </a:prstGeom>
          <a:ln>
            <a:solidFill>
              <a:srgbClr val="131426"/>
            </a:solidFill>
            <a:prstDash val="dash"/>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3247464" y="4550717"/>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拼搏</a:t>
            </a:r>
          </a:p>
        </p:txBody>
      </p:sp>
      <p:cxnSp>
        <p:nvCxnSpPr>
          <p:cNvPr id="22" name="直接连接符 21"/>
          <p:cNvCxnSpPr>
            <a:stCxn id="23" idx="0"/>
          </p:cNvCxnSpPr>
          <p:nvPr/>
        </p:nvCxnSpPr>
        <p:spPr>
          <a:xfrm flipV="1">
            <a:off x="7657490" y="3613548"/>
            <a:ext cx="0" cy="1348930"/>
          </a:xfrm>
          <a:prstGeom prst="line">
            <a:avLst/>
          </a:prstGeom>
          <a:ln>
            <a:solidFill>
              <a:srgbClr val="131426"/>
            </a:solidFill>
            <a:prstDash val="dash"/>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7177878" y="4962478"/>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奋进</a:t>
            </a:r>
          </a:p>
        </p:txBody>
      </p:sp>
      <p:cxnSp>
        <p:nvCxnSpPr>
          <p:cNvPr id="26" name="直接连接符 25"/>
          <p:cNvCxnSpPr/>
          <p:nvPr/>
        </p:nvCxnSpPr>
        <p:spPr>
          <a:xfrm flipV="1">
            <a:off x="9681878" y="1770529"/>
            <a:ext cx="0" cy="1752857"/>
          </a:xfrm>
          <a:prstGeom prst="line">
            <a:avLst/>
          </a:prstGeom>
          <a:ln>
            <a:solidFill>
              <a:srgbClr val="131426"/>
            </a:solidFill>
            <a:prstDash val="dash"/>
          </a:ln>
        </p:spPr>
        <p:style>
          <a:lnRef idx="1">
            <a:schemeClr val="accent1"/>
          </a:lnRef>
          <a:fillRef idx="0">
            <a:schemeClr val="accent1"/>
          </a:fillRef>
          <a:effectRef idx="0">
            <a:schemeClr val="accent1"/>
          </a:effectRef>
          <a:fontRef idx="minor">
            <a:schemeClr val="tx1"/>
          </a:fontRef>
        </p:style>
      </p:cxnSp>
      <p:sp>
        <p:nvSpPr>
          <p:cNvPr id="27" name="椭圆 26"/>
          <p:cNvSpPr/>
          <p:nvPr/>
        </p:nvSpPr>
        <p:spPr>
          <a:xfrm>
            <a:off x="9211231" y="941292"/>
            <a:ext cx="959224" cy="959224"/>
          </a:xfrm>
          <a:prstGeom prst="ellipse">
            <a:avLst/>
          </a:prstGeom>
          <a:solidFill>
            <a:srgbClr val="E74C2E"/>
          </a:solidFill>
          <a:ln w="571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500" dirty="0">
                <a:latin typeface="方正稚艺简体" panose="03000509000000000000" pitchFamily="65" charset="-122"/>
                <a:ea typeface="方正稚艺简体" panose="03000509000000000000" pitchFamily="65" charset="-122"/>
              </a:rPr>
              <a:t>创新</a:t>
            </a:r>
          </a:p>
        </p:txBody>
      </p:sp>
      <p:grpSp>
        <p:nvGrpSpPr>
          <p:cNvPr id="5" name="组合 4"/>
          <p:cNvGrpSpPr/>
          <p:nvPr/>
        </p:nvGrpSpPr>
        <p:grpSpPr>
          <a:xfrm>
            <a:off x="1515034" y="3514421"/>
            <a:ext cx="779929" cy="412119"/>
            <a:chOff x="1515034" y="3514421"/>
            <a:chExt cx="779929" cy="412119"/>
          </a:xfrm>
        </p:grpSpPr>
        <p:sp>
          <p:nvSpPr>
            <p:cNvPr id="6" name="等腰三角形 5"/>
            <p:cNvSpPr/>
            <p:nvPr/>
          </p:nvSpPr>
          <p:spPr>
            <a:xfrm>
              <a:off x="1783976" y="3514421"/>
              <a:ext cx="259976" cy="161365"/>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515034" y="3666821"/>
              <a:ext cx="779929" cy="25971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2009</a:t>
              </a:r>
              <a:endParaRPr lang="zh-CN" altLang="en-US" dirty="0"/>
            </a:p>
          </p:txBody>
        </p:sp>
      </p:grpSp>
      <p:grpSp>
        <p:nvGrpSpPr>
          <p:cNvPr id="7" name="组合 6"/>
          <p:cNvGrpSpPr/>
          <p:nvPr/>
        </p:nvGrpSpPr>
        <p:grpSpPr>
          <a:xfrm>
            <a:off x="3324269" y="3407102"/>
            <a:ext cx="779929" cy="430050"/>
            <a:chOff x="3324269" y="3407102"/>
            <a:chExt cx="779929" cy="430050"/>
          </a:xfrm>
        </p:grpSpPr>
        <p:sp>
          <p:nvSpPr>
            <p:cNvPr id="15" name="等腰三角形 14"/>
            <p:cNvSpPr/>
            <p:nvPr/>
          </p:nvSpPr>
          <p:spPr>
            <a:xfrm flipV="1">
              <a:off x="3597088" y="3675787"/>
              <a:ext cx="259976" cy="161365"/>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3324269" y="3407102"/>
              <a:ext cx="779929" cy="259719"/>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2010</a:t>
              </a:r>
              <a:endParaRPr lang="zh-CN" altLang="en-US" dirty="0"/>
            </a:p>
          </p:txBody>
        </p:sp>
      </p:grpSp>
      <p:grpSp>
        <p:nvGrpSpPr>
          <p:cNvPr id="10" name="组合 9"/>
          <p:cNvGrpSpPr/>
          <p:nvPr/>
        </p:nvGrpSpPr>
        <p:grpSpPr>
          <a:xfrm>
            <a:off x="5297110" y="3514421"/>
            <a:ext cx="779929" cy="412118"/>
            <a:chOff x="5297110" y="3514421"/>
            <a:chExt cx="779929" cy="412118"/>
          </a:xfrm>
        </p:grpSpPr>
        <p:sp>
          <p:nvSpPr>
            <p:cNvPr id="11" name="等腰三角形 10"/>
            <p:cNvSpPr/>
            <p:nvPr/>
          </p:nvSpPr>
          <p:spPr>
            <a:xfrm>
              <a:off x="5576045" y="3514421"/>
              <a:ext cx="259976" cy="161365"/>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297110" y="3666820"/>
              <a:ext cx="779929" cy="259719"/>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2011</a:t>
              </a:r>
              <a:endParaRPr lang="zh-CN" altLang="en-US" dirty="0"/>
            </a:p>
          </p:txBody>
        </p:sp>
      </p:grpSp>
      <p:grpSp>
        <p:nvGrpSpPr>
          <p:cNvPr id="14" name="组合 13"/>
          <p:cNvGrpSpPr/>
          <p:nvPr/>
        </p:nvGrpSpPr>
        <p:grpSpPr>
          <a:xfrm>
            <a:off x="7259168" y="3407101"/>
            <a:ext cx="779929" cy="430051"/>
            <a:chOff x="7259168" y="3407101"/>
            <a:chExt cx="779929" cy="430051"/>
          </a:xfrm>
        </p:grpSpPr>
        <p:sp>
          <p:nvSpPr>
            <p:cNvPr id="21" name="等腰三角形 20"/>
            <p:cNvSpPr/>
            <p:nvPr/>
          </p:nvSpPr>
          <p:spPr>
            <a:xfrm flipV="1">
              <a:off x="7527502" y="3675787"/>
              <a:ext cx="259976" cy="161365"/>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7259168" y="3407101"/>
              <a:ext cx="779929" cy="25971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2012</a:t>
              </a:r>
              <a:endParaRPr lang="zh-CN" altLang="en-US" dirty="0"/>
            </a:p>
          </p:txBody>
        </p:sp>
      </p:grpSp>
      <p:grpSp>
        <p:nvGrpSpPr>
          <p:cNvPr id="17" name="组合 16"/>
          <p:cNvGrpSpPr/>
          <p:nvPr/>
        </p:nvGrpSpPr>
        <p:grpSpPr>
          <a:xfrm>
            <a:off x="9291913" y="3514421"/>
            <a:ext cx="779929" cy="434658"/>
            <a:chOff x="9291913" y="3514421"/>
            <a:chExt cx="779929" cy="434658"/>
          </a:xfrm>
        </p:grpSpPr>
        <p:sp>
          <p:nvSpPr>
            <p:cNvPr id="25" name="等腰三角形 24"/>
            <p:cNvSpPr/>
            <p:nvPr/>
          </p:nvSpPr>
          <p:spPr>
            <a:xfrm>
              <a:off x="9560855" y="3514421"/>
              <a:ext cx="259976" cy="161365"/>
            </a:xfrm>
            <a:prstGeom prs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9291913" y="3689360"/>
              <a:ext cx="779929" cy="259719"/>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2013</a:t>
              </a:r>
              <a:endParaRPr lang="zh-CN" altLang="en-US" dirty="0"/>
            </a:p>
          </p:txBody>
        </p:sp>
      </p:grpSp>
      <p:grpSp>
        <p:nvGrpSpPr>
          <p:cNvPr id="2" name="组合 1"/>
          <p:cNvGrpSpPr/>
          <p:nvPr/>
        </p:nvGrpSpPr>
        <p:grpSpPr>
          <a:xfrm>
            <a:off x="1003836" y="3620876"/>
            <a:ext cx="10614423" cy="109817"/>
            <a:chOff x="1003836" y="3620876"/>
            <a:chExt cx="10614423" cy="109817"/>
          </a:xfrm>
        </p:grpSpPr>
        <p:cxnSp>
          <p:nvCxnSpPr>
            <p:cNvPr id="3" name="直接连接符 2"/>
            <p:cNvCxnSpPr/>
            <p:nvPr/>
          </p:nvCxnSpPr>
          <p:spPr>
            <a:xfrm>
              <a:off x="1074228" y="3675786"/>
              <a:ext cx="10544031" cy="0"/>
            </a:xfrm>
            <a:prstGeom prst="line">
              <a:avLst/>
            </a:prstGeom>
            <a:ln w="31750">
              <a:solidFill>
                <a:srgbClr val="222A35"/>
              </a:solidFill>
              <a:headEnd w="lg" len="lg"/>
              <a:tailEnd type="stealth"/>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1003836" y="3620876"/>
              <a:ext cx="109817" cy="109817"/>
            </a:xfrm>
            <a:prstGeom prst="ellips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a:off x="0" y="619738"/>
            <a:ext cx="3370216" cy="493479"/>
            <a:chOff x="0" y="619738"/>
            <a:chExt cx="3370216" cy="493479"/>
          </a:xfrm>
        </p:grpSpPr>
        <p:grpSp>
          <p:nvGrpSpPr>
            <p:cNvPr id="38" name="组合 37"/>
            <p:cNvGrpSpPr/>
            <p:nvPr/>
          </p:nvGrpSpPr>
          <p:grpSpPr>
            <a:xfrm>
              <a:off x="0" y="619738"/>
              <a:ext cx="3370216" cy="493479"/>
              <a:chOff x="0" y="288813"/>
              <a:chExt cx="3370216" cy="493479"/>
            </a:xfrm>
            <a:solidFill>
              <a:srgbClr val="131426"/>
            </a:solidFill>
          </p:grpSpPr>
          <p:sp>
            <p:nvSpPr>
              <p:cNvPr id="39" name="矩形 38"/>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直角三角形 39"/>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文本框 40"/>
            <p:cNvSpPr txBox="1"/>
            <p:nvPr/>
          </p:nvSpPr>
          <p:spPr>
            <a:xfrm>
              <a:off x="747697" y="638841"/>
              <a:ext cx="1642545" cy="461665"/>
            </a:xfrm>
            <a:prstGeom prst="rect">
              <a:avLst/>
            </a:prstGeom>
            <a:noFill/>
          </p:spPr>
          <p:txBody>
            <a:bodyPr wrap="square" rtlCol="0">
              <a:spAutoFit/>
            </a:bodyPr>
            <a:lstStyle>
              <a:defPPr>
                <a:defRPr lang="zh-CN"/>
              </a:defPPr>
              <a:lvl1pP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发展历程</a:t>
              </a:r>
            </a:p>
          </p:txBody>
        </p:sp>
      </p:grpSp>
      <p:grpSp>
        <p:nvGrpSpPr>
          <p:cNvPr id="35" name="组合 34"/>
          <p:cNvGrpSpPr/>
          <p:nvPr/>
        </p:nvGrpSpPr>
        <p:grpSpPr>
          <a:xfrm>
            <a:off x="11550315" y="6507183"/>
            <a:ext cx="299785" cy="299785"/>
            <a:chOff x="11550315" y="6496550"/>
            <a:chExt cx="299785" cy="299785"/>
          </a:xfrm>
        </p:grpSpPr>
        <p:sp>
          <p:nvSpPr>
            <p:cNvPr id="36" name="椭圆 35"/>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右箭头 41"/>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 name="组合 42"/>
          <p:cNvGrpSpPr/>
          <p:nvPr/>
        </p:nvGrpSpPr>
        <p:grpSpPr>
          <a:xfrm flipH="1">
            <a:off x="11055771" y="6507183"/>
            <a:ext cx="299785" cy="299785"/>
            <a:chOff x="11550315" y="6496550"/>
            <a:chExt cx="299785" cy="299785"/>
          </a:xfrm>
        </p:grpSpPr>
        <p:sp>
          <p:nvSpPr>
            <p:cNvPr id="44" name="椭圆 43"/>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右箭头 44"/>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文本框 45"/>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anim calcmode="lin" valueType="num">
                                          <p:cBhvr>
                                            <p:cTn id="17" dur="500" fill="hold"/>
                                            <p:tgtEl>
                                              <p:spTgt spid="5"/>
                                            </p:tgtEl>
                                            <p:attrNameLst>
                                              <p:attrName>ppt_w</p:attrName>
                                            </p:attrNameLst>
                                          </p:cBhvr>
                                          <p:tavLst>
                                            <p:tav tm="0" fmla="#ppt_w*sin(2.5*pi*$)">
                                              <p:val>
                                                <p:fltVal val="0"/>
                                              </p:val>
                                            </p:tav>
                                            <p:tav tm="100000">
                                              <p:val>
                                                <p:fltVal val="1"/>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250"/>
                                            <p:tgtEl>
                                              <p:spTgt spid="8"/>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par>
                                    <p:cTn id="28" presetID="6" presetClass="emph" presetSubtype="0" repeatCount="3000" autoRev="1" fill="hold" grpId="1" nodeType="withEffect">
                                      <p:stCondLst>
                                        <p:cond delay="0"/>
                                      </p:stCondLst>
                                      <p:childTnLst>
                                        <p:animScale>
                                          <p:cBhvr>
                                            <p:cTn id="29" dur="500" fill="hold"/>
                                            <p:tgtEl>
                                              <p:spTgt spid="9"/>
                                            </p:tgtEl>
                                          </p:cBhvr>
                                          <p:by x="80000" y="80000"/>
                                        </p:animScale>
                                      </p:childTnLst>
                                    </p:cTn>
                                  </p:par>
                                  <p:par>
                                    <p:cTn id="30" presetID="45" presetClass="entr" presetSubtype="0" fill="hold" nodeType="withEffect">
                                      <p:stCondLst>
                                        <p:cond delay="200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anim calcmode="lin" valueType="num">
                                          <p:cBhvr>
                                            <p:cTn id="33" dur="500" fill="hold"/>
                                            <p:tgtEl>
                                              <p:spTgt spid="7"/>
                                            </p:tgtEl>
                                            <p:attrNameLst>
                                              <p:attrName>ppt_w</p:attrName>
                                            </p:attrNameLst>
                                          </p:cBhvr>
                                          <p:tavLst>
                                            <p:tav tm="0" fmla="#ppt_w*sin(2.5*pi*$)">
                                              <p:val>
                                                <p:fltVal val="0"/>
                                              </p:val>
                                            </p:tav>
                                            <p:tav tm="100000">
                                              <p:val>
                                                <p:fltVal val="1"/>
                                              </p:val>
                                            </p:tav>
                                          </p:tavLst>
                                        </p:anim>
                                        <p:anim calcmode="lin" valueType="num">
                                          <p:cBhvr>
                                            <p:cTn id="34" dur="500" fill="hold"/>
                                            <p:tgtEl>
                                              <p:spTgt spid="7"/>
                                            </p:tgtEl>
                                            <p:attrNameLst>
                                              <p:attrName>ppt_h</p:attrName>
                                            </p:attrNameLst>
                                          </p:cBhvr>
                                          <p:tavLst>
                                            <p:tav tm="0">
                                              <p:val>
                                                <p:strVal val="#ppt_h"/>
                                              </p:val>
                                            </p:tav>
                                            <p:tav tm="100000">
                                              <p:val>
                                                <p:strVal val="#ppt_h"/>
                                              </p:val>
                                            </p:tav>
                                          </p:tavLst>
                                        </p:anim>
                                      </p:childTnLst>
                                    </p:cTn>
                                  </p:par>
                                  <p:par>
                                    <p:cTn id="35" presetID="22" presetClass="entr" presetSubtype="1" fill="hold" nodeType="withEffect">
                                      <p:stCondLst>
                                        <p:cond delay="300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250"/>
                                            <p:tgtEl>
                                              <p:spTgt spid="16"/>
                                            </p:tgtEl>
                                          </p:cBhvr>
                                        </p:animEffect>
                                      </p:childTnLst>
                                    </p:cTn>
                                  </p:par>
                                  <p:par>
                                    <p:cTn id="38" presetID="53" presetClass="entr" presetSubtype="16" fill="hold" grpId="0" nodeType="withEffect">
                                      <p:stCondLst>
                                        <p:cond delay="3250"/>
                                      </p:stCondLst>
                                      <p:childTnLst>
                                        <p:set>
                                          <p:cBhvr>
                                            <p:cTn id="39" dur="1" fill="hold">
                                              <p:stCondLst>
                                                <p:cond delay="0"/>
                                              </p:stCondLst>
                                            </p:cTn>
                                            <p:tgtEl>
                                              <p:spTgt spid="20"/>
                                            </p:tgtEl>
                                            <p:attrNameLst>
                                              <p:attrName>style.visibility</p:attrName>
                                            </p:attrNameLst>
                                          </p:cBhvr>
                                          <p:to>
                                            <p:strVal val="visible"/>
                                          </p:to>
                                        </p:set>
                                        <p:anim calcmode="lin" valueType="num">
                                          <p:cBhvr>
                                            <p:cTn id="40" dur="500" fill="hold"/>
                                            <p:tgtEl>
                                              <p:spTgt spid="20"/>
                                            </p:tgtEl>
                                            <p:attrNameLst>
                                              <p:attrName>ppt_w</p:attrName>
                                            </p:attrNameLst>
                                          </p:cBhvr>
                                          <p:tavLst>
                                            <p:tav tm="0">
                                              <p:val>
                                                <p:fltVal val="0"/>
                                              </p:val>
                                            </p:tav>
                                            <p:tav tm="100000">
                                              <p:val>
                                                <p:strVal val="#ppt_w"/>
                                              </p:val>
                                            </p:tav>
                                          </p:tavLst>
                                        </p:anim>
                                        <p:anim calcmode="lin" valueType="num">
                                          <p:cBhvr>
                                            <p:cTn id="41" dur="500" fill="hold"/>
                                            <p:tgtEl>
                                              <p:spTgt spid="20"/>
                                            </p:tgtEl>
                                            <p:attrNameLst>
                                              <p:attrName>ppt_h</p:attrName>
                                            </p:attrNameLst>
                                          </p:cBhvr>
                                          <p:tavLst>
                                            <p:tav tm="0">
                                              <p:val>
                                                <p:fltVal val="0"/>
                                              </p:val>
                                            </p:tav>
                                            <p:tav tm="100000">
                                              <p:val>
                                                <p:strVal val="#ppt_h"/>
                                              </p:val>
                                            </p:tav>
                                          </p:tavLst>
                                        </p:anim>
                                        <p:animEffect transition="in" filter="fade">
                                          <p:cBhvr>
                                            <p:cTn id="42" dur="500"/>
                                            <p:tgtEl>
                                              <p:spTgt spid="20"/>
                                            </p:tgtEl>
                                          </p:cBhvr>
                                        </p:animEffect>
                                      </p:childTnLst>
                                    </p:cTn>
                                  </p:par>
                                  <p:par>
                                    <p:cTn id="43" presetID="6" presetClass="emph" presetSubtype="0" repeatCount="3000" autoRev="1" fill="hold" grpId="1" nodeType="withEffect">
                                      <p:stCondLst>
                                        <p:cond delay="3250"/>
                                      </p:stCondLst>
                                      <p:childTnLst>
                                        <p:animScale>
                                          <p:cBhvr>
                                            <p:cTn id="44" dur="500" fill="hold"/>
                                            <p:tgtEl>
                                              <p:spTgt spid="20"/>
                                            </p:tgtEl>
                                          </p:cBhvr>
                                          <p:by x="80000" y="80000"/>
                                        </p:animScale>
                                      </p:childTnLst>
                                    </p:cTn>
                                  </p:par>
                                  <p:par>
                                    <p:cTn id="45" presetID="45" presetClass="entr" presetSubtype="0" fill="hold" nodeType="withEffect">
                                      <p:stCondLst>
                                        <p:cond delay="525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anim calcmode="lin" valueType="num">
                                          <p:cBhvr>
                                            <p:cTn id="48" dur="500" fill="hold"/>
                                            <p:tgtEl>
                                              <p:spTgt spid="10"/>
                                            </p:tgtEl>
                                            <p:attrNameLst>
                                              <p:attrName>ppt_w</p:attrName>
                                            </p:attrNameLst>
                                          </p:cBhvr>
                                          <p:tavLst>
                                            <p:tav tm="0" fmla="#ppt_w*sin(2.5*pi*$)">
                                              <p:val>
                                                <p:fltVal val="0"/>
                                              </p:val>
                                            </p:tav>
                                            <p:tav tm="100000">
                                              <p:val>
                                                <p:fltVal val="1"/>
                                              </p:val>
                                            </p:tav>
                                          </p:tavLst>
                                        </p:anim>
                                        <p:anim calcmode="lin" valueType="num">
                                          <p:cBhvr>
                                            <p:cTn id="49" dur="500" fill="hold"/>
                                            <p:tgtEl>
                                              <p:spTgt spid="10"/>
                                            </p:tgtEl>
                                            <p:attrNameLst>
                                              <p:attrName>ppt_h</p:attrName>
                                            </p:attrNameLst>
                                          </p:cBhvr>
                                          <p:tavLst>
                                            <p:tav tm="0">
                                              <p:val>
                                                <p:strVal val="#ppt_h"/>
                                              </p:val>
                                            </p:tav>
                                            <p:tav tm="100000">
                                              <p:val>
                                                <p:strVal val="#ppt_h"/>
                                              </p:val>
                                            </p:tav>
                                          </p:tavLst>
                                        </p:anim>
                                      </p:childTnLst>
                                    </p:cTn>
                                  </p:par>
                                  <p:par>
                                    <p:cTn id="50" presetID="22" presetClass="entr" presetSubtype="4" fill="hold" nodeType="withEffect">
                                      <p:stCondLst>
                                        <p:cond delay="625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250"/>
                                            <p:tgtEl>
                                              <p:spTgt spid="12"/>
                                            </p:tgtEl>
                                          </p:cBhvr>
                                        </p:animEffect>
                                      </p:childTnLst>
                                    </p:cTn>
                                  </p:par>
                                  <p:par>
                                    <p:cTn id="53" presetID="53" presetClass="entr" presetSubtype="16" fill="hold" grpId="0" nodeType="withEffect">
                                      <p:stCondLst>
                                        <p:cond delay="650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par>
                                    <p:cTn id="58" presetID="6" presetClass="emph" presetSubtype="0" repeatCount="3000" autoRev="1" fill="hold" grpId="1" nodeType="withEffect">
                                      <p:stCondLst>
                                        <p:cond delay="6500"/>
                                      </p:stCondLst>
                                      <p:childTnLst>
                                        <p:animScale>
                                          <p:cBhvr>
                                            <p:cTn id="59" dur="500" fill="hold"/>
                                            <p:tgtEl>
                                              <p:spTgt spid="13"/>
                                            </p:tgtEl>
                                          </p:cBhvr>
                                          <p:by x="80000" y="80000"/>
                                        </p:animScale>
                                      </p:childTnLst>
                                    </p:cTn>
                                  </p:par>
                                  <p:par>
                                    <p:cTn id="60" presetID="45" presetClass="entr" presetSubtype="0" fill="hold" nodeType="withEffect">
                                      <p:stCondLst>
                                        <p:cond delay="850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anim calcmode="lin" valueType="num">
                                          <p:cBhvr>
                                            <p:cTn id="63" dur="500" fill="hold"/>
                                            <p:tgtEl>
                                              <p:spTgt spid="14"/>
                                            </p:tgtEl>
                                            <p:attrNameLst>
                                              <p:attrName>ppt_w</p:attrName>
                                            </p:attrNameLst>
                                          </p:cBhvr>
                                          <p:tavLst>
                                            <p:tav tm="0" fmla="#ppt_w*sin(2.5*pi*$)">
                                              <p:val>
                                                <p:fltVal val="0"/>
                                              </p:val>
                                            </p:tav>
                                            <p:tav tm="100000">
                                              <p:val>
                                                <p:fltVal val="1"/>
                                              </p:val>
                                            </p:tav>
                                          </p:tavLst>
                                        </p:anim>
                                        <p:anim calcmode="lin" valueType="num">
                                          <p:cBhvr>
                                            <p:cTn id="64" dur="500" fill="hold"/>
                                            <p:tgtEl>
                                              <p:spTgt spid="14"/>
                                            </p:tgtEl>
                                            <p:attrNameLst>
                                              <p:attrName>ppt_h</p:attrName>
                                            </p:attrNameLst>
                                          </p:cBhvr>
                                          <p:tavLst>
                                            <p:tav tm="0">
                                              <p:val>
                                                <p:strVal val="#ppt_h"/>
                                              </p:val>
                                            </p:tav>
                                            <p:tav tm="100000">
                                              <p:val>
                                                <p:strVal val="#ppt_h"/>
                                              </p:val>
                                            </p:tav>
                                          </p:tavLst>
                                        </p:anim>
                                      </p:childTnLst>
                                    </p:cTn>
                                  </p:par>
                                  <p:par>
                                    <p:cTn id="65" presetID="22" presetClass="entr" presetSubtype="1" fill="hold" nodeType="withEffect">
                                      <p:stCondLst>
                                        <p:cond delay="9500"/>
                                      </p:stCondLst>
                                      <p:childTnLst>
                                        <p:set>
                                          <p:cBhvr>
                                            <p:cTn id="66" dur="1" fill="hold">
                                              <p:stCondLst>
                                                <p:cond delay="0"/>
                                              </p:stCondLst>
                                            </p:cTn>
                                            <p:tgtEl>
                                              <p:spTgt spid="22"/>
                                            </p:tgtEl>
                                            <p:attrNameLst>
                                              <p:attrName>style.visibility</p:attrName>
                                            </p:attrNameLst>
                                          </p:cBhvr>
                                          <p:to>
                                            <p:strVal val="visible"/>
                                          </p:to>
                                        </p:set>
                                        <p:animEffect transition="in" filter="wipe(up)">
                                          <p:cBhvr>
                                            <p:cTn id="67" dur="250"/>
                                            <p:tgtEl>
                                              <p:spTgt spid="22"/>
                                            </p:tgtEl>
                                          </p:cBhvr>
                                        </p:animEffect>
                                      </p:childTnLst>
                                    </p:cTn>
                                  </p:par>
                                  <p:par>
                                    <p:cTn id="68" presetID="53" presetClass="entr" presetSubtype="16" fill="hold" grpId="0" nodeType="withEffect">
                                      <p:stCondLst>
                                        <p:cond delay="9750"/>
                                      </p:stCondLst>
                                      <p:childTnLst>
                                        <p:set>
                                          <p:cBhvr>
                                            <p:cTn id="69" dur="1" fill="hold">
                                              <p:stCondLst>
                                                <p:cond delay="0"/>
                                              </p:stCondLst>
                                            </p:cTn>
                                            <p:tgtEl>
                                              <p:spTgt spid="23"/>
                                            </p:tgtEl>
                                            <p:attrNameLst>
                                              <p:attrName>style.visibility</p:attrName>
                                            </p:attrNameLst>
                                          </p:cBhvr>
                                          <p:to>
                                            <p:strVal val="visible"/>
                                          </p:to>
                                        </p:set>
                                        <p:anim calcmode="lin" valueType="num">
                                          <p:cBhvr>
                                            <p:cTn id="70" dur="500" fill="hold"/>
                                            <p:tgtEl>
                                              <p:spTgt spid="23"/>
                                            </p:tgtEl>
                                            <p:attrNameLst>
                                              <p:attrName>ppt_w</p:attrName>
                                            </p:attrNameLst>
                                          </p:cBhvr>
                                          <p:tavLst>
                                            <p:tav tm="0">
                                              <p:val>
                                                <p:fltVal val="0"/>
                                              </p:val>
                                            </p:tav>
                                            <p:tav tm="100000">
                                              <p:val>
                                                <p:strVal val="#ppt_w"/>
                                              </p:val>
                                            </p:tav>
                                          </p:tavLst>
                                        </p:anim>
                                        <p:anim calcmode="lin" valueType="num">
                                          <p:cBhvr>
                                            <p:cTn id="71" dur="500" fill="hold"/>
                                            <p:tgtEl>
                                              <p:spTgt spid="23"/>
                                            </p:tgtEl>
                                            <p:attrNameLst>
                                              <p:attrName>ppt_h</p:attrName>
                                            </p:attrNameLst>
                                          </p:cBhvr>
                                          <p:tavLst>
                                            <p:tav tm="0">
                                              <p:val>
                                                <p:fltVal val="0"/>
                                              </p:val>
                                            </p:tav>
                                            <p:tav tm="100000">
                                              <p:val>
                                                <p:strVal val="#ppt_h"/>
                                              </p:val>
                                            </p:tav>
                                          </p:tavLst>
                                        </p:anim>
                                        <p:animEffect transition="in" filter="fade">
                                          <p:cBhvr>
                                            <p:cTn id="72" dur="500"/>
                                            <p:tgtEl>
                                              <p:spTgt spid="23"/>
                                            </p:tgtEl>
                                          </p:cBhvr>
                                        </p:animEffect>
                                      </p:childTnLst>
                                    </p:cTn>
                                  </p:par>
                                  <p:par>
                                    <p:cTn id="73" presetID="6" presetClass="emph" presetSubtype="0" repeatCount="3000" autoRev="1" fill="hold" grpId="1" nodeType="withEffect">
                                      <p:stCondLst>
                                        <p:cond delay="9750"/>
                                      </p:stCondLst>
                                      <p:childTnLst>
                                        <p:animScale>
                                          <p:cBhvr>
                                            <p:cTn id="74" dur="500" fill="hold"/>
                                            <p:tgtEl>
                                              <p:spTgt spid="23"/>
                                            </p:tgtEl>
                                          </p:cBhvr>
                                          <p:by x="80000" y="80000"/>
                                        </p:animScale>
                                      </p:childTnLst>
                                    </p:cTn>
                                  </p:par>
                                  <p:par>
                                    <p:cTn id="75" presetID="45" presetClass="entr" presetSubtype="0" fill="hold" nodeType="withEffect">
                                      <p:stCondLst>
                                        <p:cond delay="1175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anim calcmode="lin" valueType="num">
                                          <p:cBhvr>
                                            <p:cTn id="78" dur="500" fill="hold"/>
                                            <p:tgtEl>
                                              <p:spTgt spid="17"/>
                                            </p:tgtEl>
                                            <p:attrNameLst>
                                              <p:attrName>ppt_w</p:attrName>
                                            </p:attrNameLst>
                                          </p:cBhvr>
                                          <p:tavLst>
                                            <p:tav tm="0" fmla="#ppt_w*sin(2.5*pi*$)">
                                              <p:val>
                                                <p:fltVal val="0"/>
                                              </p:val>
                                            </p:tav>
                                            <p:tav tm="100000">
                                              <p:val>
                                                <p:fltVal val="1"/>
                                              </p:val>
                                            </p:tav>
                                          </p:tavLst>
                                        </p:anim>
                                        <p:anim calcmode="lin" valueType="num">
                                          <p:cBhvr>
                                            <p:cTn id="79" dur="500" fill="hold"/>
                                            <p:tgtEl>
                                              <p:spTgt spid="17"/>
                                            </p:tgtEl>
                                            <p:attrNameLst>
                                              <p:attrName>ppt_h</p:attrName>
                                            </p:attrNameLst>
                                          </p:cBhvr>
                                          <p:tavLst>
                                            <p:tav tm="0">
                                              <p:val>
                                                <p:strVal val="#ppt_h"/>
                                              </p:val>
                                            </p:tav>
                                            <p:tav tm="100000">
                                              <p:val>
                                                <p:strVal val="#ppt_h"/>
                                              </p:val>
                                            </p:tav>
                                          </p:tavLst>
                                        </p:anim>
                                      </p:childTnLst>
                                    </p:cTn>
                                  </p:par>
                                  <p:par>
                                    <p:cTn id="80" presetID="22" presetClass="entr" presetSubtype="4" fill="hold" nodeType="withEffect">
                                      <p:stCondLst>
                                        <p:cond delay="1275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250"/>
                                            <p:tgtEl>
                                              <p:spTgt spid="26"/>
                                            </p:tgtEl>
                                          </p:cBhvr>
                                        </p:animEffect>
                                      </p:childTnLst>
                                    </p:cTn>
                                  </p:par>
                                  <p:par>
                                    <p:cTn id="83" presetID="53" presetClass="entr" presetSubtype="16" fill="hold" grpId="0" nodeType="withEffect">
                                      <p:stCondLst>
                                        <p:cond delay="130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6" presetClass="emph" presetSubtype="0" repeatCount="3000" autoRev="1" fill="hold" grpId="1" nodeType="withEffect">
                                      <p:stCondLst>
                                        <p:cond delay="13250"/>
                                      </p:stCondLst>
                                      <p:childTnLst>
                                        <p:animScale>
                                          <p:cBhvr>
                                            <p:cTn id="89" dur="500" fill="hold"/>
                                            <p:tgtEl>
                                              <p:spTgt spid="27"/>
                                            </p:tgtEl>
                                          </p:cBhvr>
                                          <p:by x="80000" y="8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3" grpId="0" animBg="1"/>
          <p:bldP spid="13" grpId="1" animBg="1"/>
          <p:bldP spid="20" grpId="0" animBg="1"/>
          <p:bldP spid="20" grpId="1" animBg="1"/>
          <p:bldP spid="23" grpId="0" animBg="1"/>
          <p:bldP spid="23" grpId="1" animBg="1"/>
          <p:bldP spid="27" grpId="0" animBg="1"/>
          <p:bldP spid="27"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anim calcmode="lin" valueType="num">
                                          <p:cBhvr>
                                            <p:cTn id="17" dur="500" fill="hold"/>
                                            <p:tgtEl>
                                              <p:spTgt spid="5"/>
                                            </p:tgtEl>
                                            <p:attrNameLst>
                                              <p:attrName>ppt_w</p:attrName>
                                            </p:attrNameLst>
                                          </p:cBhvr>
                                          <p:tavLst>
                                            <p:tav tm="0" fmla="#ppt_w*sin(2.5*pi*$)">
                                              <p:val>
                                                <p:fltVal val="0"/>
                                              </p:val>
                                            </p:tav>
                                            <p:tav tm="100000">
                                              <p:val>
                                                <p:fltVal val="1"/>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250"/>
                                            <p:tgtEl>
                                              <p:spTgt spid="8"/>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par>
                                    <p:cTn id="28" presetID="6" presetClass="emph" presetSubtype="0" repeatCount="3000" autoRev="1" fill="hold" grpId="1" nodeType="withEffect">
                                      <p:stCondLst>
                                        <p:cond delay="0"/>
                                      </p:stCondLst>
                                      <p:childTnLst>
                                        <p:animScale>
                                          <p:cBhvr>
                                            <p:cTn id="29" dur="500" fill="hold"/>
                                            <p:tgtEl>
                                              <p:spTgt spid="9"/>
                                            </p:tgtEl>
                                          </p:cBhvr>
                                          <p:by x="80000" y="80000"/>
                                        </p:animScale>
                                      </p:childTnLst>
                                    </p:cTn>
                                  </p:par>
                                  <p:par>
                                    <p:cTn id="30" presetID="45" presetClass="entr" presetSubtype="0" fill="hold" nodeType="withEffect">
                                      <p:stCondLst>
                                        <p:cond delay="200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anim calcmode="lin" valueType="num">
                                          <p:cBhvr>
                                            <p:cTn id="33" dur="500" fill="hold"/>
                                            <p:tgtEl>
                                              <p:spTgt spid="7"/>
                                            </p:tgtEl>
                                            <p:attrNameLst>
                                              <p:attrName>ppt_w</p:attrName>
                                            </p:attrNameLst>
                                          </p:cBhvr>
                                          <p:tavLst>
                                            <p:tav tm="0" fmla="#ppt_w*sin(2.5*pi*$)">
                                              <p:val>
                                                <p:fltVal val="0"/>
                                              </p:val>
                                            </p:tav>
                                            <p:tav tm="100000">
                                              <p:val>
                                                <p:fltVal val="1"/>
                                              </p:val>
                                            </p:tav>
                                          </p:tavLst>
                                        </p:anim>
                                        <p:anim calcmode="lin" valueType="num">
                                          <p:cBhvr>
                                            <p:cTn id="34" dur="500" fill="hold"/>
                                            <p:tgtEl>
                                              <p:spTgt spid="7"/>
                                            </p:tgtEl>
                                            <p:attrNameLst>
                                              <p:attrName>ppt_h</p:attrName>
                                            </p:attrNameLst>
                                          </p:cBhvr>
                                          <p:tavLst>
                                            <p:tav tm="0">
                                              <p:val>
                                                <p:strVal val="#ppt_h"/>
                                              </p:val>
                                            </p:tav>
                                            <p:tav tm="100000">
                                              <p:val>
                                                <p:strVal val="#ppt_h"/>
                                              </p:val>
                                            </p:tav>
                                          </p:tavLst>
                                        </p:anim>
                                      </p:childTnLst>
                                    </p:cTn>
                                  </p:par>
                                  <p:par>
                                    <p:cTn id="35" presetID="22" presetClass="entr" presetSubtype="1" fill="hold" nodeType="withEffect">
                                      <p:stCondLst>
                                        <p:cond delay="300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250"/>
                                            <p:tgtEl>
                                              <p:spTgt spid="16"/>
                                            </p:tgtEl>
                                          </p:cBhvr>
                                        </p:animEffect>
                                      </p:childTnLst>
                                    </p:cTn>
                                  </p:par>
                                  <p:par>
                                    <p:cTn id="38" presetID="53" presetClass="entr" presetSubtype="16" fill="hold" grpId="0" nodeType="withEffect">
                                      <p:stCondLst>
                                        <p:cond delay="3250"/>
                                      </p:stCondLst>
                                      <p:childTnLst>
                                        <p:set>
                                          <p:cBhvr>
                                            <p:cTn id="39" dur="1" fill="hold">
                                              <p:stCondLst>
                                                <p:cond delay="0"/>
                                              </p:stCondLst>
                                            </p:cTn>
                                            <p:tgtEl>
                                              <p:spTgt spid="20"/>
                                            </p:tgtEl>
                                            <p:attrNameLst>
                                              <p:attrName>style.visibility</p:attrName>
                                            </p:attrNameLst>
                                          </p:cBhvr>
                                          <p:to>
                                            <p:strVal val="visible"/>
                                          </p:to>
                                        </p:set>
                                        <p:anim calcmode="lin" valueType="num">
                                          <p:cBhvr>
                                            <p:cTn id="40" dur="500" fill="hold"/>
                                            <p:tgtEl>
                                              <p:spTgt spid="20"/>
                                            </p:tgtEl>
                                            <p:attrNameLst>
                                              <p:attrName>ppt_w</p:attrName>
                                            </p:attrNameLst>
                                          </p:cBhvr>
                                          <p:tavLst>
                                            <p:tav tm="0">
                                              <p:val>
                                                <p:fltVal val="0"/>
                                              </p:val>
                                            </p:tav>
                                            <p:tav tm="100000">
                                              <p:val>
                                                <p:strVal val="#ppt_w"/>
                                              </p:val>
                                            </p:tav>
                                          </p:tavLst>
                                        </p:anim>
                                        <p:anim calcmode="lin" valueType="num">
                                          <p:cBhvr>
                                            <p:cTn id="41" dur="500" fill="hold"/>
                                            <p:tgtEl>
                                              <p:spTgt spid="20"/>
                                            </p:tgtEl>
                                            <p:attrNameLst>
                                              <p:attrName>ppt_h</p:attrName>
                                            </p:attrNameLst>
                                          </p:cBhvr>
                                          <p:tavLst>
                                            <p:tav tm="0">
                                              <p:val>
                                                <p:fltVal val="0"/>
                                              </p:val>
                                            </p:tav>
                                            <p:tav tm="100000">
                                              <p:val>
                                                <p:strVal val="#ppt_h"/>
                                              </p:val>
                                            </p:tav>
                                          </p:tavLst>
                                        </p:anim>
                                        <p:animEffect transition="in" filter="fade">
                                          <p:cBhvr>
                                            <p:cTn id="42" dur="500"/>
                                            <p:tgtEl>
                                              <p:spTgt spid="20"/>
                                            </p:tgtEl>
                                          </p:cBhvr>
                                        </p:animEffect>
                                      </p:childTnLst>
                                    </p:cTn>
                                  </p:par>
                                  <p:par>
                                    <p:cTn id="43" presetID="6" presetClass="emph" presetSubtype="0" repeatCount="3000" autoRev="1" fill="hold" grpId="1" nodeType="withEffect">
                                      <p:stCondLst>
                                        <p:cond delay="3250"/>
                                      </p:stCondLst>
                                      <p:childTnLst>
                                        <p:animScale>
                                          <p:cBhvr>
                                            <p:cTn id="44" dur="500" fill="hold"/>
                                            <p:tgtEl>
                                              <p:spTgt spid="20"/>
                                            </p:tgtEl>
                                          </p:cBhvr>
                                          <p:by x="80000" y="80000"/>
                                        </p:animScale>
                                      </p:childTnLst>
                                    </p:cTn>
                                  </p:par>
                                  <p:par>
                                    <p:cTn id="45" presetID="45" presetClass="entr" presetSubtype="0" fill="hold" nodeType="withEffect">
                                      <p:stCondLst>
                                        <p:cond delay="525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anim calcmode="lin" valueType="num">
                                          <p:cBhvr>
                                            <p:cTn id="48" dur="500" fill="hold"/>
                                            <p:tgtEl>
                                              <p:spTgt spid="10"/>
                                            </p:tgtEl>
                                            <p:attrNameLst>
                                              <p:attrName>ppt_w</p:attrName>
                                            </p:attrNameLst>
                                          </p:cBhvr>
                                          <p:tavLst>
                                            <p:tav tm="0" fmla="#ppt_w*sin(2.5*pi*$)">
                                              <p:val>
                                                <p:fltVal val="0"/>
                                              </p:val>
                                            </p:tav>
                                            <p:tav tm="100000">
                                              <p:val>
                                                <p:fltVal val="1"/>
                                              </p:val>
                                            </p:tav>
                                          </p:tavLst>
                                        </p:anim>
                                        <p:anim calcmode="lin" valueType="num">
                                          <p:cBhvr>
                                            <p:cTn id="49" dur="500" fill="hold"/>
                                            <p:tgtEl>
                                              <p:spTgt spid="10"/>
                                            </p:tgtEl>
                                            <p:attrNameLst>
                                              <p:attrName>ppt_h</p:attrName>
                                            </p:attrNameLst>
                                          </p:cBhvr>
                                          <p:tavLst>
                                            <p:tav tm="0">
                                              <p:val>
                                                <p:strVal val="#ppt_h"/>
                                              </p:val>
                                            </p:tav>
                                            <p:tav tm="100000">
                                              <p:val>
                                                <p:strVal val="#ppt_h"/>
                                              </p:val>
                                            </p:tav>
                                          </p:tavLst>
                                        </p:anim>
                                      </p:childTnLst>
                                    </p:cTn>
                                  </p:par>
                                  <p:par>
                                    <p:cTn id="50" presetID="22" presetClass="entr" presetSubtype="4" fill="hold" nodeType="withEffect">
                                      <p:stCondLst>
                                        <p:cond delay="625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250"/>
                                            <p:tgtEl>
                                              <p:spTgt spid="12"/>
                                            </p:tgtEl>
                                          </p:cBhvr>
                                        </p:animEffect>
                                      </p:childTnLst>
                                    </p:cTn>
                                  </p:par>
                                  <p:par>
                                    <p:cTn id="53" presetID="53" presetClass="entr" presetSubtype="16" fill="hold" grpId="0" nodeType="withEffect">
                                      <p:stCondLst>
                                        <p:cond delay="650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par>
                                    <p:cTn id="58" presetID="6" presetClass="emph" presetSubtype="0" repeatCount="3000" autoRev="1" fill="hold" grpId="1" nodeType="withEffect">
                                      <p:stCondLst>
                                        <p:cond delay="6500"/>
                                      </p:stCondLst>
                                      <p:childTnLst>
                                        <p:animScale>
                                          <p:cBhvr>
                                            <p:cTn id="59" dur="500" fill="hold"/>
                                            <p:tgtEl>
                                              <p:spTgt spid="13"/>
                                            </p:tgtEl>
                                          </p:cBhvr>
                                          <p:by x="80000" y="80000"/>
                                        </p:animScale>
                                      </p:childTnLst>
                                    </p:cTn>
                                  </p:par>
                                  <p:par>
                                    <p:cTn id="60" presetID="45" presetClass="entr" presetSubtype="0" fill="hold" nodeType="withEffect">
                                      <p:stCondLst>
                                        <p:cond delay="850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anim calcmode="lin" valueType="num">
                                          <p:cBhvr>
                                            <p:cTn id="63" dur="500" fill="hold"/>
                                            <p:tgtEl>
                                              <p:spTgt spid="14"/>
                                            </p:tgtEl>
                                            <p:attrNameLst>
                                              <p:attrName>ppt_w</p:attrName>
                                            </p:attrNameLst>
                                          </p:cBhvr>
                                          <p:tavLst>
                                            <p:tav tm="0" fmla="#ppt_w*sin(2.5*pi*$)">
                                              <p:val>
                                                <p:fltVal val="0"/>
                                              </p:val>
                                            </p:tav>
                                            <p:tav tm="100000">
                                              <p:val>
                                                <p:fltVal val="1"/>
                                              </p:val>
                                            </p:tav>
                                          </p:tavLst>
                                        </p:anim>
                                        <p:anim calcmode="lin" valueType="num">
                                          <p:cBhvr>
                                            <p:cTn id="64" dur="500" fill="hold"/>
                                            <p:tgtEl>
                                              <p:spTgt spid="14"/>
                                            </p:tgtEl>
                                            <p:attrNameLst>
                                              <p:attrName>ppt_h</p:attrName>
                                            </p:attrNameLst>
                                          </p:cBhvr>
                                          <p:tavLst>
                                            <p:tav tm="0">
                                              <p:val>
                                                <p:strVal val="#ppt_h"/>
                                              </p:val>
                                            </p:tav>
                                            <p:tav tm="100000">
                                              <p:val>
                                                <p:strVal val="#ppt_h"/>
                                              </p:val>
                                            </p:tav>
                                          </p:tavLst>
                                        </p:anim>
                                      </p:childTnLst>
                                    </p:cTn>
                                  </p:par>
                                  <p:par>
                                    <p:cTn id="65" presetID="22" presetClass="entr" presetSubtype="1" fill="hold" nodeType="withEffect">
                                      <p:stCondLst>
                                        <p:cond delay="9500"/>
                                      </p:stCondLst>
                                      <p:childTnLst>
                                        <p:set>
                                          <p:cBhvr>
                                            <p:cTn id="66" dur="1" fill="hold">
                                              <p:stCondLst>
                                                <p:cond delay="0"/>
                                              </p:stCondLst>
                                            </p:cTn>
                                            <p:tgtEl>
                                              <p:spTgt spid="22"/>
                                            </p:tgtEl>
                                            <p:attrNameLst>
                                              <p:attrName>style.visibility</p:attrName>
                                            </p:attrNameLst>
                                          </p:cBhvr>
                                          <p:to>
                                            <p:strVal val="visible"/>
                                          </p:to>
                                        </p:set>
                                        <p:animEffect transition="in" filter="wipe(up)">
                                          <p:cBhvr>
                                            <p:cTn id="67" dur="250"/>
                                            <p:tgtEl>
                                              <p:spTgt spid="22"/>
                                            </p:tgtEl>
                                          </p:cBhvr>
                                        </p:animEffect>
                                      </p:childTnLst>
                                    </p:cTn>
                                  </p:par>
                                  <p:par>
                                    <p:cTn id="68" presetID="53" presetClass="entr" presetSubtype="16" fill="hold" grpId="0" nodeType="withEffect">
                                      <p:stCondLst>
                                        <p:cond delay="9750"/>
                                      </p:stCondLst>
                                      <p:childTnLst>
                                        <p:set>
                                          <p:cBhvr>
                                            <p:cTn id="69" dur="1" fill="hold">
                                              <p:stCondLst>
                                                <p:cond delay="0"/>
                                              </p:stCondLst>
                                            </p:cTn>
                                            <p:tgtEl>
                                              <p:spTgt spid="23"/>
                                            </p:tgtEl>
                                            <p:attrNameLst>
                                              <p:attrName>style.visibility</p:attrName>
                                            </p:attrNameLst>
                                          </p:cBhvr>
                                          <p:to>
                                            <p:strVal val="visible"/>
                                          </p:to>
                                        </p:set>
                                        <p:anim calcmode="lin" valueType="num">
                                          <p:cBhvr>
                                            <p:cTn id="70" dur="500" fill="hold"/>
                                            <p:tgtEl>
                                              <p:spTgt spid="23"/>
                                            </p:tgtEl>
                                            <p:attrNameLst>
                                              <p:attrName>ppt_w</p:attrName>
                                            </p:attrNameLst>
                                          </p:cBhvr>
                                          <p:tavLst>
                                            <p:tav tm="0">
                                              <p:val>
                                                <p:fltVal val="0"/>
                                              </p:val>
                                            </p:tav>
                                            <p:tav tm="100000">
                                              <p:val>
                                                <p:strVal val="#ppt_w"/>
                                              </p:val>
                                            </p:tav>
                                          </p:tavLst>
                                        </p:anim>
                                        <p:anim calcmode="lin" valueType="num">
                                          <p:cBhvr>
                                            <p:cTn id="71" dur="500" fill="hold"/>
                                            <p:tgtEl>
                                              <p:spTgt spid="23"/>
                                            </p:tgtEl>
                                            <p:attrNameLst>
                                              <p:attrName>ppt_h</p:attrName>
                                            </p:attrNameLst>
                                          </p:cBhvr>
                                          <p:tavLst>
                                            <p:tav tm="0">
                                              <p:val>
                                                <p:fltVal val="0"/>
                                              </p:val>
                                            </p:tav>
                                            <p:tav tm="100000">
                                              <p:val>
                                                <p:strVal val="#ppt_h"/>
                                              </p:val>
                                            </p:tav>
                                          </p:tavLst>
                                        </p:anim>
                                        <p:animEffect transition="in" filter="fade">
                                          <p:cBhvr>
                                            <p:cTn id="72" dur="500"/>
                                            <p:tgtEl>
                                              <p:spTgt spid="23"/>
                                            </p:tgtEl>
                                          </p:cBhvr>
                                        </p:animEffect>
                                      </p:childTnLst>
                                    </p:cTn>
                                  </p:par>
                                  <p:par>
                                    <p:cTn id="73" presetID="6" presetClass="emph" presetSubtype="0" repeatCount="3000" autoRev="1" fill="hold" grpId="1" nodeType="withEffect">
                                      <p:stCondLst>
                                        <p:cond delay="9750"/>
                                      </p:stCondLst>
                                      <p:childTnLst>
                                        <p:animScale>
                                          <p:cBhvr>
                                            <p:cTn id="74" dur="500" fill="hold"/>
                                            <p:tgtEl>
                                              <p:spTgt spid="23"/>
                                            </p:tgtEl>
                                          </p:cBhvr>
                                          <p:by x="80000" y="80000"/>
                                        </p:animScale>
                                      </p:childTnLst>
                                    </p:cTn>
                                  </p:par>
                                  <p:par>
                                    <p:cTn id="75" presetID="45" presetClass="entr" presetSubtype="0" fill="hold" nodeType="withEffect">
                                      <p:stCondLst>
                                        <p:cond delay="1175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anim calcmode="lin" valueType="num">
                                          <p:cBhvr>
                                            <p:cTn id="78" dur="500" fill="hold"/>
                                            <p:tgtEl>
                                              <p:spTgt spid="17"/>
                                            </p:tgtEl>
                                            <p:attrNameLst>
                                              <p:attrName>ppt_w</p:attrName>
                                            </p:attrNameLst>
                                          </p:cBhvr>
                                          <p:tavLst>
                                            <p:tav tm="0" fmla="#ppt_w*sin(2.5*pi*$)">
                                              <p:val>
                                                <p:fltVal val="0"/>
                                              </p:val>
                                            </p:tav>
                                            <p:tav tm="100000">
                                              <p:val>
                                                <p:fltVal val="1"/>
                                              </p:val>
                                            </p:tav>
                                          </p:tavLst>
                                        </p:anim>
                                        <p:anim calcmode="lin" valueType="num">
                                          <p:cBhvr>
                                            <p:cTn id="79" dur="500" fill="hold"/>
                                            <p:tgtEl>
                                              <p:spTgt spid="17"/>
                                            </p:tgtEl>
                                            <p:attrNameLst>
                                              <p:attrName>ppt_h</p:attrName>
                                            </p:attrNameLst>
                                          </p:cBhvr>
                                          <p:tavLst>
                                            <p:tav tm="0">
                                              <p:val>
                                                <p:strVal val="#ppt_h"/>
                                              </p:val>
                                            </p:tav>
                                            <p:tav tm="100000">
                                              <p:val>
                                                <p:strVal val="#ppt_h"/>
                                              </p:val>
                                            </p:tav>
                                          </p:tavLst>
                                        </p:anim>
                                      </p:childTnLst>
                                    </p:cTn>
                                  </p:par>
                                  <p:par>
                                    <p:cTn id="80" presetID="22" presetClass="entr" presetSubtype="4" fill="hold" nodeType="withEffect">
                                      <p:stCondLst>
                                        <p:cond delay="1275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250"/>
                                            <p:tgtEl>
                                              <p:spTgt spid="26"/>
                                            </p:tgtEl>
                                          </p:cBhvr>
                                        </p:animEffect>
                                      </p:childTnLst>
                                    </p:cTn>
                                  </p:par>
                                  <p:par>
                                    <p:cTn id="83" presetID="53" presetClass="entr" presetSubtype="16" fill="hold" grpId="0" nodeType="withEffect">
                                      <p:stCondLst>
                                        <p:cond delay="1300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6" presetClass="emph" presetSubtype="0" repeatCount="3000" autoRev="1" fill="hold" grpId="1" nodeType="withEffect">
                                      <p:stCondLst>
                                        <p:cond delay="13250"/>
                                      </p:stCondLst>
                                      <p:childTnLst>
                                        <p:animScale>
                                          <p:cBhvr>
                                            <p:cTn id="89" dur="500" fill="hold"/>
                                            <p:tgtEl>
                                              <p:spTgt spid="27"/>
                                            </p:tgtEl>
                                          </p:cBhvr>
                                          <p:by x="80000" y="8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3" grpId="0" animBg="1"/>
          <p:bldP spid="13" grpId="1" animBg="1"/>
          <p:bldP spid="20" grpId="0" animBg="1"/>
          <p:bldP spid="20" grpId="1" animBg="1"/>
          <p:bldP spid="23" grpId="0" animBg="1"/>
          <p:bldP spid="23" grpId="1" animBg="1"/>
          <p:bldP spid="27" grpId="0" animBg="1"/>
          <p:bldP spid="27" grpId="1"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任意多边形 24"/>
          <p:cNvSpPr/>
          <p:nvPr/>
        </p:nvSpPr>
        <p:spPr>
          <a:xfrm>
            <a:off x="623899" y="1842321"/>
            <a:ext cx="4098963"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平面设计</a:t>
            </a:r>
          </a:p>
        </p:txBody>
      </p:sp>
      <p:sp>
        <p:nvSpPr>
          <p:cNvPr id="26" name="任意多边形 25"/>
          <p:cNvSpPr/>
          <p:nvPr/>
        </p:nvSpPr>
        <p:spPr>
          <a:xfrm>
            <a:off x="623900" y="2408912"/>
            <a:ext cx="3050787"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网页设计</a:t>
            </a:r>
          </a:p>
        </p:txBody>
      </p:sp>
      <p:sp>
        <p:nvSpPr>
          <p:cNvPr id="27" name="任意多边形 26"/>
          <p:cNvSpPr/>
          <p:nvPr/>
        </p:nvSpPr>
        <p:spPr>
          <a:xfrm>
            <a:off x="623900" y="3035005"/>
            <a:ext cx="3598360"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课程研发</a:t>
            </a:r>
          </a:p>
        </p:txBody>
      </p:sp>
      <p:sp>
        <p:nvSpPr>
          <p:cNvPr id="28" name="任意多边形 27"/>
          <p:cNvSpPr/>
          <p:nvPr/>
        </p:nvSpPr>
        <p:spPr>
          <a:xfrm>
            <a:off x="623900" y="3628572"/>
            <a:ext cx="2370303"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产品交互</a:t>
            </a:r>
          </a:p>
        </p:txBody>
      </p:sp>
      <p:sp>
        <p:nvSpPr>
          <p:cNvPr id="29" name="任意多边形 28"/>
          <p:cNvSpPr/>
          <p:nvPr/>
        </p:nvSpPr>
        <p:spPr>
          <a:xfrm>
            <a:off x="623899" y="4249879"/>
            <a:ext cx="3157116"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数据挖掘</a:t>
            </a:r>
          </a:p>
        </p:txBody>
      </p:sp>
      <p:sp>
        <p:nvSpPr>
          <p:cNvPr id="30" name="任意多边形 29"/>
          <p:cNvSpPr/>
          <p:nvPr/>
        </p:nvSpPr>
        <p:spPr>
          <a:xfrm>
            <a:off x="623898" y="4812881"/>
            <a:ext cx="3875455"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课件制作</a:t>
            </a:r>
          </a:p>
        </p:txBody>
      </p:sp>
      <p:cxnSp>
        <p:nvCxnSpPr>
          <p:cNvPr id="32" name="直接连接符 31"/>
          <p:cNvCxnSpPr/>
          <p:nvPr/>
        </p:nvCxnSpPr>
        <p:spPr>
          <a:xfrm>
            <a:off x="6226632" y="1565471"/>
            <a:ext cx="0" cy="3997841"/>
          </a:xfrm>
          <a:prstGeom prst="line">
            <a:avLst/>
          </a:prstGeom>
          <a:ln w="317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6753497" y="1842321"/>
            <a:ext cx="5096603" cy="3186198"/>
            <a:chOff x="6753497" y="1842321"/>
            <a:chExt cx="5096603" cy="3186198"/>
          </a:xfrm>
        </p:grpSpPr>
        <p:sp>
          <p:nvSpPr>
            <p:cNvPr id="2" name="矩形 1"/>
            <p:cNvSpPr/>
            <p:nvPr/>
          </p:nvSpPr>
          <p:spPr>
            <a:xfrm>
              <a:off x="6753497" y="1842321"/>
              <a:ext cx="5096603" cy="318619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3" name="文本框 32"/>
            <p:cNvSpPr txBox="1"/>
            <p:nvPr/>
          </p:nvSpPr>
          <p:spPr>
            <a:xfrm>
              <a:off x="6890544" y="2075223"/>
              <a:ext cx="4781171" cy="1754326"/>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接下来，我们就要用数据说话，与同行业的一些数据对比，在这里写下你得出的结论，某某竞争对手的占有率是多少多少，我们的占有率是</a:t>
              </a:r>
              <a:r>
                <a:rPr lang="en-US" altLang="zh-CN" dirty="0">
                  <a:solidFill>
                    <a:schemeClr val="bg1"/>
                  </a:solidFill>
                  <a:latin typeface="微软雅黑" panose="020B0503020204020204" pitchFamily="34" charset="-122"/>
                  <a:ea typeface="微软雅黑" panose="020B0503020204020204" pitchFamily="34" charset="-122"/>
                </a:rPr>
                <a:t>n%</a:t>
              </a:r>
              <a:r>
                <a:rPr lang="zh-CN" altLang="en-US" dirty="0">
                  <a:solidFill>
                    <a:schemeClr val="bg1"/>
                  </a:solidFill>
                  <a:latin typeface="微软雅黑" panose="020B0503020204020204" pitchFamily="34" charset="-122"/>
                  <a:ea typeface="微软雅黑" panose="020B0503020204020204" pitchFamily="34" charset="-122"/>
                </a:rPr>
                <a:t>，这种额度的占有率，我们能做什么呢？于是我们在在这里做各种的数据对比数据对比数据对比数据对比数据对比数据对比对比。。。</a:t>
              </a:r>
              <a:endParaRPr lang="zh-CN" altLang="en-US" dirty="0">
                <a:solidFill>
                  <a:schemeClr val="bg1"/>
                </a:solidFill>
              </a:endParaRPr>
            </a:p>
          </p:txBody>
        </p:sp>
      </p:grpSp>
      <p:sp>
        <p:nvSpPr>
          <p:cNvPr id="34" name="文本框 33"/>
          <p:cNvSpPr txBox="1"/>
          <p:nvPr/>
        </p:nvSpPr>
        <p:spPr>
          <a:xfrm>
            <a:off x="8693897" y="5374030"/>
            <a:ext cx="3420140" cy="338554"/>
          </a:xfrm>
          <a:prstGeom prst="rect">
            <a:avLst/>
          </a:prstGeom>
          <a:noFill/>
        </p:spPr>
        <p:txBody>
          <a:bodyPr wrap="square" rtlCol="0">
            <a:spAutoFit/>
          </a:bodyPr>
          <a:lstStyle/>
          <a:p>
            <a:pPr algn="ctr"/>
            <a:r>
              <a:rPr lang="zh-CN" altLang="en-US" sz="1600" dirty="0">
                <a:solidFill>
                  <a:schemeClr val="tx2">
                    <a:lumMod val="50000"/>
                  </a:schemeClr>
                </a:solidFill>
                <a:latin typeface="微软雅黑" panose="020B0503020204020204" pitchFamily="34" charset="-122"/>
                <a:ea typeface="微软雅黑" panose="020B0503020204020204" pitchFamily="34" charset="-122"/>
              </a:rPr>
              <a:t>您的下载是对我们最大的鼓励</a:t>
            </a:r>
          </a:p>
        </p:txBody>
      </p:sp>
      <p:sp>
        <p:nvSpPr>
          <p:cNvPr id="41" name="文本框 40"/>
          <p:cNvSpPr txBox="1"/>
          <p:nvPr/>
        </p:nvSpPr>
        <p:spPr>
          <a:xfrm>
            <a:off x="4740442" y="1731407"/>
            <a:ext cx="1307805" cy="646331"/>
          </a:xfrm>
          <a:prstGeom prst="rect">
            <a:avLst/>
          </a:prstGeom>
          <a:noFill/>
        </p:spPr>
        <p:txBody>
          <a:bodyPr wrap="square" rtlCol="0">
            <a:spAutoFit/>
          </a:bodyPr>
          <a:lstStyle/>
          <a:p>
            <a:r>
              <a:rPr lang="en-US" altLang="zh-CN" sz="3600" dirty="0">
                <a:solidFill>
                  <a:schemeClr val="tx2">
                    <a:lumMod val="50000"/>
                  </a:schemeClr>
                </a:solidFill>
                <a:latin typeface="微软雅黑" panose="020B0503020204020204" pitchFamily="34" charset="-122"/>
                <a:ea typeface="微软雅黑" panose="020B0503020204020204" pitchFamily="34" charset="-122"/>
              </a:rPr>
              <a:t>90%</a:t>
            </a:r>
            <a:endParaRPr lang="zh-CN" altLang="en-US" sz="36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3643434" y="2256117"/>
            <a:ext cx="1307805" cy="646331"/>
          </a:xfrm>
          <a:prstGeom prst="rect">
            <a:avLst/>
          </a:prstGeom>
          <a:noFill/>
        </p:spPr>
        <p:txBody>
          <a:bodyPr wrap="square" rtlCol="0">
            <a:spAutoFit/>
          </a:bodyPr>
          <a:lstStyle/>
          <a:p>
            <a:r>
              <a:rPr lang="en-US" altLang="zh-CN" sz="3600" dirty="0">
                <a:solidFill>
                  <a:schemeClr val="tx2">
                    <a:lumMod val="50000"/>
                  </a:schemeClr>
                </a:solidFill>
                <a:latin typeface="微软雅黑" panose="020B0503020204020204" pitchFamily="34" charset="-122"/>
                <a:ea typeface="微软雅黑" panose="020B0503020204020204" pitchFamily="34" charset="-122"/>
              </a:rPr>
              <a:t>71%</a:t>
            </a:r>
            <a:endParaRPr lang="zh-CN" altLang="en-US" sz="36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222260" y="2918061"/>
            <a:ext cx="1307805" cy="646331"/>
          </a:xfrm>
          <a:prstGeom prst="rect">
            <a:avLst/>
          </a:prstGeom>
          <a:noFill/>
        </p:spPr>
        <p:txBody>
          <a:bodyPr wrap="square" rtlCol="0">
            <a:spAutoFit/>
          </a:bodyPr>
          <a:lstStyle/>
          <a:p>
            <a:r>
              <a:rPr lang="en-US" altLang="zh-CN" sz="3600" dirty="0">
                <a:solidFill>
                  <a:schemeClr val="tx2">
                    <a:lumMod val="50000"/>
                  </a:schemeClr>
                </a:solidFill>
                <a:latin typeface="微软雅黑" panose="020B0503020204020204" pitchFamily="34" charset="-122"/>
                <a:ea typeface="微软雅黑" panose="020B0503020204020204" pitchFamily="34" charset="-122"/>
              </a:rPr>
              <a:t>80%</a:t>
            </a:r>
            <a:endParaRPr lang="zh-CN" altLang="en-US" sz="36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2956983" y="3511547"/>
            <a:ext cx="1307805" cy="646331"/>
          </a:xfrm>
          <a:prstGeom prst="rect">
            <a:avLst/>
          </a:prstGeom>
          <a:noFill/>
        </p:spPr>
        <p:txBody>
          <a:bodyPr wrap="square" rtlCol="0">
            <a:spAutoFit/>
          </a:bodyPr>
          <a:lstStyle/>
          <a:p>
            <a:r>
              <a:rPr lang="en-US" altLang="zh-CN" sz="3600" dirty="0">
                <a:solidFill>
                  <a:schemeClr val="tx2">
                    <a:lumMod val="50000"/>
                  </a:schemeClr>
                </a:solidFill>
                <a:latin typeface="微软雅黑" panose="020B0503020204020204" pitchFamily="34" charset="-122"/>
                <a:ea typeface="微软雅黑" panose="020B0503020204020204" pitchFamily="34" charset="-122"/>
              </a:rPr>
              <a:t>49%</a:t>
            </a:r>
            <a:endParaRPr lang="zh-CN" altLang="en-US" sz="36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3781015" y="4104715"/>
            <a:ext cx="1307805" cy="646331"/>
          </a:xfrm>
          <a:prstGeom prst="rect">
            <a:avLst/>
          </a:prstGeom>
          <a:noFill/>
        </p:spPr>
        <p:txBody>
          <a:bodyPr wrap="square" rtlCol="0">
            <a:spAutoFit/>
          </a:bodyPr>
          <a:lstStyle/>
          <a:p>
            <a:r>
              <a:rPr lang="en-US" altLang="zh-CN" sz="3600" dirty="0">
                <a:solidFill>
                  <a:schemeClr val="tx2">
                    <a:lumMod val="50000"/>
                  </a:schemeClr>
                </a:solidFill>
                <a:latin typeface="微软雅黑" panose="020B0503020204020204" pitchFamily="34" charset="-122"/>
                <a:ea typeface="微软雅黑" panose="020B0503020204020204" pitchFamily="34" charset="-122"/>
              </a:rPr>
              <a:t>63%</a:t>
            </a:r>
            <a:endParaRPr lang="zh-CN" altLang="en-US" sz="3600"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4449728" y="4705354"/>
            <a:ext cx="1307805" cy="646331"/>
          </a:xfrm>
          <a:prstGeom prst="rect">
            <a:avLst/>
          </a:prstGeom>
          <a:noFill/>
        </p:spPr>
        <p:txBody>
          <a:bodyPr wrap="square" rtlCol="0">
            <a:spAutoFit/>
          </a:bodyPr>
          <a:lstStyle/>
          <a:p>
            <a:r>
              <a:rPr lang="en-US" altLang="zh-CN" sz="3600" dirty="0">
                <a:solidFill>
                  <a:schemeClr val="tx2">
                    <a:lumMod val="50000"/>
                  </a:schemeClr>
                </a:solidFill>
                <a:latin typeface="微软雅黑" panose="020B0503020204020204" pitchFamily="34" charset="-122"/>
                <a:ea typeface="微软雅黑" panose="020B0503020204020204" pitchFamily="34" charset="-122"/>
              </a:rPr>
              <a:t>82%</a:t>
            </a:r>
            <a:endParaRPr lang="zh-CN" altLang="en-US" sz="3600" dirty="0">
              <a:solidFill>
                <a:schemeClr val="tx2">
                  <a:lumMod val="50000"/>
                </a:schemeClr>
              </a:solidFill>
              <a:latin typeface="微软雅黑" panose="020B0503020204020204" pitchFamily="34" charset="-122"/>
              <a:ea typeface="微软雅黑" panose="020B0503020204020204" pitchFamily="34" charset="-122"/>
            </a:endParaRPr>
          </a:p>
        </p:txBody>
      </p:sp>
      <p:grpSp>
        <p:nvGrpSpPr>
          <p:cNvPr id="31" name="组合 30"/>
          <p:cNvGrpSpPr/>
          <p:nvPr/>
        </p:nvGrpSpPr>
        <p:grpSpPr>
          <a:xfrm>
            <a:off x="11550315" y="6507183"/>
            <a:ext cx="299785" cy="299785"/>
            <a:chOff x="11550315" y="6496550"/>
            <a:chExt cx="299785" cy="299785"/>
          </a:xfrm>
        </p:grpSpPr>
        <p:sp>
          <p:nvSpPr>
            <p:cNvPr id="36" name="椭圆 35"/>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右箭头 36"/>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flipH="1">
            <a:off x="11055771" y="6507183"/>
            <a:ext cx="299785" cy="299785"/>
            <a:chOff x="11550315" y="6496550"/>
            <a:chExt cx="299785" cy="299785"/>
          </a:xfrm>
        </p:grpSpPr>
        <p:sp>
          <p:nvSpPr>
            <p:cNvPr id="39" name="椭圆 38"/>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右箭头 39"/>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0" y="543361"/>
            <a:ext cx="3370216" cy="508973"/>
            <a:chOff x="0" y="543361"/>
            <a:chExt cx="3370216" cy="508973"/>
          </a:xfrm>
        </p:grpSpPr>
        <p:grpSp>
          <p:nvGrpSpPr>
            <p:cNvPr id="47" name="组合 46"/>
            <p:cNvGrpSpPr/>
            <p:nvPr/>
          </p:nvGrpSpPr>
          <p:grpSpPr>
            <a:xfrm>
              <a:off x="0" y="543361"/>
              <a:ext cx="3370216" cy="493479"/>
              <a:chOff x="0" y="288813"/>
              <a:chExt cx="3370216" cy="493479"/>
            </a:xfrm>
            <a:solidFill>
              <a:srgbClr val="131426"/>
            </a:solidFill>
          </p:grpSpPr>
          <p:sp>
            <p:nvSpPr>
              <p:cNvPr id="48" name="矩形 47"/>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直角三角形 48"/>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p:cNvSpPr txBox="1"/>
            <p:nvPr/>
          </p:nvSpPr>
          <p:spPr>
            <a:xfrm>
              <a:off x="898051" y="590669"/>
              <a:ext cx="1492327"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公司组成</a:t>
              </a:r>
            </a:p>
          </p:txBody>
        </p:sp>
      </p:grpSp>
      <p:sp>
        <p:nvSpPr>
          <p:cNvPr id="50" name="文本框 49"/>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sp>
        <p:nvSpPr>
          <p:cNvPr id="51" name="文本框 27"/>
          <p:cNvSpPr txBox="1"/>
          <p:nvPr/>
        </p:nvSpPr>
        <p:spPr>
          <a:xfrm>
            <a:off x="9550145" y="5712648"/>
            <a:ext cx="2000170" cy="307777"/>
          </a:xfrm>
          <a:prstGeom prst="rect">
            <a:avLst/>
          </a:prstGeom>
          <a:noFill/>
        </p:spPr>
        <p:txBody>
          <a:bodyPr wrap="square" rtlCol="0">
            <a:spAutoFit/>
          </a:bodyPr>
          <a:lstStyle/>
          <a:p>
            <a:pPr algn="dist"/>
            <a:r>
              <a:rPr lang="en-US" altLang="zh-CN" sz="1400" dirty="0">
                <a:solidFill>
                  <a:srgbClr val="E74C2E"/>
                </a:solidFill>
                <a:latin typeface="微软雅黑" panose="020B0503020204020204" pitchFamily="34" charset="-122"/>
                <a:ea typeface="微软雅黑" panose="020B0503020204020204" pitchFamily="34" charset="-122"/>
              </a:rPr>
              <a:t>@</a:t>
            </a:r>
            <a:r>
              <a:rPr lang="zh-CN" altLang="en-US" sz="1400" dirty="0">
                <a:solidFill>
                  <a:srgbClr val="E74C2E"/>
                </a:solidFill>
                <a:latin typeface="微软雅黑" panose="020B0503020204020204" pitchFamily="34" charset="-122"/>
                <a:ea typeface="微软雅黑" panose="020B0503020204020204" pitchFamily="34" charset="-122"/>
              </a:rPr>
              <a:t>皮皮淘</a:t>
            </a:r>
            <a:r>
              <a:rPr lang="en-US" altLang="zh-CN" sz="1400" dirty="0">
                <a:solidFill>
                  <a:srgbClr val="E74C2E"/>
                </a:solidFill>
                <a:latin typeface="微软雅黑" panose="020B0503020204020204" pitchFamily="34" charset="-122"/>
                <a:ea typeface="微软雅黑" panose="020B0503020204020204" pitchFamily="34" charset="-122"/>
              </a:rPr>
              <a:t>PPT</a:t>
            </a:r>
            <a:endParaRPr lang="zh-CN" altLang="en-US" sz="1400" dirty="0">
              <a:solidFill>
                <a:srgbClr val="E74C2E"/>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28000">
                                          <p:cBhvr additive="base">
                                            <p:cTn id="7" dur="250" fill="hold"/>
                                            <p:tgtEl>
                                              <p:spTgt spid="5"/>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strips(downRight)">
                                          <p:cBhvr>
                                            <p:cTn id="12" dur="500"/>
                                            <p:tgtEl>
                                              <p:spTgt spid="25"/>
                                            </p:tgtEl>
                                          </p:cBhvr>
                                        </p:animEffect>
                                      </p:childTnLst>
                                    </p:cTn>
                                  </p:par>
                                </p:childTnLst>
                              </p:cTn>
                            </p:par>
                            <p:par>
                              <p:cTn id="13" fill="hold">
                                <p:stCondLst>
                                  <p:cond delay="1000"/>
                                </p:stCondLst>
                                <p:childTnLst>
                                  <p:par>
                                    <p:cTn id="14" presetID="23" presetClass="entr" presetSubtype="3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strVal val="(6*min(max(#ppt_w*#ppt_h,.3),1)-7.4)/-.7*#ppt_w"/>
                                              </p:val>
                                            </p:tav>
                                            <p:tav tm="100000">
                                              <p:val>
                                                <p:strVal val="#ppt_w"/>
                                              </p:val>
                                            </p:tav>
                                          </p:tavLst>
                                        </p:anim>
                                        <p:anim calcmode="lin" valueType="num">
                                          <p:cBhvr>
                                            <p:cTn id="17" dur="500" fill="hold"/>
                                            <p:tgtEl>
                                              <p:spTgt spid="41"/>
                                            </p:tgtEl>
                                            <p:attrNameLst>
                                              <p:attrName>ppt_h</p:attrName>
                                            </p:attrNameLst>
                                          </p:cBhvr>
                                          <p:tavLst>
                                            <p:tav tm="0">
                                              <p:val>
                                                <p:strVal val="(6*min(max(#ppt_w*#ppt_h,.3),1)-7.4)/-.7*#ppt_h"/>
                                              </p:val>
                                            </p:tav>
                                            <p:tav tm="100000">
                                              <p:val>
                                                <p:strVal val="#ppt_h"/>
                                              </p:val>
                                            </p:tav>
                                          </p:tavLst>
                                        </p:anim>
                                        <p:anim calcmode="lin" valueType="num">
                                          <p:cBhvr>
                                            <p:cTn id="18" dur="500" fill="hold"/>
                                            <p:tgtEl>
                                              <p:spTgt spid="41"/>
                                            </p:tgtEl>
                                            <p:attrNameLst>
                                              <p:attrName>ppt_x</p:attrName>
                                            </p:attrNameLst>
                                          </p:cBhvr>
                                          <p:tavLst>
                                            <p:tav tm="0">
                                              <p:val>
                                                <p:fltVal val="0.5"/>
                                              </p:val>
                                            </p:tav>
                                            <p:tav tm="100000">
                                              <p:val>
                                                <p:strVal val="#ppt_x"/>
                                              </p:val>
                                            </p:tav>
                                          </p:tavLst>
                                        </p:anim>
                                        <p:anim calcmode="lin" valueType="num">
                                          <p:cBhvr>
                                            <p:cTn id="19" dur="500" fill="hold"/>
                                            <p:tgtEl>
                                              <p:spTgt spid="41"/>
                                            </p:tgtEl>
                                            <p:attrNameLst>
                                              <p:attrName>ppt_y</p:attrName>
                                            </p:attrNameLst>
                                          </p:cBhvr>
                                          <p:tavLst>
                                            <p:tav tm="0">
                                              <p:val>
                                                <p:strVal val="1+(6*min(max(#ppt_w*#ppt_h,.3),1)-7.4)/-.7*#ppt_h/2"/>
                                              </p:val>
                                            </p:tav>
                                            <p:tav tm="100000">
                                              <p:val>
                                                <p:strVal val="#ppt_y"/>
                                              </p:val>
                                            </p:tav>
                                          </p:tavLst>
                                        </p:anim>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strips(downRight)">
                                          <p:cBhvr>
                                            <p:cTn id="23" dur="500"/>
                                            <p:tgtEl>
                                              <p:spTgt spid="26"/>
                                            </p:tgtEl>
                                          </p:cBhvr>
                                        </p:animEffect>
                                      </p:childTnLst>
                                    </p:cTn>
                                  </p:par>
                                </p:childTnLst>
                              </p:cTn>
                            </p:par>
                            <p:par>
                              <p:cTn id="24" fill="hold">
                                <p:stCondLst>
                                  <p:cond delay="2000"/>
                                </p:stCondLst>
                                <p:childTnLst>
                                  <p:par>
                                    <p:cTn id="25" presetID="23" presetClass="entr" presetSubtype="36"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p:cTn id="27" dur="500" fill="hold"/>
                                            <p:tgtEl>
                                              <p:spTgt spid="42"/>
                                            </p:tgtEl>
                                            <p:attrNameLst>
                                              <p:attrName>ppt_w</p:attrName>
                                            </p:attrNameLst>
                                          </p:cBhvr>
                                          <p:tavLst>
                                            <p:tav tm="0">
                                              <p:val>
                                                <p:strVal val="(6*min(max(#ppt_w*#ppt_h,.3),1)-7.4)/-.7*#ppt_w"/>
                                              </p:val>
                                            </p:tav>
                                            <p:tav tm="100000">
                                              <p:val>
                                                <p:strVal val="#ppt_w"/>
                                              </p:val>
                                            </p:tav>
                                          </p:tavLst>
                                        </p:anim>
                                        <p:anim calcmode="lin" valueType="num">
                                          <p:cBhvr>
                                            <p:cTn id="28" dur="500" fill="hold"/>
                                            <p:tgtEl>
                                              <p:spTgt spid="42"/>
                                            </p:tgtEl>
                                            <p:attrNameLst>
                                              <p:attrName>ppt_h</p:attrName>
                                            </p:attrNameLst>
                                          </p:cBhvr>
                                          <p:tavLst>
                                            <p:tav tm="0">
                                              <p:val>
                                                <p:strVal val="(6*min(max(#ppt_w*#ppt_h,.3),1)-7.4)/-.7*#ppt_h"/>
                                              </p:val>
                                            </p:tav>
                                            <p:tav tm="100000">
                                              <p:val>
                                                <p:strVal val="#ppt_h"/>
                                              </p:val>
                                            </p:tav>
                                          </p:tavLst>
                                        </p:anim>
                                        <p:anim calcmode="lin" valueType="num">
                                          <p:cBhvr>
                                            <p:cTn id="29" dur="500" fill="hold"/>
                                            <p:tgtEl>
                                              <p:spTgt spid="42"/>
                                            </p:tgtEl>
                                            <p:attrNameLst>
                                              <p:attrName>ppt_x</p:attrName>
                                            </p:attrNameLst>
                                          </p:cBhvr>
                                          <p:tavLst>
                                            <p:tav tm="0">
                                              <p:val>
                                                <p:fltVal val="0.5"/>
                                              </p:val>
                                            </p:tav>
                                            <p:tav tm="100000">
                                              <p:val>
                                                <p:strVal val="#ppt_x"/>
                                              </p:val>
                                            </p:tav>
                                          </p:tavLst>
                                        </p:anim>
                                        <p:anim calcmode="lin" valueType="num">
                                          <p:cBhvr>
                                            <p:cTn id="30" dur="500" fill="hold"/>
                                            <p:tgtEl>
                                              <p:spTgt spid="42"/>
                                            </p:tgtEl>
                                            <p:attrNameLst>
                                              <p:attrName>ppt_y</p:attrName>
                                            </p:attrNameLst>
                                          </p:cBhvr>
                                          <p:tavLst>
                                            <p:tav tm="0">
                                              <p:val>
                                                <p:strVal val="1+(6*min(max(#ppt_w*#ppt_h,.3),1)-7.4)/-.7*#ppt_h/2"/>
                                              </p:val>
                                            </p:tav>
                                            <p:tav tm="100000">
                                              <p:val>
                                                <p:strVal val="#ppt_y"/>
                                              </p:val>
                                            </p:tav>
                                          </p:tavLst>
                                        </p:anim>
                                      </p:childTnLst>
                                    </p:cTn>
                                  </p:par>
                                </p:childTnLst>
                              </p:cTn>
                            </p:par>
                            <p:par>
                              <p:cTn id="31" fill="hold">
                                <p:stCondLst>
                                  <p:cond delay="2500"/>
                                </p:stCondLst>
                                <p:childTnLst>
                                  <p:par>
                                    <p:cTn id="32" presetID="18" presetClass="entr" presetSubtype="6"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strips(downRight)">
                                          <p:cBhvr>
                                            <p:cTn id="34" dur="500"/>
                                            <p:tgtEl>
                                              <p:spTgt spid="27"/>
                                            </p:tgtEl>
                                          </p:cBhvr>
                                        </p:animEffect>
                                      </p:childTnLst>
                                    </p:cTn>
                                  </p:par>
                                </p:childTnLst>
                              </p:cTn>
                            </p:par>
                            <p:par>
                              <p:cTn id="35" fill="hold">
                                <p:stCondLst>
                                  <p:cond delay="3000"/>
                                </p:stCondLst>
                                <p:childTnLst>
                                  <p:par>
                                    <p:cTn id="36" presetID="23" presetClass="entr" presetSubtype="36"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 calcmode="lin" valueType="num">
                                          <p:cBhvr>
                                            <p:cTn id="38" dur="500" fill="hold"/>
                                            <p:tgtEl>
                                              <p:spTgt spid="43"/>
                                            </p:tgtEl>
                                            <p:attrNameLst>
                                              <p:attrName>ppt_w</p:attrName>
                                            </p:attrNameLst>
                                          </p:cBhvr>
                                          <p:tavLst>
                                            <p:tav tm="0">
                                              <p:val>
                                                <p:strVal val="(6*min(max(#ppt_w*#ppt_h,.3),1)-7.4)/-.7*#ppt_w"/>
                                              </p:val>
                                            </p:tav>
                                            <p:tav tm="100000">
                                              <p:val>
                                                <p:strVal val="#ppt_w"/>
                                              </p:val>
                                            </p:tav>
                                          </p:tavLst>
                                        </p:anim>
                                        <p:anim calcmode="lin" valueType="num">
                                          <p:cBhvr>
                                            <p:cTn id="39" dur="500" fill="hold"/>
                                            <p:tgtEl>
                                              <p:spTgt spid="43"/>
                                            </p:tgtEl>
                                            <p:attrNameLst>
                                              <p:attrName>ppt_h</p:attrName>
                                            </p:attrNameLst>
                                          </p:cBhvr>
                                          <p:tavLst>
                                            <p:tav tm="0">
                                              <p:val>
                                                <p:strVal val="(6*min(max(#ppt_w*#ppt_h,.3),1)-7.4)/-.7*#ppt_h"/>
                                              </p:val>
                                            </p:tav>
                                            <p:tav tm="100000">
                                              <p:val>
                                                <p:strVal val="#ppt_h"/>
                                              </p:val>
                                            </p:tav>
                                          </p:tavLst>
                                        </p:anim>
                                        <p:anim calcmode="lin" valueType="num">
                                          <p:cBhvr>
                                            <p:cTn id="40" dur="500" fill="hold"/>
                                            <p:tgtEl>
                                              <p:spTgt spid="43"/>
                                            </p:tgtEl>
                                            <p:attrNameLst>
                                              <p:attrName>ppt_x</p:attrName>
                                            </p:attrNameLst>
                                          </p:cBhvr>
                                          <p:tavLst>
                                            <p:tav tm="0">
                                              <p:val>
                                                <p:fltVal val="0.5"/>
                                              </p:val>
                                            </p:tav>
                                            <p:tav tm="100000">
                                              <p:val>
                                                <p:strVal val="#ppt_x"/>
                                              </p:val>
                                            </p:tav>
                                          </p:tavLst>
                                        </p:anim>
                                        <p:anim calcmode="lin" valueType="num">
                                          <p:cBhvr>
                                            <p:cTn id="41" dur="500" fill="hold"/>
                                            <p:tgtEl>
                                              <p:spTgt spid="43"/>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3500"/>
                                </p:stCondLst>
                                <p:childTnLst>
                                  <p:par>
                                    <p:cTn id="43" presetID="18" presetClass="entr" presetSubtype="6"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strips(downRight)">
                                          <p:cBhvr>
                                            <p:cTn id="45" dur="500"/>
                                            <p:tgtEl>
                                              <p:spTgt spid="28"/>
                                            </p:tgtEl>
                                          </p:cBhvr>
                                        </p:animEffect>
                                      </p:childTnLst>
                                    </p:cTn>
                                  </p:par>
                                </p:childTnLst>
                              </p:cTn>
                            </p:par>
                            <p:par>
                              <p:cTn id="46" fill="hold">
                                <p:stCondLst>
                                  <p:cond delay="4000"/>
                                </p:stCondLst>
                                <p:childTnLst>
                                  <p:par>
                                    <p:cTn id="47" presetID="23" presetClass="entr" presetSubtype="3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strVal val="(6*min(max(#ppt_w*#ppt_h,.3),1)-7.4)/-.7*#ppt_w"/>
                                              </p:val>
                                            </p:tav>
                                            <p:tav tm="100000">
                                              <p:val>
                                                <p:strVal val="#ppt_w"/>
                                              </p:val>
                                            </p:tav>
                                          </p:tavLst>
                                        </p:anim>
                                        <p:anim calcmode="lin" valueType="num">
                                          <p:cBhvr>
                                            <p:cTn id="50" dur="500" fill="hold"/>
                                            <p:tgtEl>
                                              <p:spTgt spid="44"/>
                                            </p:tgtEl>
                                            <p:attrNameLst>
                                              <p:attrName>ppt_h</p:attrName>
                                            </p:attrNameLst>
                                          </p:cBhvr>
                                          <p:tavLst>
                                            <p:tav tm="0">
                                              <p:val>
                                                <p:strVal val="(6*min(max(#ppt_w*#ppt_h,.3),1)-7.4)/-.7*#ppt_h"/>
                                              </p:val>
                                            </p:tav>
                                            <p:tav tm="100000">
                                              <p:val>
                                                <p:strVal val="#ppt_h"/>
                                              </p:val>
                                            </p:tav>
                                          </p:tavLst>
                                        </p:anim>
                                        <p:anim calcmode="lin" valueType="num">
                                          <p:cBhvr>
                                            <p:cTn id="51" dur="500" fill="hold"/>
                                            <p:tgtEl>
                                              <p:spTgt spid="44"/>
                                            </p:tgtEl>
                                            <p:attrNameLst>
                                              <p:attrName>ppt_x</p:attrName>
                                            </p:attrNameLst>
                                          </p:cBhvr>
                                          <p:tavLst>
                                            <p:tav tm="0">
                                              <p:val>
                                                <p:fltVal val="0.5"/>
                                              </p:val>
                                            </p:tav>
                                            <p:tav tm="100000">
                                              <p:val>
                                                <p:strVal val="#ppt_x"/>
                                              </p:val>
                                            </p:tav>
                                          </p:tavLst>
                                        </p:anim>
                                        <p:anim calcmode="lin" valueType="num">
                                          <p:cBhvr>
                                            <p:cTn id="52" dur="500" fill="hold"/>
                                            <p:tgtEl>
                                              <p:spTgt spid="44"/>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4500"/>
                                </p:stCondLst>
                                <p:childTnLst>
                                  <p:par>
                                    <p:cTn id="54" presetID="18" presetClass="entr" presetSubtype="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strips(downRight)">
                                          <p:cBhvr>
                                            <p:cTn id="56" dur="500"/>
                                            <p:tgtEl>
                                              <p:spTgt spid="29"/>
                                            </p:tgtEl>
                                          </p:cBhvr>
                                        </p:animEffect>
                                      </p:childTnLst>
                                    </p:cTn>
                                  </p:par>
                                </p:childTnLst>
                              </p:cTn>
                            </p:par>
                            <p:par>
                              <p:cTn id="57" fill="hold">
                                <p:stCondLst>
                                  <p:cond delay="5000"/>
                                </p:stCondLst>
                                <p:childTnLst>
                                  <p:par>
                                    <p:cTn id="58" presetID="23" presetClass="entr" presetSubtype="36"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p:cTn id="60" dur="500" fill="hold"/>
                                            <p:tgtEl>
                                              <p:spTgt spid="45"/>
                                            </p:tgtEl>
                                            <p:attrNameLst>
                                              <p:attrName>ppt_w</p:attrName>
                                            </p:attrNameLst>
                                          </p:cBhvr>
                                          <p:tavLst>
                                            <p:tav tm="0">
                                              <p:val>
                                                <p:strVal val="(6*min(max(#ppt_w*#ppt_h,.3),1)-7.4)/-.7*#ppt_w"/>
                                              </p:val>
                                            </p:tav>
                                            <p:tav tm="100000">
                                              <p:val>
                                                <p:strVal val="#ppt_w"/>
                                              </p:val>
                                            </p:tav>
                                          </p:tavLst>
                                        </p:anim>
                                        <p:anim calcmode="lin" valueType="num">
                                          <p:cBhvr>
                                            <p:cTn id="61" dur="500" fill="hold"/>
                                            <p:tgtEl>
                                              <p:spTgt spid="45"/>
                                            </p:tgtEl>
                                            <p:attrNameLst>
                                              <p:attrName>ppt_h</p:attrName>
                                            </p:attrNameLst>
                                          </p:cBhvr>
                                          <p:tavLst>
                                            <p:tav tm="0">
                                              <p:val>
                                                <p:strVal val="(6*min(max(#ppt_w*#ppt_h,.3),1)-7.4)/-.7*#ppt_h"/>
                                              </p:val>
                                            </p:tav>
                                            <p:tav tm="100000">
                                              <p:val>
                                                <p:strVal val="#ppt_h"/>
                                              </p:val>
                                            </p:tav>
                                          </p:tavLst>
                                        </p:anim>
                                        <p:anim calcmode="lin" valueType="num">
                                          <p:cBhvr>
                                            <p:cTn id="62" dur="500" fill="hold"/>
                                            <p:tgtEl>
                                              <p:spTgt spid="45"/>
                                            </p:tgtEl>
                                            <p:attrNameLst>
                                              <p:attrName>ppt_x</p:attrName>
                                            </p:attrNameLst>
                                          </p:cBhvr>
                                          <p:tavLst>
                                            <p:tav tm="0">
                                              <p:val>
                                                <p:fltVal val="0.5"/>
                                              </p:val>
                                            </p:tav>
                                            <p:tav tm="100000">
                                              <p:val>
                                                <p:strVal val="#ppt_x"/>
                                              </p:val>
                                            </p:tav>
                                          </p:tavLst>
                                        </p:anim>
                                        <p:anim calcmode="lin" valueType="num">
                                          <p:cBhvr>
                                            <p:cTn id="63" dur="500" fill="hold"/>
                                            <p:tgtEl>
                                              <p:spTgt spid="45"/>
                                            </p:tgtEl>
                                            <p:attrNameLst>
                                              <p:attrName>ppt_y</p:attrName>
                                            </p:attrNameLst>
                                          </p:cBhvr>
                                          <p:tavLst>
                                            <p:tav tm="0">
                                              <p:val>
                                                <p:strVal val="1+(6*min(max(#ppt_w*#ppt_h,.3),1)-7.4)/-.7*#ppt_h/2"/>
                                              </p:val>
                                            </p:tav>
                                            <p:tav tm="100000">
                                              <p:val>
                                                <p:strVal val="#ppt_y"/>
                                              </p:val>
                                            </p:tav>
                                          </p:tavLst>
                                        </p:anim>
                                      </p:childTnLst>
                                    </p:cTn>
                                  </p:par>
                                </p:childTnLst>
                              </p:cTn>
                            </p:par>
                            <p:par>
                              <p:cTn id="64" fill="hold">
                                <p:stCondLst>
                                  <p:cond delay="5500"/>
                                </p:stCondLst>
                                <p:childTnLst>
                                  <p:par>
                                    <p:cTn id="65" presetID="18" presetClass="entr" presetSubtype="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strips(downRight)">
                                          <p:cBhvr>
                                            <p:cTn id="67" dur="500"/>
                                            <p:tgtEl>
                                              <p:spTgt spid="30"/>
                                            </p:tgtEl>
                                          </p:cBhvr>
                                        </p:animEffect>
                                      </p:childTnLst>
                                    </p:cTn>
                                  </p:par>
                                </p:childTnLst>
                              </p:cTn>
                            </p:par>
                            <p:par>
                              <p:cTn id="68" fill="hold">
                                <p:stCondLst>
                                  <p:cond delay="6000"/>
                                </p:stCondLst>
                                <p:childTnLst>
                                  <p:par>
                                    <p:cTn id="69" presetID="23" presetClass="entr" presetSubtype="36" fill="hold" grpId="0" nodeType="afterEffect">
                                      <p:stCondLst>
                                        <p:cond delay="0"/>
                                      </p:stCondLst>
                                      <p:childTnLst>
                                        <p:set>
                                          <p:cBhvr>
                                            <p:cTn id="70" dur="1" fill="hold">
                                              <p:stCondLst>
                                                <p:cond delay="0"/>
                                              </p:stCondLst>
                                            </p:cTn>
                                            <p:tgtEl>
                                              <p:spTgt spid="46"/>
                                            </p:tgtEl>
                                            <p:attrNameLst>
                                              <p:attrName>style.visibility</p:attrName>
                                            </p:attrNameLst>
                                          </p:cBhvr>
                                          <p:to>
                                            <p:strVal val="visible"/>
                                          </p:to>
                                        </p:set>
                                        <p:anim calcmode="lin" valueType="num">
                                          <p:cBhvr>
                                            <p:cTn id="71" dur="500" fill="hold"/>
                                            <p:tgtEl>
                                              <p:spTgt spid="46"/>
                                            </p:tgtEl>
                                            <p:attrNameLst>
                                              <p:attrName>ppt_w</p:attrName>
                                            </p:attrNameLst>
                                          </p:cBhvr>
                                          <p:tavLst>
                                            <p:tav tm="0">
                                              <p:val>
                                                <p:strVal val="(6*min(max(#ppt_w*#ppt_h,.3),1)-7.4)/-.7*#ppt_w"/>
                                              </p:val>
                                            </p:tav>
                                            <p:tav tm="100000">
                                              <p:val>
                                                <p:strVal val="#ppt_w"/>
                                              </p:val>
                                            </p:tav>
                                          </p:tavLst>
                                        </p:anim>
                                        <p:anim calcmode="lin" valueType="num">
                                          <p:cBhvr>
                                            <p:cTn id="72" dur="500" fill="hold"/>
                                            <p:tgtEl>
                                              <p:spTgt spid="46"/>
                                            </p:tgtEl>
                                            <p:attrNameLst>
                                              <p:attrName>ppt_h</p:attrName>
                                            </p:attrNameLst>
                                          </p:cBhvr>
                                          <p:tavLst>
                                            <p:tav tm="0">
                                              <p:val>
                                                <p:strVal val="(6*min(max(#ppt_w*#ppt_h,.3),1)-7.4)/-.7*#ppt_h"/>
                                              </p:val>
                                            </p:tav>
                                            <p:tav tm="100000">
                                              <p:val>
                                                <p:strVal val="#ppt_h"/>
                                              </p:val>
                                            </p:tav>
                                          </p:tavLst>
                                        </p:anim>
                                        <p:anim calcmode="lin" valueType="num">
                                          <p:cBhvr>
                                            <p:cTn id="73" dur="500" fill="hold"/>
                                            <p:tgtEl>
                                              <p:spTgt spid="46"/>
                                            </p:tgtEl>
                                            <p:attrNameLst>
                                              <p:attrName>ppt_x</p:attrName>
                                            </p:attrNameLst>
                                          </p:cBhvr>
                                          <p:tavLst>
                                            <p:tav tm="0">
                                              <p:val>
                                                <p:fltVal val="0.5"/>
                                              </p:val>
                                            </p:tav>
                                            <p:tav tm="100000">
                                              <p:val>
                                                <p:strVal val="#ppt_x"/>
                                              </p:val>
                                            </p:tav>
                                          </p:tavLst>
                                        </p:anim>
                                        <p:anim calcmode="lin" valueType="num">
                                          <p:cBhvr>
                                            <p:cTn id="74" dur="500" fill="hold"/>
                                            <p:tgtEl>
                                              <p:spTgt spid="46"/>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6500"/>
                                </p:stCondLst>
                                <p:childTnLst>
                                  <p:par>
                                    <p:cTn id="76" presetID="16" presetClass="entr" presetSubtype="42"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barn(outHorizontal)">
                                          <p:cBhvr>
                                            <p:cTn id="78" dur="500"/>
                                            <p:tgtEl>
                                              <p:spTgt spid="32"/>
                                            </p:tgtEl>
                                          </p:cBhvr>
                                        </p:animEffect>
                                      </p:childTnLst>
                                    </p:cTn>
                                  </p:par>
                                </p:childTnLst>
                              </p:cTn>
                            </p:par>
                            <p:par>
                              <p:cTn id="79" fill="hold">
                                <p:stCondLst>
                                  <p:cond delay="7000"/>
                                </p:stCondLst>
                                <p:childTnLst>
                                  <p:par>
                                    <p:cTn id="80" presetID="31" presetClass="entr" presetSubtype="0" fill="hold" nodeType="afterEffect">
                                      <p:stCondLst>
                                        <p:cond delay="0"/>
                                      </p:stCondLst>
                                      <p:childTnLst>
                                        <p:set>
                                          <p:cBhvr>
                                            <p:cTn id="81" dur="1" fill="hold">
                                              <p:stCondLst>
                                                <p:cond delay="0"/>
                                              </p:stCondLst>
                                            </p:cTn>
                                            <p:tgtEl>
                                              <p:spTgt spid="6"/>
                                            </p:tgtEl>
                                            <p:attrNameLst>
                                              <p:attrName>style.visibility</p:attrName>
                                            </p:attrNameLst>
                                          </p:cBhvr>
                                          <p:to>
                                            <p:strVal val="visible"/>
                                          </p:to>
                                        </p:set>
                                        <p:anim calcmode="lin" valueType="num">
                                          <p:cBhvr>
                                            <p:cTn id="82" dur="1000" fill="hold"/>
                                            <p:tgtEl>
                                              <p:spTgt spid="6"/>
                                            </p:tgtEl>
                                            <p:attrNameLst>
                                              <p:attrName>ppt_w</p:attrName>
                                            </p:attrNameLst>
                                          </p:cBhvr>
                                          <p:tavLst>
                                            <p:tav tm="0">
                                              <p:val>
                                                <p:fltVal val="0"/>
                                              </p:val>
                                            </p:tav>
                                            <p:tav tm="100000">
                                              <p:val>
                                                <p:strVal val="#ppt_w"/>
                                              </p:val>
                                            </p:tav>
                                          </p:tavLst>
                                        </p:anim>
                                        <p:anim calcmode="lin" valueType="num">
                                          <p:cBhvr>
                                            <p:cTn id="83" dur="1000" fill="hold"/>
                                            <p:tgtEl>
                                              <p:spTgt spid="6"/>
                                            </p:tgtEl>
                                            <p:attrNameLst>
                                              <p:attrName>ppt_h</p:attrName>
                                            </p:attrNameLst>
                                          </p:cBhvr>
                                          <p:tavLst>
                                            <p:tav tm="0">
                                              <p:val>
                                                <p:fltVal val="0"/>
                                              </p:val>
                                            </p:tav>
                                            <p:tav tm="100000">
                                              <p:val>
                                                <p:strVal val="#ppt_h"/>
                                              </p:val>
                                            </p:tav>
                                          </p:tavLst>
                                        </p:anim>
                                        <p:anim calcmode="lin" valueType="num">
                                          <p:cBhvr>
                                            <p:cTn id="84" dur="1000" fill="hold"/>
                                            <p:tgtEl>
                                              <p:spTgt spid="6"/>
                                            </p:tgtEl>
                                            <p:attrNameLst>
                                              <p:attrName>style.rotation</p:attrName>
                                            </p:attrNameLst>
                                          </p:cBhvr>
                                          <p:tavLst>
                                            <p:tav tm="0">
                                              <p:val>
                                                <p:fltVal val="90"/>
                                              </p:val>
                                            </p:tav>
                                            <p:tav tm="100000">
                                              <p:val>
                                                <p:fltVal val="0"/>
                                              </p:val>
                                            </p:tav>
                                          </p:tavLst>
                                        </p:anim>
                                        <p:animEffect transition="in" filter="fade">
                                          <p:cBhvr>
                                            <p:cTn id="85" dur="1000"/>
                                            <p:tgtEl>
                                              <p:spTgt spid="6"/>
                                            </p:tgtEl>
                                          </p:cBhvr>
                                        </p:animEffect>
                                      </p:childTnLst>
                                    </p:cTn>
                                  </p:par>
                                </p:childTnLst>
                              </p:cTn>
                            </p:par>
                            <p:par>
                              <p:cTn id="86" fill="hold">
                                <p:stCondLst>
                                  <p:cond delay="8000"/>
                                </p:stCondLst>
                                <p:childTnLst>
                                  <p:par>
                                    <p:cTn id="87" presetID="50" presetClass="entr" presetSubtype="0" decel="100000"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 calcmode="lin" valueType="num">
                                          <p:cBhvr>
                                            <p:cTn id="89" dur="1000" fill="hold"/>
                                            <p:tgtEl>
                                              <p:spTgt spid="34"/>
                                            </p:tgtEl>
                                            <p:attrNameLst>
                                              <p:attrName>ppt_w</p:attrName>
                                            </p:attrNameLst>
                                          </p:cBhvr>
                                          <p:tavLst>
                                            <p:tav tm="0">
                                              <p:val>
                                                <p:strVal val="#ppt_w+.3"/>
                                              </p:val>
                                            </p:tav>
                                            <p:tav tm="100000">
                                              <p:val>
                                                <p:strVal val="#ppt_w"/>
                                              </p:val>
                                            </p:tav>
                                          </p:tavLst>
                                        </p:anim>
                                        <p:anim calcmode="lin" valueType="num">
                                          <p:cBhvr>
                                            <p:cTn id="90" dur="1000" fill="hold"/>
                                            <p:tgtEl>
                                              <p:spTgt spid="34"/>
                                            </p:tgtEl>
                                            <p:attrNameLst>
                                              <p:attrName>ppt_h</p:attrName>
                                            </p:attrNameLst>
                                          </p:cBhvr>
                                          <p:tavLst>
                                            <p:tav tm="0">
                                              <p:val>
                                                <p:strVal val="#ppt_h"/>
                                              </p:val>
                                            </p:tav>
                                            <p:tav tm="100000">
                                              <p:val>
                                                <p:strVal val="#ppt_h"/>
                                              </p:val>
                                            </p:tav>
                                          </p:tavLst>
                                        </p:anim>
                                        <p:animEffect transition="in" filter="fade">
                                          <p:cBhvr>
                                            <p:cTn id="91" dur="1000"/>
                                            <p:tgtEl>
                                              <p:spTgt spid="34"/>
                                            </p:tgtEl>
                                          </p:cBhvr>
                                        </p:animEffect>
                                      </p:childTnLst>
                                    </p:cTn>
                                  </p:par>
                                </p:childTnLst>
                              </p:cTn>
                            </p:par>
                            <p:par>
                              <p:cTn id="92" fill="hold">
                                <p:stCondLst>
                                  <p:cond delay="9000"/>
                                </p:stCondLst>
                                <p:childTnLst>
                                  <p:par>
                                    <p:cTn id="93" presetID="10" presetClass="entr" presetSubtype="0"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500"/>
                                            <p:tgtEl>
                                              <p:spTgt spid="51"/>
                                            </p:tgtEl>
                                          </p:cBhvr>
                                        </p:animEffect>
                                      </p:childTnLst>
                                    </p:cTn>
                                  </p:par>
                                  <p:par>
                                    <p:cTn id="96" presetID="35" presetClass="path" presetSubtype="0" repeatCount="2000" autoRev="1" fill="hold" grpId="1" nodeType="withEffect">
                                      <p:stCondLst>
                                        <p:cond delay="0"/>
                                      </p:stCondLst>
                                      <p:childTnLst>
                                        <p:animMotion origin="layout" path="M 3.33333E-6 2.96296E-6 L -0.05248 2.96296E-6 " pathEditMode="relative" rAng="0" ptsTypes="AA">
                                          <p:cBhvr>
                                            <p:cTn id="97" dur="1500" fill="hold"/>
                                            <p:tgtEl>
                                              <p:spTgt spid="51"/>
                                            </p:tgtEl>
                                            <p:attrNameLst>
                                              <p:attrName>ppt_x</p:attrName>
                                              <p:attrName>ppt_y</p:attrName>
                                            </p:attrNameLst>
                                          </p:cBhvr>
                                          <p:rCtr x="-26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4" grpId="0"/>
          <p:bldP spid="41" grpId="0"/>
          <p:bldP spid="42" grpId="0"/>
          <p:bldP spid="43" grpId="0"/>
          <p:bldP spid="44" grpId="0"/>
          <p:bldP spid="45" grpId="0"/>
          <p:bldP spid="46" grpId="0"/>
          <p:bldP spid="51" grpId="0"/>
          <p:bldP spid="51"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0-#ppt_w/2"/>
                                              </p:val>
                                            </p:tav>
                                            <p:tav tm="100000">
                                              <p:val>
                                                <p:strVal val="#ppt_x"/>
                                              </p:val>
                                            </p:tav>
                                          </p:tavLst>
                                        </p:anim>
                                        <p:anim calcmode="lin" valueType="num">
                                          <p:cBhvr additive="base">
                                            <p:cTn id="8" dur="25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strips(downRight)">
                                          <p:cBhvr>
                                            <p:cTn id="12" dur="500"/>
                                            <p:tgtEl>
                                              <p:spTgt spid="25"/>
                                            </p:tgtEl>
                                          </p:cBhvr>
                                        </p:animEffect>
                                      </p:childTnLst>
                                    </p:cTn>
                                  </p:par>
                                </p:childTnLst>
                              </p:cTn>
                            </p:par>
                            <p:par>
                              <p:cTn id="13" fill="hold">
                                <p:stCondLst>
                                  <p:cond delay="1000"/>
                                </p:stCondLst>
                                <p:childTnLst>
                                  <p:par>
                                    <p:cTn id="14" presetID="23" presetClass="entr" presetSubtype="3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strVal val="(6*min(max(#ppt_w*#ppt_h,.3),1)-7.4)/-.7*#ppt_w"/>
                                              </p:val>
                                            </p:tav>
                                            <p:tav tm="100000">
                                              <p:val>
                                                <p:strVal val="#ppt_w"/>
                                              </p:val>
                                            </p:tav>
                                          </p:tavLst>
                                        </p:anim>
                                        <p:anim calcmode="lin" valueType="num">
                                          <p:cBhvr>
                                            <p:cTn id="17" dur="500" fill="hold"/>
                                            <p:tgtEl>
                                              <p:spTgt spid="41"/>
                                            </p:tgtEl>
                                            <p:attrNameLst>
                                              <p:attrName>ppt_h</p:attrName>
                                            </p:attrNameLst>
                                          </p:cBhvr>
                                          <p:tavLst>
                                            <p:tav tm="0">
                                              <p:val>
                                                <p:strVal val="(6*min(max(#ppt_w*#ppt_h,.3),1)-7.4)/-.7*#ppt_h"/>
                                              </p:val>
                                            </p:tav>
                                            <p:tav tm="100000">
                                              <p:val>
                                                <p:strVal val="#ppt_h"/>
                                              </p:val>
                                            </p:tav>
                                          </p:tavLst>
                                        </p:anim>
                                        <p:anim calcmode="lin" valueType="num">
                                          <p:cBhvr>
                                            <p:cTn id="18" dur="500" fill="hold"/>
                                            <p:tgtEl>
                                              <p:spTgt spid="41"/>
                                            </p:tgtEl>
                                            <p:attrNameLst>
                                              <p:attrName>ppt_x</p:attrName>
                                            </p:attrNameLst>
                                          </p:cBhvr>
                                          <p:tavLst>
                                            <p:tav tm="0">
                                              <p:val>
                                                <p:fltVal val="0.5"/>
                                              </p:val>
                                            </p:tav>
                                            <p:tav tm="100000">
                                              <p:val>
                                                <p:strVal val="#ppt_x"/>
                                              </p:val>
                                            </p:tav>
                                          </p:tavLst>
                                        </p:anim>
                                        <p:anim calcmode="lin" valueType="num">
                                          <p:cBhvr>
                                            <p:cTn id="19" dur="500" fill="hold"/>
                                            <p:tgtEl>
                                              <p:spTgt spid="41"/>
                                            </p:tgtEl>
                                            <p:attrNameLst>
                                              <p:attrName>ppt_y</p:attrName>
                                            </p:attrNameLst>
                                          </p:cBhvr>
                                          <p:tavLst>
                                            <p:tav tm="0">
                                              <p:val>
                                                <p:strVal val="1+(6*min(max(#ppt_w*#ppt_h,.3),1)-7.4)/-.7*#ppt_h/2"/>
                                              </p:val>
                                            </p:tav>
                                            <p:tav tm="100000">
                                              <p:val>
                                                <p:strVal val="#ppt_y"/>
                                              </p:val>
                                            </p:tav>
                                          </p:tavLst>
                                        </p:anim>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strips(downRight)">
                                          <p:cBhvr>
                                            <p:cTn id="23" dur="500"/>
                                            <p:tgtEl>
                                              <p:spTgt spid="26"/>
                                            </p:tgtEl>
                                          </p:cBhvr>
                                        </p:animEffect>
                                      </p:childTnLst>
                                    </p:cTn>
                                  </p:par>
                                </p:childTnLst>
                              </p:cTn>
                            </p:par>
                            <p:par>
                              <p:cTn id="24" fill="hold">
                                <p:stCondLst>
                                  <p:cond delay="2000"/>
                                </p:stCondLst>
                                <p:childTnLst>
                                  <p:par>
                                    <p:cTn id="25" presetID="23" presetClass="entr" presetSubtype="36"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p:cTn id="27" dur="500" fill="hold"/>
                                            <p:tgtEl>
                                              <p:spTgt spid="42"/>
                                            </p:tgtEl>
                                            <p:attrNameLst>
                                              <p:attrName>ppt_w</p:attrName>
                                            </p:attrNameLst>
                                          </p:cBhvr>
                                          <p:tavLst>
                                            <p:tav tm="0">
                                              <p:val>
                                                <p:strVal val="(6*min(max(#ppt_w*#ppt_h,.3),1)-7.4)/-.7*#ppt_w"/>
                                              </p:val>
                                            </p:tav>
                                            <p:tav tm="100000">
                                              <p:val>
                                                <p:strVal val="#ppt_w"/>
                                              </p:val>
                                            </p:tav>
                                          </p:tavLst>
                                        </p:anim>
                                        <p:anim calcmode="lin" valueType="num">
                                          <p:cBhvr>
                                            <p:cTn id="28" dur="500" fill="hold"/>
                                            <p:tgtEl>
                                              <p:spTgt spid="42"/>
                                            </p:tgtEl>
                                            <p:attrNameLst>
                                              <p:attrName>ppt_h</p:attrName>
                                            </p:attrNameLst>
                                          </p:cBhvr>
                                          <p:tavLst>
                                            <p:tav tm="0">
                                              <p:val>
                                                <p:strVal val="(6*min(max(#ppt_w*#ppt_h,.3),1)-7.4)/-.7*#ppt_h"/>
                                              </p:val>
                                            </p:tav>
                                            <p:tav tm="100000">
                                              <p:val>
                                                <p:strVal val="#ppt_h"/>
                                              </p:val>
                                            </p:tav>
                                          </p:tavLst>
                                        </p:anim>
                                        <p:anim calcmode="lin" valueType="num">
                                          <p:cBhvr>
                                            <p:cTn id="29" dur="500" fill="hold"/>
                                            <p:tgtEl>
                                              <p:spTgt spid="42"/>
                                            </p:tgtEl>
                                            <p:attrNameLst>
                                              <p:attrName>ppt_x</p:attrName>
                                            </p:attrNameLst>
                                          </p:cBhvr>
                                          <p:tavLst>
                                            <p:tav tm="0">
                                              <p:val>
                                                <p:fltVal val="0.5"/>
                                              </p:val>
                                            </p:tav>
                                            <p:tav tm="100000">
                                              <p:val>
                                                <p:strVal val="#ppt_x"/>
                                              </p:val>
                                            </p:tav>
                                          </p:tavLst>
                                        </p:anim>
                                        <p:anim calcmode="lin" valueType="num">
                                          <p:cBhvr>
                                            <p:cTn id="30" dur="500" fill="hold"/>
                                            <p:tgtEl>
                                              <p:spTgt spid="42"/>
                                            </p:tgtEl>
                                            <p:attrNameLst>
                                              <p:attrName>ppt_y</p:attrName>
                                            </p:attrNameLst>
                                          </p:cBhvr>
                                          <p:tavLst>
                                            <p:tav tm="0">
                                              <p:val>
                                                <p:strVal val="1+(6*min(max(#ppt_w*#ppt_h,.3),1)-7.4)/-.7*#ppt_h/2"/>
                                              </p:val>
                                            </p:tav>
                                            <p:tav tm="100000">
                                              <p:val>
                                                <p:strVal val="#ppt_y"/>
                                              </p:val>
                                            </p:tav>
                                          </p:tavLst>
                                        </p:anim>
                                      </p:childTnLst>
                                    </p:cTn>
                                  </p:par>
                                </p:childTnLst>
                              </p:cTn>
                            </p:par>
                            <p:par>
                              <p:cTn id="31" fill="hold">
                                <p:stCondLst>
                                  <p:cond delay="2500"/>
                                </p:stCondLst>
                                <p:childTnLst>
                                  <p:par>
                                    <p:cTn id="32" presetID="18" presetClass="entr" presetSubtype="6"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strips(downRight)">
                                          <p:cBhvr>
                                            <p:cTn id="34" dur="500"/>
                                            <p:tgtEl>
                                              <p:spTgt spid="27"/>
                                            </p:tgtEl>
                                          </p:cBhvr>
                                        </p:animEffect>
                                      </p:childTnLst>
                                    </p:cTn>
                                  </p:par>
                                </p:childTnLst>
                              </p:cTn>
                            </p:par>
                            <p:par>
                              <p:cTn id="35" fill="hold">
                                <p:stCondLst>
                                  <p:cond delay="3000"/>
                                </p:stCondLst>
                                <p:childTnLst>
                                  <p:par>
                                    <p:cTn id="36" presetID="23" presetClass="entr" presetSubtype="36"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 calcmode="lin" valueType="num">
                                          <p:cBhvr>
                                            <p:cTn id="38" dur="500" fill="hold"/>
                                            <p:tgtEl>
                                              <p:spTgt spid="43"/>
                                            </p:tgtEl>
                                            <p:attrNameLst>
                                              <p:attrName>ppt_w</p:attrName>
                                            </p:attrNameLst>
                                          </p:cBhvr>
                                          <p:tavLst>
                                            <p:tav tm="0">
                                              <p:val>
                                                <p:strVal val="(6*min(max(#ppt_w*#ppt_h,.3),1)-7.4)/-.7*#ppt_w"/>
                                              </p:val>
                                            </p:tav>
                                            <p:tav tm="100000">
                                              <p:val>
                                                <p:strVal val="#ppt_w"/>
                                              </p:val>
                                            </p:tav>
                                          </p:tavLst>
                                        </p:anim>
                                        <p:anim calcmode="lin" valueType="num">
                                          <p:cBhvr>
                                            <p:cTn id="39" dur="500" fill="hold"/>
                                            <p:tgtEl>
                                              <p:spTgt spid="43"/>
                                            </p:tgtEl>
                                            <p:attrNameLst>
                                              <p:attrName>ppt_h</p:attrName>
                                            </p:attrNameLst>
                                          </p:cBhvr>
                                          <p:tavLst>
                                            <p:tav tm="0">
                                              <p:val>
                                                <p:strVal val="(6*min(max(#ppt_w*#ppt_h,.3),1)-7.4)/-.7*#ppt_h"/>
                                              </p:val>
                                            </p:tav>
                                            <p:tav tm="100000">
                                              <p:val>
                                                <p:strVal val="#ppt_h"/>
                                              </p:val>
                                            </p:tav>
                                          </p:tavLst>
                                        </p:anim>
                                        <p:anim calcmode="lin" valueType="num">
                                          <p:cBhvr>
                                            <p:cTn id="40" dur="500" fill="hold"/>
                                            <p:tgtEl>
                                              <p:spTgt spid="43"/>
                                            </p:tgtEl>
                                            <p:attrNameLst>
                                              <p:attrName>ppt_x</p:attrName>
                                            </p:attrNameLst>
                                          </p:cBhvr>
                                          <p:tavLst>
                                            <p:tav tm="0">
                                              <p:val>
                                                <p:fltVal val="0.5"/>
                                              </p:val>
                                            </p:tav>
                                            <p:tav tm="100000">
                                              <p:val>
                                                <p:strVal val="#ppt_x"/>
                                              </p:val>
                                            </p:tav>
                                          </p:tavLst>
                                        </p:anim>
                                        <p:anim calcmode="lin" valueType="num">
                                          <p:cBhvr>
                                            <p:cTn id="41" dur="500" fill="hold"/>
                                            <p:tgtEl>
                                              <p:spTgt spid="43"/>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3500"/>
                                </p:stCondLst>
                                <p:childTnLst>
                                  <p:par>
                                    <p:cTn id="43" presetID="18" presetClass="entr" presetSubtype="6"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strips(downRight)">
                                          <p:cBhvr>
                                            <p:cTn id="45" dur="500"/>
                                            <p:tgtEl>
                                              <p:spTgt spid="28"/>
                                            </p:tgtEl>
                                          </p:cBhvr>
                                        </p:animEffect>
                                      </p:childTnLst>
                                    </p:cTn>
                                  </p:par>
                                </p:childTnLst>
                              </p:cTn>
                            </p:par>
                            <p:par>
                              <p:cTn id="46" fill="hold">
                                <p:stCondLst>
                                  <p:cond delay="4000"/>
                                </p:stCondLst>
                                <p:childTnLst>
                                  <p:par>
                                    <p:cTn id="47" presetID="23" presetClass="entr" presetSubtype="3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strVal val="(6*min(max(#ppt_w*#ppt_h,.3),1)-7.4)/-.7*#ppt_w"/>
                                              </p:val>
                                            </p:tav>
                                            <p:tav tm="100000">
                                              <p:val>
                                                <p:strVal val="#ppt_w"/>
                                              </p:val>
                                            </p:tav>
                                          </p:tavLst>
                                        </p:anim>
                                        <p:anim calcmode="lin" valueType="num">
                                          <p:cBhvr>
                                            <p:cTn id="50" dur="500" fill="hold"/>
                                            <p:tgtEl>
                                              <p:spTgt spid="44"/>
                                            </p:tgtEl>
                                            <p:attrNameLst>
                                              <p:attrName>ppt_h</p:attrName>
                                            </p:attrNameLst>
                                          </p:cBhvr>
                                          <p:tavLst>
                                            <p:tav tm="0">
                                              <p:val>
                                                <p:strVal val="(6*min(max(#ppt_w*#ppt_h,.3),1)-7.4)/-.7*#ppt_h"/>
                                              </p:val>
                                            </p:tav>
                                            <p:tav tm="100000">
                                              <p:val>
                                                <p:strVal val="#ppt_h"/>
                                              </p:val>
                                            </p:tav>
                                          </p:tavLst>
                                        </p:anim>
                                        <p:anim calcmode="lin" valueType="num">
                                          <p:cBhvr>
                                            <p:cTn id="51" dur="500" fill="hold"/>
                                            <p:tgtEl>
                                              <p:spTgt spid="44"/>
                                            </p:tgtEl>
                                            <p:attrNameLst>
                                              <p:attrName>ppt_x</p:attrName>
                                            </p:attrNameLst>
                                          </p:cBhvr>
                                          <p:tavLst>
                                            <p:tav tm="0">
                                              <p:val>
                                                <p:fltVal val="0.5"/>
                                              </p:val>
                                            </p:tav>
                                            <p:tav tm="100000">
                                              <p:val>
                                                <p:strVal val="#ppt_x"/>
                                              </p:val>
                                            </p:tav>
                                          </p:tavLst>
                                        </p:anim>
                                        <p:anim calcmode="lin" valueType="num">
                                          <p:cBhvr>
                                            <p:cTn id="52" dur="500" fill="hold"/>
                                            <p:tgtEl>
                                              <p:spTgt spid="44"/>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4500"/>
                                </p:stCondLst>
                                <p:childTnLst>
                                  <p:par>
                                    <p:cTn id="54" presetID="18" presetClass="entr" presetSubtype="6"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strips(downRight)">
                                          <p:cBhvr>
                                            <p:cTn id="56" dur="500"/>
                                            <p:tgtEl>
                                              <p:spTgt spid="29"/>
                                            </p:tgtEl>
                                          </p:cBhvr>
                                        </p:animEffect>
                                      </p:childTnLst>
                                    </p:cTn>
                                  </p:par>
                                </p:childTnLst>
                              </p:cTn>
                            </p:par>
                            <p:par>
                              <p:cTn id="57" fill="hold">
                                <p:stCondLst>
                                  <p:cond delay="5000"/>
                                </p:stCondLst>
                                <p:childTnLst>
                                  <p:par>
                                    <p:cTn id="58" presetID="23" presetClass="entr" presetSubtype="36"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p:cTn id="60" dur="500" fill="hold"/>
                                            <p:tgtEl>
                                              <p:spTgt spid="45"/>
                                            </p:tgtEl>
                                            <p:attrNameLst>
                                              <p:attrName>ppt_w</p:attrName>
                                            </p:attrNameLst>
                                          </p:cBhvr>
                                          <p:tavLst>
                                            <p:tav tm="0">
                                              <p:val>
                                                <p:strVal val="(6*min(max(#ppt_w*#ppt_h,.3),1)-7.4)/-.7*#ppt_w"/>
                                              </p:val>
                                            </p:tav>
                                            <p:tav tm="100000">
                                              <p:val>
                                                <p:strVal val="#ppt_w"/>
                                              </p:val>
                                            </p:tav>
                                          </p:tavLst>
                                        </p:anim>
                                        <p:anim calcmode="lin" valueType="num">
                                          <p:cBhvr>
                                            <p:cTn id="61" dur="500" fill="hold"/>
                                            <p:tgtEl>
                                              <p:spTgt spid="45"/>
                                            </p:tgtEl>
                                            <p:attrNameLst>
                                              <p:attrName>ppt_h</p:attrName>
                                            </p:attrNameLst>
                                          </p:cBhvr>
                                          <p:tavLst>
                                            <p:tav tm="0">
                                              <p:val>
                                                <p:strVal val="(6*min(max(#ppt_w*#ppt_h,.3),1)-7.4)/-.7*#ppt_h"/>
                                              </p:val>
                                            </p:tav>
                                            <p:tav tm="100000">
                                              <p:val>
                                                <p:strVal val="#ppt_h"/>
                                              </p:val>
                                            </p:tav>
                                          </p:tavLst>
                                        </p:anim>
                                        <p:anim calcmode="lin" valueType="num">
                                          <p:cBhvr>
                                            <p:cTn id="62" dur="500" fill="hold"/>
                                            <p:tgtEl>
                                              <p:spTgt spid="45"/>
                                            </p:tgtEl>
                                            <p:attrNameLst>
                                              <p:attrName>ppt_x</p:attrName>
                                            </p:attrNameLst>
                                          </p:cBhvr>
                                          <p:tavLst>
                                            <p:tav tm="0">
                                              <p:val>
                                                <p:fltVal val="0.5"/>
                                              </p:val>
                                            </p:tav>
                                            <p:tav tm="100000">
                                              <p:val>
                                                <p:strVal val="#ppt_x"/>
                                              </p:val>
                                            </p:tav>
                                          </p:tavLst>
                                        </p:anim>
                                        <p:anim calcmode="lin" valueType="num">
                                          <p:cBhvr>
                                            <p:cTn id="63" dur="500" fill="hold"/>
                                            <p:tgtEl>
                                              <p:spTgt spid="45"/>
                                            </p:tgtEl>
                                            <p:attrNameLst>
                                              <p:attrName>ppt_y</p:attrName>
                                            </p:attrNameLst>
                                          </p:cBhvr>
                                          <p:tavLst>
                                            <p:tav tm="0">
                                              <p:val>
                                                <p:strVal val="1+(6*min(max(#ppt_w*#ppt_h,.3),1)-7.4)/-.7*#ppt_h/2"/>
                                              </p:val>
                                            </p:tav>
                                            <p:tav tm="100000">
                                              <p:val>
                                                <p:strVal val="#ppt_y"/>
                                              </p:val>
                                            </p:tav>
                                          </p:tavLst>
                                        </p:anim>
                                      </p:childTnLst>
                                    </p:cTn>
                                  </p:par>
                                </p:childTnLst>
                              </p:cTn>
                            </p:par>
                            <p:par>
                              <p:cTn id="64" fill="hold">
                                <p:stCondLst>
                                  <p:cond delay="5500"/>
                                </p:stCondLst>
                                <p:childTnLst>
                                  <p:par>
                                    <p:cTn id="65" presetID="18" presetClass="entr" presetSubtype="6"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strips(downRight)">
                                          <p:cBhvr>
                                            <p:cTn id="67" dur="500"/>
                                            <p:tgtEl>
                                              <p:spTgt spid="30"/>
                                            </p:tgtEl>
                                          </p:cBhvr>
                                        </p:animEffect>
                                      </p:childTnLst>
                                    </p:cTn>
                                  </p:par>
                                </p:childTnLst>
                              </p:cTn>
                            </p:par>
                            <p:par>
                              <p:cTn id="68" fill="hold">
                                <p:stCondLst>
                                  <p:cond delay="6000"/>
                                </p:stCondLst>
                                <p:childTnLst>
                                  <p:par>
                                    <p:cTn id="69" presetID="23" presetClass="entr" presetSubtype="36" fill="hold" grpId="0" nodeType="afterEffect">
                                      <p:stCondLst>
                                        <p:cond delay="0"/>
                                      </p:stCondLst>
                                      <p:childTnLst>
                                        <p:set>
                                          <p:cBhvr>
                                            <p:cTn id="70" dur="1" fill="hold">
                                              <p:stCondLst>
                                                <p:cond delay="0"/>
                                              </p:stCondLst>
                                            </p:cTn>
                                            <p:tgtEl>
                                              <p:spTgt spid="46"/>
                                            </p:tgtEl>
                                            <p:attrNameLst>
                                              <p:attrName>style.visibility</p:attrName>
                                            </p:attrNameLst>
                                          </p:cBhvr>
                                          <p:to>
                                            <p:strVal val="visible"/>
                                          </p:to>
                                        </p:set>
                                        <p:anim calcmode="lin" valueType="num">
                                          <p:cBhvr>
                                            <p:cTn id="71" dur="500" fill="hold"/>
                                            <p:tgtEl>
                                              <p:spTgt spid="46"/>
                                            </p:tgtEl>
                                            <p:attrNameLst>
                                              <p:attrName>ppt_w</p:attrName>
                                            </p:attrNameLst>
                                          </p:cBhvr>
                                          <p:tavLst>
                                            <p:tav tm="0">
                                              <p:val>
                                                <p:strVal val="(6*min(max(#ppt_w*#ppt_h,.3),1)-7.4)/-.7*#ppt_w"/>
                                              </p:val>
                                            </p:tav>
                                            <p:tav tm="100000">
                                              <p:val>
                                                <p:strVal val="#ppt_w"/>
                                              </p:val>
                                            </p:tav>
                                          </p:tavLst>
                                        </p:anim>
                                        <p:anim calcmode="lin" valueType="num">
                                          <p:cBhvr>
                                            <p:cTn id="72" dur="500" fill="hold"/>
                                            <p:tgtEl>
                                              <p:spTgt spid="46"/>
                                            </p:tgtEl>
                                            <p:attrNameLst>
                                              <p:attrName>ppt_h</p:attrName>
                                            </p:attrNameLst>
                                          </p:cBhvr>
                                          <p:tavLst>
                                            <p:tav tm="0">
                                              <p:val>
                                                <p:strVal val="(6*min(max(#ppt_w*#ppt_h,.3),1)-7.4)/-.7*#ppt_h"/>
                                              </p:val>
                                            </p:tav>
                                            <p:tav tm="100000">
                                              <p:val>
                                                <p:strVal val="#ppt_h"/>
                                              </p:val>
                                            </p:tav>
                                          </p:tavLst>
                                        </p:anim>
                                        <p:anim calcmode="lin" valueType="num">
                                          <p:cBhvr>
                                            <p:cTn id="73" dur="500" fill="hold"/>
                                            <p:tgtEl>
                                              <p:spTgt spid="46"/>
                                            </p:tgtEl>
                                            <p:attrNameLst>
                                              <p:attrName>ppt_x</p:attrName>
                                            </p:attrNameLst>
                                          </p:cBhvr>
                                          <p:tavLst>
                                            <p:tav tm="0">
                                              <p:val>
                                                <p:fltVal val="0.5"/>
                                              </p:val>
                                            </p:tav>
                                            <p:tav tm="100000">
                                              <p:val>
                                                <p:strVal val="#ppt_x"/>
                                              </p:val>
                                            </p:tav>
                                          </p:tavLst>
                                        </p:anim>
                                        <p:anim calcmode="lin" valueType="num">
                                          <p:cBhvr>
                                            <p:cTn id="74" dur="500" fill="hold"/>
                                            <p:tgtEl>
                                              <p:spTgt spid="46"/>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6500"/>
                                </p:stCondLst>
                                <p:childTnLst>
                                  <p:par>
                                    <p:cTn id="76" presetID="16" presetClass="entr" presetSubtype="42"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barn(outHorizontal)">
                                          <p:cBhvr>
                                            <p:cTn id="78" dur="500"/>
                                            <p:tgtEl>
                                              <p:spTgt spid="32"/>
                                            </p:tgtEl>
                                          </p:cBhvr>
                                        </p:animEffect>
                                      </p:childTnLst>
                                    </p:cTn>
                                  </p:par>
                                </p:childTnLst>
                              </p:cTn>
                            </p:par>
                            <p:par>
                              <p:cTn id="79" fill="hold">
                                <p:stCondLst>
                                  <p:cond delay="7000"/>
                                </p:stCondLst>
                                <p:childTnLst>
                                  <p:par>
                                    <p:cTn id="80" presetID="31" presetClass="entr" presetSubtype="0" fill="hold" nodeType="afterEffect">
                                      <p:stCondLst>
                                        <p:cond delay="0"/>
                                      </p:stCondLst>
                                      <p:childTnLst>
                                        <p:set>
                                          <p:cBhvr>
                                            <p:cTn id="81" dur="1" fill="hold">
                                              <p:stCondLst>
                                                <p:cond delay="0"/>
                                              </p:stCondLst>
                                            </p:cTn>
                                            <p:tgtEl>
                                              <p:spTgt spid="6"/>
                                            </p:tgtEl>
                                            <p:attrNameLst>
                                              <p:attrName>style.visibility</p:attrName>
                                            </p:attrNameLst>
                                          </p:cBhvr>
                                          <p:to>
                                            <p:strVal val="visible"/>
                                          </p:to>
                                        </p:set>
                                        <p:anim calcmode="lin" valueType="num">
                                          <p:cBhvr>
                                            <p:cTn id="82" dur="1000" fill="hold"/>
                                            <p:tgtEl>
                                              <p:spTgt spid="6"/>
                                            </p:tgtEl>
                                            <p:attrNameLst>
                                              <p:attrName>ppt_w</p:attrName>
                                            </p:attrNameLst>
                                          </p:cBhvr>
                                          <p:tavLst>
                                            <p:tav tm="0">
                                              <p:val>
                                                <p:fltVal val="0"/>
                                              </p:val>
                                            </p:tav>
                                            <p:tav tm="100000">
                                              <p:val>
                                                <p:strVal val="#ppt_w"/>
                                              </p:val>
                                            </p:tav>
                                          </p:tavLst>
                                        </p:anim>
                                        <p:anim calcmode="lin" valueType="num">
                                          <p:cBhvr>
                                            <p:cTn id="83" dur="1000" fill="hold"/>
                                            <p:tgtEl>
                                              <p:spTgt spid="6"/>
                                            </p:tgtEl>
                                            <p:attrNameLst>
                                              <p:attrName>ppt_h</p:attrName>
                                            </p:attrNameLst>
                                          </p:cBhvr>
                                          <p:tavLst>
                                            <p:tav tm="0">
                                              <p:val>
                                                <p:fltVal val="0"/>
                                              </p:val>
                                            </p:tav>
                                            <p:tav tm="100000">
                                              <p:val>
                                                <p:strVal val="#ppt_h"/>
                                              </p:val>
                                            </p:tav>
                                          </p:tavLst>
                                        </p:anim>
                                        <p:anim calcmode="lin" valueType="num">
                                          <p:cBhvr>
                                            <p:cTn id="84" dur="1000" fill="hold"/>
                                            <p:tgtEl>
                                              <p:spTgt spid="6"/>
                                            </p:tgtEl>
                                            <p:attrNameLst>
                                              <p:attrName>style.rotation</p:attrName>
                                            </p:attrNameLst>
                                          </p:cBhvr>
                                          <p:tavLst>
                                            <p:tav tm="0">
                                              <p:val>
                                                <p:fltVal val="90"/>
                                              </p:val>
                                            </p:tav>
                                            <p:tav tm="100000">
                                              <p:val>
                                                <p:fltVal val="0"/>
                                              </p:val>
                                            </p:tav>
                                          </p:tavLst>
                                        </p:anim>
                                        <p:animEffect transition="in" filter="fade">
                                          <p:cBhvr>
                                            <p:cTn id="85" dur="1000"/>
                                            <p:tgtEl>
                                              <p:spTgt spid="6"/>
                                            </p:tgtEl>
                                          </p:cBhvr>
                                        </p:animEffect>
                                      </p:childTnLst>
                                    </p:cTn>
                                  </p:par>
                                </p:childTnLst>
                              </p:cTn>
                            </p:par>
                            <p:par>
                              <p:cTn id="86" fill="hold">
                                <p:stCondLst>
                                  <p:cond delay="8000"/>
                                </p:stCondLst>
                                <p:childTnLst>
                                  <p:par>
                                    <p:cTn id="87" presetID="50" presetClass="entr" presetSubtype="0" decel="100000" fill="hold" grpId="0" nodeType="afterEffect">
                                      <p:stCondLst>
                                        <p:cond delay="0"/>
                                      </p:stCondLst>
                                      <p:childTnLst>
                                        <p:set>
                                          <p:cBhvr>
                                            <p:cTn id="88" dur="1" fill="hold">
                                              <p:stCondLst>
                                                <p:cond delay="0"/>
                                              </p:stCondLst>
                                            </p:cTn>
                                            <p:tgtEl>
                                              <p:spTgt spid="34"/>
                                            </p:tgtEl>
                                            <p:attrNameLst>
                                              <p:attrName>style.visibility</p:attrName>
                                            </p:attrNameLst>
                                          </p:cBhvr>
                                          <p:to>
                                            <p:strVal val="visible"/>
                                          </p:to>
                                        </p:set>
                                        <p:anim calcmode="lin" valueType="num">
                                          <p:cBhvr>
                                            <p:cTn id="89" dur="1000" fill="hold"/>
                                            <p:tgtEl>
                                              <p:spTgt spid="34"/>
                                            </p:tgtEl>
                                            <p:attrNameLst>
                                              <p:attrName>ppt_w</p:attrName>
                                            </p:attrNameLst>
                                          </p:cBhvr>
                                          <p:tavLst>
                                            <p:tav tm="0">
                                              <p:val>
                                                <p:strVal val="#ppt_w+.3"/>
                                              </p:val>
                                            </p:tav>
                                            <p:tav tm="100000">
                                              <p:val>
                                                <p:strVal val="#ppt_w"/>
                                              </p:val>
                                            </p:tav>
                                          </p:tavLst>
                                        </p:anim>
                                        <p:anim calcmode="lin" valueType="num">
                                          <p:cBhvr>
                                            <p:cTn id="90" dur="1000" fill="hold"/>
                                            <p:tgtEl>
                                              <p:spTgt spid="34"/>
                                            </p:tgtEl>
                                            <p:attrNameLst>
                                              <p:attrName>ppt_h</p:attrName>
                                            </p:attrNameLst>
                                          </p:cBhvr>
                                          <p:tavLst>
                                            <p:tav tm="0">
                                              <p:val>
                                                <p:strVal val="#ppt_h"/>
                                              </p:val>
                                            </p:tav>
                                            <p:tav tm="100000">
                                              <p:val>
                                                <p:strVal val="#ppt_h"/>
                                              </p:val>
                                            </p:tav>
                                          </p:tavLst>
                                        </p:anim>
                                        <p:animEffect transition="in" filter="fade">
                                          <p:cBhvr>
                                            <p:cTn id="91" dur="1000"/>
                                            <p:tgtEl>
                                              <p:spTgt spid="34"/>
                                            </p:tgtEl>
                                          </p:cBhvr>
                                        </p:animEffect>
                                      </p:childTnLst>
                                    </p:cTn>
                                  </p:par>
                                </p:childTnLst>
                              </p:cTn>
                            </p:par>
                            <p:par>
                              <p:cTn id="92" fill="hold">
                                <p:stCondLst>
                                  <p:cond delay="9000"/>
                                </p:stCondLst>
                                <p:childTnLst>
                                  <p:par>
                                    <p:cTn id="93" presetID="10" presetClass="entr" presetSubtype="0" fill="hold" grpId="0" nodeType="after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500"/>
                                            <p:tgtEl>
                                              <p:spTgt spid="51"/>
                                            </p:tgtEl>
                                          </p:cBhvr>
                                        </p:animEffect>
                                      </p:childTnLst>
                                    </p:cTn>
                                  </p:par>
                                  <p:par>
                                    <p:cTn id="96" presetID="35" presetClass="path" presetSubtype="0" repeatCount="2000" autoRev="1" fill="hold" grpId="1" nodeType="withEffect">
                                      <p:stCondLst>
                                        <p:cond delay="0"/>
                                      </p:stCondLst>
                                      <p:childTnLst>
                                        <p:animMotion origin="layout" path="M 3.33333E-6 2.96296E-6 L -0.05248 2.96296E-6 " pathEditMode="relative" rAng="0" ptsTypes="AA">
                                          <p:cBhvr>
                                            <p:cTn id="97" dur="1500" fill="hold"/>
                                            <p:tgtEl>
                                              <p:spTgt spid="51"/>
                                            </p:tgtEl>
                                            <p:attrNameLst>
                                              <p:attrName>ppt_x</p:attrName>
                                              <p:attrName>ppt_y</p:attrName>
                                            </p:attrNameLst>
                                          </p:cBhvr>
                                          <p:rCtr x="-263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animBg="1"/>
          <p:bldP spid="34" grpId="0"/>
          <p:bldP spid="41" grpId="0"/>
          <p:bldP spid="42" grpId="0"/>
          <p:bldP spid="43" grpId="0"/>
          <p:bldP spid="44" grpId="0"/>
          <p:bldP spid="45" grpId="0"/>
          <p:bldP spid="46" grpId="0"/>
          <p:bldP spid="51" grpId="0"/>
          <p:bldP spid="51" grpId="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a:off x="7574423" y="3871621"/>
            <a:ext cx="1483395" cy="403317"/>
          </a:xfrm>
          <a:prstGeom prst="roundRect">
            <a:avLst>
              <a:gd name="adj" fmla="val 50000"/>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说点什么吧</a:t>
            </a:r>
          </a:p>
        </p:txBody>
      </p:sp>
      <p:grpSp>
        <p:nvGrpSpPr>
          <p:cNvPr id="5" name="组合 4"/>
          <p:cNvGrpSpPr/>
          <p:nvPr/>
        </p:nvGrpSpPr>
        <p:grpSpPr>
          <a:xfrm>
            <a:off x="1292460" y="2252455"/>
            <a:ext cx="4127865" cy="437607"/>
            <a:chOff x="1292460" y="2252455"/>
            <a:chExt cx="4127865" cy="437607"/>
          </a:xfrm>
        </p:grpSpPr>
        <p:sp>
          <p:nvSpPr>
            <p:cNvPr id="2" name="椭圆 1"/>
            <p:cNvSpPr/>
            <p:nvPr/>
          </p:nvSpPr>
          <p:spPr>
            <a:xfrm>
              <a:off x="1292460" y="2252455"/>
              <a:ext cx="437607" cy="43760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1</a:t>
              </a:r>
              <a:endParaRPr lang="zh-CN" altLang="en-US" sz="20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1730066" y="2280647"/>
              <a:ext cx="369025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我们可以炸掉竞争对手</a:t>
              </a:r>
            </a:p>
          </p:txBody>
        </p:sp>
      </p:grpSp>
      <p:grpSp>
        <p:nvGrpSpPr>
          <p:cNvPr id="6" name="组合 5"/>
          <p:cNvGrpSpPr/>
          <p:nvPr/>
        </p:nvGrpSpPr>
        <p:grpSpPr>
          <a:xfrm>
            <a:off x="1292460" y="3005366"/>
            <a:ext cx="4127865" cy="437607"/>
            <a:chOff x="1292460" y="3005366"/>
            <a:chExt cx="4127865" cy="437607"/>
          </a:xfrm>
        </p:grpSpPr>
        <p:sp>
          <p:nvSpPr>
            <p:cNvPr id="24" name="椭圆 23"/>
            <p:cNvSpPr/>
            <p:nvPr/>
          </p:nvSpPr>
          <p:spPr>
            <a:xfrm>
              <a:off x="1292460" y="3005366"/>
              <a:ext cx="437607" cy="43760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2</a:t>
              </a:r>
              <a:endParaRPr lang="zh-CN" altLang="en-US" sz="20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730066" y="3050980"/>
              <a:ext cx="369025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我们可以色诱竞争对手</a:t>
              </a:r>
            </a:p>
          </p:txBody>
        </p:sp>
      </p:grpSp>
      <p:grpSp>
        <p:nvGrpSpPr>
          <p:cNvPr id="7" name="组合 6"/>
          <p:cNvGrpSpPr/>
          <p:nvPr/>
        </p:nvGrpSpPr>
        <p:grpSpPr>
          <a:xfrm>
            <a:off x="1292460" y="3782335"/>
            <a:ext cx="4127865" cy="437607"/>
            <a:chOff x="1292460" y="3782335"/>
            <a:chExt cx="4127865" cy="437607"/>
          </a:xfrm>
        </p:grpSpPr>
        <p:sp>
          <p:nvSpPr>
            <p:cNvPr id="26" name="椭圆 25"/>
            <p:cNvSpPr/>
            <p:nvPr/>
          </p:nvSpPr>
          <p:spPr>
            <a:xfrm>
              <a:off x="1292460" y="3782335"/>
              <a:ext cx="437607" cy="43760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3</a:t>
              </a:r>
              <a:endParaRPr lang="zh-CN" altLang="en-US" sz="20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1730066" y="3845364"/>
              <a:ext cx="369025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我们可以埋伏竞争对手</a:t>
              </a:r>
            </a:p>
          </p:txBody>
        </p:sp>
      </p:grpSp>
      <p:grpSp>
        <p:nvGrpSpPr>
          <p:cNvPr id="11" name="组合 10"/>
          <p:cNvGrpSpPr/>
          <p:nvPr/>
        </p:nvGrpSpPr>
        <p:grpSpPr>
          <a:xfrm>
            <a:off x="1292460" y="4559304"/>
            <a:ext cx="4127865" cy="437607"/>
            <a:chOff x="1292460" y="4559304"/>
            <a:chExt cx="4127865" cy="437607"/>
          </a:xfrm>
        </p:grpSpPr>
        <p:sp>
          <p:nvSpPr>
            <p:cNvPr id="28" name="椭圆 27"/>
            <p:cNvSpPr/>
            <p:nvPr/>
          </p:nvSpPr>
          <p:spPr>
            <a:xfrm>
              <a:off x="1292460" y="4559304"/>
              <a:ext cx="437607" cy="43760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a:latin typeface="微软雅黑" panose="020B0503020204020204" pitchFamily="34" charset="-122"/>
                  <a:ea typeface="微软雅黑" panose="020B0503020204020204" pitchFamily="34" charset="-122"/>
                </a:rPr>
                <a:t>4</a:t>
              </a:r>
              <a:endParaRPr lang="zh-CN" altLang="en-US" sz="2000" dirty="0">
                <a:latin typeface="微软雅黑" panose="020B0503020204020204" pitchFamily="34" charset="-122"/>
                <a:ea typeface="微软雅黑" panose="020B0503020204020204" pitchFamily="34" charset="-122"/>
              </a:endParaRPr>
            </a:p>
          </p:txBody>
        </p:sp>
        <p:sp>
          <p:nvSpPr>
            <p:cNvPr id="29" name="文本框 28"/>
            <p:cNvSpPr txBox="1"/>
            <p:nvPr/>
          </p:nvSpPr>
          <p:spPr>
            <a:xfrm>
              <a:off x="1730066" y="4604916"/>
              <a:ext cx="369025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我们可以装死让他们放松警惕</a:t>
              </a:r>
            </a:p>
          </p:txBody>
        </p:sp>
      </p:grpSp>
      <p:grpSp>
        <p:nvGrpSpPr>
          <p:cNvPr id="12" name="组合 11"/>
          <p:cNvGrpSpPr/>
          <p:nvPr/>
        </p:nvGrpSpPr>
        <p:grpSpPr>
          <a:xfrm>
            <a:off x="4576593" y="883496"/>
            <a:ext cx="7451634" cy="4963884"/>
            <a:chOff x="4576593" y="883496"/>
            <a:chExt cx="7451634" cy="4963884"/>
          </a:xfrm>
        </p:grpSpPr>
        <p:graphicFrame>
          <p:nvGraphicFramePr>
            <p:cNvPr id="13" name="图表 12"/>
            <p:cNvGraphicFramePr/>
            <p:nvPr/>
          </p:nvGraphicFramePr>
          <p:xfrm>
            <a:off x="4576593" y="883496"/>
            <a:ext cx="7451634" cy="4963884"/>
          </p:xfrm>
          <a:graphic>
            <a:graphicData uri="http://schemas.openxmlformats.org/drawingml/2006/chart">
              <c:chart xmlns:c="http://schemas.openxmlformats.org/drawingml/2006/chart" xmlns:r="http://schemas.openxmlformats.org/officeDocument/2006/relationships" r:id="rId2"/>
            </a:graphicData>
          </a:graphic>
        </p:graphicFrame>
        <p:sp>
          <p:nvSpPr>
            <p:cNvPr id="15" name="直角三角形 14"/>
            <p:cNvSpPr/>
            <p:nvPr/>
          </p:nvSpPr>
          <p:spPr>
            <a:xfrm rot="10800000">
              <a:off x="9594179" y="1484387"/>
              <a:ext cx="744583" cy="744583"/>
            </a:xfrm>
            <a:prstGeom prst="r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6" name="直角三角形 15"/>
            <p:cNvSpPr/>
            <p:nvPr/>
          </p:nvSpPr>
          <p:spPr>
            <a:xfrm>
              <a:off x="6328466" y="4537832"/>
              <a:ext cx="744583" cy="744583"/>
            </a:xfrm>
            <a:prstGeom prst="rtTriangl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9" name="直角三角形 18"/>
            <p:cNvSpPr/>
            <p:nvPr/>
          </p:nvSpPr>
          <p:spPr>
            <a:xfrm rot="10800000" flipH="1">
              <a:off x="6328467" y="1484388"/>
              <a:ext cx="744583" cy="744583"/>
            </a:xfrm>
            <a:prstGeom prst="rtTriangl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直角三角形 19"/>
            <p:cNvSpPr/>
            <p:nvPr/>
          </p:nvSpPr>
          <p:spPr>
            <a:xfrm flipH="1">
              <a:off x="9594178" y="4407202"/>
              <a:ext cx="744583" cy="744583"/>
            </a:xfrm>
            <a:prstGeom prst="rtTriangle">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1" name="文本框 20"/>
            <p:cNvSpPr txBox="1"/>
            <p:nvPr/>
          </p:nvSpPr>
          <p:spPr>
            <a:xfrm rot="18900000">
              <a:off x="6328463" y="1572702"/>
              <a:ext cx="901337" cy="646331"/>
            </a:xfrm>
            <a:prstGeom prst="rect">
              <a:avLst/>
            </a:prstGeom>
            <a:noFill/>
          </p:spPr>
          <p:txBody>
            <a:bodyPr wrap="square" rtlCol="0">
              <a:spAutoFit/>
            </a:bodyPr>
            <a:lstStyle/>
            <a:p>
              <a:pPr algn="ctr"/>
              <a:r>
                <a:rPr lang="en-US" altLang="zh-CN" sz="3600" b="1" dirty="0">
                  <a:solidFill>
                    <a:schemeClr val="bg1"/>
                  </a:solidFill>
                  <a:latin typeface="方正姚体" panose="02010601030101010101" pitchFamily="2" charset="-122"/>
                  <a:ea typeface="方正姚体" panose="02010601030101010101" pitchFamily="2" charset="-122"/>
                </a:rPr>
                <a:t>01</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22" name="文本框 21"/>
            <p:cNvSpPr txBox="1"/>
            <p:nvPr/>
          </p:nvSpPr>
          <p:spPr>
            <a:xfrm rot="18900000">
              <a:off x="6139987" y="2023999"/>
              <a:ext cx="2057405"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此处输入文字</a:t>
              </a:r>
            </a:p>
          </p:txBody>
        </p:sp>
        <p:sp>
          <p:nvSpPr>
            <p:cNvPr id="33" name="文本框 32"/>
            <p:cNvSpPr txBox="1"/>
            <p:nvPr/>
          </p:nvSpPr>
          <p:spPr>
            <a:xfrm rot="2700000" flipH="1">
              <a:off x="9380100" y="1592669"/>
              <a:ext cx="901337" cy="646331"/>
            </a:xfrm>
            <a:prstGeom prst="rect">
              <a:avLst/>
            </a:prstGeom>
            <a:noFill/>
          </p:spPr>
          <p:txBody>
            <a:bodyPr wrap="square" rtlCol="0">
              <a:spAutoFit/>
            </a:bodyPr>
            <a:lstStyle/>
            <a:p>
              <a:pPr algn="ctr"/>
              <a:r>
                <a:rPr lang="en-US" altLang="zh-CN" sz="3600" b="1" dirty="0">
                  <a:solidFill>
                    <a:schemeClr val="bg1"/>
                  </a:solidFill>
                  <a:latin typeface="方正姚体" panose="02010601030101010101" pitchFamily="2" charset="-122"/>
                  <a:ea typeface="方正姚体" panose="02010601030101010101" pitchFamily="2" charset="-122"/>
                </a:rPr>
                <a:t>02</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34" name="文本框 33"/>
            <p:cNvSpPr txBox="1"/>
            <p:nvPr/>
          </p:nvSpPr>
          <p:spPr>
            <a:xfrm rot="2700000" flipH="1">
              <a:off x="8454262" y="2043618"/>
              <a:ext cx="2057405"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此处输入文字</a:t>
              </a:r>
            </a:p>
          </p:txBody>
        </p:sp>
        <p:sp>
          <p:nvSpPr>
            <p:cNvPr id="35" name="文本框 34"/>
            <p:cNvSpPr txBox="1"/>
            <p:nvPr/>
          </p:nvSpPr>
          <p:spPr>
            <a:xfrm rot="13500000">
              <a:off x="6094447" y="4233273"/>
              <a:ext cx="2057405"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此处输入文字</a:t>
              </a:r>
            </a:p>
          </p:txBody>
        </p:sp>
        <p:sp>
          <p:nvSpPr>
            <p:cNvPr id="36" name="文本框 35"/>
            <p:cNvSpPr txBox="1"/>
            <p:nvPr/>
          </p:nvSpPr>
          <p:spPr>
            <a:xfrm rot="13500000">
              <a:off x="6328463" y="4498956"/>
              <a:ext cx="901337" cy="646331"/>
            </a:xfrm>
            <a:prstGeom prst="rect">
              <a:avLst/>
            </a:prstGeom>
            <a:noFill/>
          </p:spPr>
          <p:txBody>
            <a:bodyPr wrap="square" rtlCol="0">
              <a:spAutoFit/>
            </a:bodyPr>
            <a:lstStyle/>
            <a:p>
              <a:pPr algn="ctr"/>
              <a:r>
                <a:rPr lang="en-US" altLang="zh-CN" sz="3600" b="1" dirty="0">
                  <a:solidFill>
                    <a:schemeClr val="bg1"/>
                  </a:solidFill>
                  <a:latin typeface="方正姚体" panose="02010601030101010101" pitchFamily="2" charset="-122"/>
                  <a:ea typeface="方正姚体" panose="02010601030101010101" pitchFamily="2" charset="-122"/>
                </a:rPr>
                <a:t>03</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37" name="文本框 36"/>
            <p:cNvSpPr txBox="1"/>
            <p:nvPr/>
          </p:nvSpPr>
          <p:spPr>
            <a:xfrm rot="8100000">
              <a:off x="9430089" y="4389203"/>
              <a:ext cx="901337" cy="646331"/>
            </a:xfrm>
            <a:prstGeom prst="rect">
              <a:avLst/>
            </a:prstGeom>
            <a:noFill/>
          </p:spPr>
          <p:txBody>
            <a:bodyPr wrap="square" rtlCol="0">
              <a:spAutoFit/>
            </a:bodyPr>
            <a:lstStyle/>
            <a:p>
              <a:pPr algn="ctr"/>
              <a:r>
                <a:rPr lang="en-US" altLang="zh-CN" sz="3600" b="1" dirty="0">
                  <a:solidFill>
                    <a:schemeClr val="bg1"/>
                  </a:solidFill>
                  <a:latin typeface="方正姚体" panose="02010601030101010101" pitchFamily="2" charset="-122"/>
                  <a:ea typeface="方正姚体" panose="02010601030101010101" pitchFamily="2" charset="-122"/>
                </a:rPr>
                <a:t>04</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38" name="文本框 37"/>
            <p:cNvSpPr txBox="1"/>
            <p:nvPr/>
          </p:nvSpPr>
          <p:spPr>
            <a:xfrm rot="8100000" flipH="1">
              <a:off x="8480388" y="4233274"/>
              <a:ext cx="2057405" cy="400110"/>
            </a:xfrm>
            <a:prstGeom prst="rect">
              <a:avLst/>
            </a:prstGeom>
            <a:noFill/>
          </p:spPr>
          <p:txBody>
            <a:bodyPr wrap="square" rtlCol="0">
              <a:spAutoFit/>
            </a:bodyPr>
            <a:lstStyle/>
            <a:p>
              <a:pPr algn="ctr"/>
              <a:r>
                <a:rPr lang="zh-CN" altLang="en-US" sz="2000" dirty="0">
                  <a:solidFill>
                    <a:schemeClr val="bg1"/>
                  </a:solidFill>
                  <a:latin typeface="微软雅黑" panose="020B0503020204020204" pitchFamily="34" charset="-122"/>
                  <a:ea typeface="微软雅黑" panose="020B0503020204020204" pitchFamily="34" charset="-122"/>
                </a:rPr>
                <a:t>此处输入文字</a:t>
              </a:r>
            </a:p>
          </p:txBody>
        </p:sp>
      </p:grpSp>
      <p:grpSp>
        <p:nvGrpSpPr>
          <p:cNvPr id="39" name="组合 38"/>
          <p:cNvGrpSpPr/>
          <p:nvPr/>
        </p:nvGrpSpPr>
        <p:grpSpPr>
          <a:xfrm>
            <a:off x="11550315" y="6507183"/>
            <a:ext cx="299785" cy="299785"/>
            <a:chOff x="11550315" y="6496550"/>
            <a:chExt cx="299785" cy="299785"/>
          </a:xfrm>
        </p:grpSpPr>
        <p:sp>
          <p:nvSpPr>
            <p:cNvPr id="40" name="椭圆 3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右箭头 40"/>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flipH="1">
            <a:off x="11055771" y="6507183"/>
            <a:ext cx="299785" cy="299785"/>
            <a:chOff x="11550315" y="6496550"/>
            <a:chExt cx="299785" cy="299785"/>
          </a:xfrm>
        </p:grpSpPr>
        <p:sp>
          <p:nvSpPr>
            <p:cNvPr id="43" name="椭圆 4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右箭头 43"/>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0" y="619738"/>
            <a:ext cx="3370216" cy="493479"/>
            <a:chOff x="0" y="619738"/>
            <a:chExt cx="3370216" cy="493479"/>
          </a:xfrm>
        </p:grpSpPr>
        <p:grpSp>
          <p:nvGrpSpPr>
            <p:cNvPr id="31" name="组合 30"/>
            <p:cNvGrpSpPr/>
            <p:nvPr/>
          </p:nvGrpSpPr>
          <p:grpSpPr>
            <a:xfrm>
              <a:off x="0" y="619738"/>
              <a:ext cx="3370216" cy="493479"/>
              <a:chOff x="0" y="288813"/>
              <a:chExt cx="3370216" cy="493479"/>
            </a:xfrm>
            <a:solidFill>
              <a:srgbClr val="131426"/>
            </a:solidFill>
          </p:grpSpPr>
          <p:sp>
            <p:nvSpPr>
              <p:cNvPr id="32" name="矩形 31"/>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直角三角形 45"/>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文本框 2"/>
            <p:cNvSpPr txBox="1"/>
            <p:nvPr/>
          </p:nvSpPr>
          <p:spPr>
            <a:xfrm>
              <a:off x="747697" y="638841"/>
              <a:ext cx="1642545" cy="461665"/>
            </a:xfrm>
            <a:prstGeom prst="rect">
              <a:avLst/>
            </a:prstGeom>
            <a:noFill/>
          </p:spPr>
          <p:txBody>
            <a:bodyPr wrap="square" rtlCol="0">
              <a:spAutoFit/>
            </a:bodyPr>
            <a:lstStyle>
              <a:defPPr>
                <a:defRPr lang="zh-CN"/>
              </a:defPPr>
              <a:lvl1pP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业务组成</a:t>
              </a:r>
            </a:p>
          </p:txBody>
        </p:sp>
      </p:grpSp>
      <p:sp>
        <p:nvSpPr>
          <p:cNvPr id="45" name="文本框 44"/>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28000">
                                          <p:cBhvr additive="base">
                                            <p:cTn id="7" dur="250" fill="hold"/>
                                            <p:tgtEl>
                                              <p:spTgt spid="9"/>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750"/>
                                            <p:tgtEl>
                                              <p:spTgt spid="5"/>
                                            </p:tgtEl>
                                          </p:cBhvr>
                                        </p:animEffect>
                                        <p:anim calcmode="lin" valueType="num">
                                          <p:cBhvr>
                                            <p:cTn id="13" dur="750" fill="hold"/>
                                            <p:tgtEl>
                                              <p:spTgt spid="5"/>
                                            </p:tgtEl>
                                            <p:attrNameLst>
                                              <p:attrName>ppt_x</p:attrName>
                                            </p:attrNameLst>
                                          </p:cBhvr>
                                          <p:tavLst>
                                            <p:tav tm="0">
                                              <p:val>
                                                <p:strVal val="#ppt_x"/>
                                              </p:val>
                                            </p:tav>
                                            <p:tav tm="100000">
                                              <p:val>
                                                <p:strVal val="#ppt_x"/>
                                              </p:val>
                                            </p:tav>
                                          </p:tavLst>
                                        </p:anim>
                                        <p:anim calcmode="lin" valueType="num">
                                          <p:cBhvr>
                                            <p:cTn id="14" dur="675" decel="100000" fill="hold"/>
                                            <p:tgtEl>
                                              <p:spTgt spid="5"/>
                                            </p:tgtEl>
                                            <p:attrNameLst>
                                              <p:attrName>ppt_y</p:attrName>
                                            </p:attrNameLst>
                                          </p:cBhvr>
                                          <p:tavLst>
                                            <p:tav tm="0">
                                              <p:val>
                                                <p:strVal val="#ppt_y+1"/>
                                              </p:val>
                                            </p:tav>
                                            <p:tav tm="100000">
                                              <p:val>
                                                <p:strVal val="#ppt_y-.03"/>
                                              </p:val>
                                            </p:tav>
                                          </p:tavLst>
                                        </p:anim>
                                        <p:anim calcmode="lin" valueType="num">
                                          <p:cBhvr>
                                            <p:cTn id="15"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6" fill="hold">
                                <p:stCondLst>
                                  <p:cond delay="1500"/>
                                </p:stCondLst>
                                <p:childTnLst>
                                  <p:par>
                                    <p:cTn id="17" presetID="37"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750"/>
                                            <p:tgtEl>
                                              <p:spTgt spid="6"/>
                                            </p:tgtEl>
                                          </p:cBhvr>
                                        </p:animEffect>
                                        <p:anim calcmode="lin" valueType="num">
                                          <p:cBhvr>
                                            <p:cTn id="20" dur="750" fill="hold"/>
                                            <p:tgtEl>
                                              <p:spTgt spid="6"/>
                                            </p:tgtEl>
                                            <p:attrNameLst>
                                              <p:attrName>ppt_x</p:attrName>
                                            </p:attrNameLst>
                                          </p:cBhvr>
                                          <p:tavLst>
                                            <p:tav tm="0">
                                              <p:val>
                                                <p:strVal val="#ppt_x"/>
                                              </p:val>
                                            </p:tav>
                                            <p:tav tm="100000">
                                              <p:val>
                                                <p:strVal val="#ppt_x"/>
                                              </p:val>
                                            </p:tav>
                                          </p:tavLst>
                                        </p:anim>
                                        <p:anim calcmode="lin" valueType="num">
                                          <p:cBhvr>
                                            <p:cTn id="21" dur="675" decel="100000" fill="hold"/>
                                            <p:tgtEl>
                                              <p:spTgt spid="6"/>
                                            </p:tgtEl>
                                            <p:attrNameLst>
                                              <p:attrName>ppt_y</p:attrName>
                                            </p:attrNameLst>
                                          </p:cBhvr>
                                          <p:tavLst>
                                            <p:tav tm="0">
                                              <p:val>
                                                <p:strVal val="#ppt_y+1"/>
                                              </p:val>
                                            </p:tav>
                                            <p:tav tm="100000">
                                              <p:val>
                                                <p:strVal val="#ppt_y-.03"/>
                                              </p:val>
                                            </p:tav>
                                          </p:tavLst>
                                        </p:anim>
                                        <p:anim calcmode="lin" valueType="num">
                                          <p:cBhvr>
                                            <p:cTn id="22"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23" fill="hold">
                                <p:stCondLst>
                                  <p:cond delay="2500"/>
                                </p:stCondLst>
                                <p:childTnLst>
                                  <p:par>
                                    <p:cTn id="24" presetID="37"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750"/>
                                            <p:tgtEl>
                                              <p:spTgt spid="7"/>
                                            </p:tgtEl>
                                          </p:cBhvr>
                                        </p:animEffect>
                                        <p:anim calcmode="lin" valueType="num">
                                          <p:cBhvr>
                                            <p:cTn id="27" dur="750" fill="hold"/>
                                            <p:tgtEl>
                                              <p:spTgt spid="7"/>
                                            </p:tgtEl>
                                            <p:attrNameLst>
                                              <p:attrName>ppt_x</p:attrName>
                                            </p:attrNameLst>
                                          </p:cBhvr>
                                          <p:tavLst>
                                            <p:tav tm="0">
                                              <p:val>
                                                <p:strVal val="#ppt_x"/>
                                              </p:val>
                                            </p:tav>
                                            <p:tav tm="100000">
                                              <p:val>
                                                <p:strVal val="#ppt_x"/>
                                              </p:val>
                                            </p:tav>
                                          </p:tavLst>
                                        </p:anim>
                                        <p:anim calcmode="lin" valueType="num">
                                          <p:cBhvr>
                                            <p:cTn id="28" dur="675" decel="100000" fill="hold"/>
                                            <p:tgtEl>
                                              <p:spTgt spid="7"/>
                                            </p:tgtEl>
                                            <p:attrNameLst>
                                              <p:attrName>ppt_y</p:attrName>
                                            </p:attrNameLst>
                                          </p:cBhvr>
                                          <p:tavLst>
                                            <p:tav tm="0">
                                              <p:val>
                                                <p:strVal val="#ppt_y+1"/>
                                              </p:val>
                                            </p:tav>
                                            <p:tav tm="100000">
                                              <p:val>
                                                <p:strVal val="#ppt_y-.03"/>
                                              </p:val>
                                            </p:tav>
                                          </p:tavLst>
                                        </p:anim>
                                        <p:anim calcmode="lin" valueType="num">
                                          <p:cBhvr>
                                            <p:cTn id="29" dur="75" accel="100000" fill="hold">
                                              <p:stCondLst>
                                                <p:cond delay="675"/>
                                              </p:stCondLst>
                                            </p:cTn>
                                            <p:tgtEl>
                                              <p:spTgt spid="7"/>
                                            </p:tgtEl>
                                            <p:attrNameLst>
                                              <p:attrName>ppt_y</p:attrName>
                                            </p:attrNameLst>
                                          </p:cBhvr>
                                          <p:tavLst>
                                            <p:tav tm="0">
                                              <p:val>
                                                <p:strVal val="#ppt_y-.03"/>
                                              </p:val>
                                            </p:tav>
                                            <p:tav tm="100000">
                                              <p:val>
                                                <p:strVal val="#ppt_y"/>
                                              </p:val>
                                            </p:tav>
                                          </p:tavLst>
                                        </p:anim>
                                      </p:childTnLst>
                                    </p:cTn>
                                  </p:par>
                                </p:childTnLst>
                              </p:cTn>
                            </p:par>
                            <p:par>
                              <p:cTn id="30" fill="hold">
                                <p:stCondLst>
                                  <p:cond delay="3500"/>
                                </p:stCondLst>
                                <p:childTnLst>
                                  <p:par>
                                    <p:cTn id="31" presetID="37" presetClass="entr" presetSubtype="0"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750"/>
                                            <p:tgtEl>
                                              <p:spTgt spid="11"/>
                                            </p:tgtEl>
                                          </p:cBhvr>
                                        </p:animEffect>
                                        <p:anim calcmode="lin" valueType="num">
                                          <p:cBhvr>
                                            <p:cTn id="34" dur="750" fill="hold"/>
                                            <p:tgtEl>
                                              <p:spTgt spid="11"/>
                                            </p:tgtEl>
                                            <p:attrNameLst>
                                              <p:attrName>ppt_x</p:attrName>
                                            </p:attrNameLst>
                                          </p:cBhvr>
                                          <p:tavLst>
                                            <p:tav tm="0">
                                              <p:val>
                                                <p:strVal val="#ppt_x"/>
                                              </p:val>
                                            </p:tav>
                                            <p:tav tm="100000">
                                              <p:val>
                                                <p:strVal val="#ppt_x"/>
                                              </p:val>
                                            </p:tav>
                                          </p:tavLst>
                                        </p:anim>
                                        <p:anim calcmode="lin" valueType="num">
                                          <p:cBhvr>
                                            <p:cTn id="35" dur="675" decel="100000" fill="hold"/>
                                            <p:tgtEl>
                                              <p:spTgt spid="11"/>
                                            </p:tgtEl>
                                            <p:attrNameLst>
                                              <p:attrName>ppt_y</p:attrName>
                                            </p:attrNameLst>
                                          </p:cBhvr>
                                          <p:tavLst>
                                            <p:tav tm="0">
                                              <p:val>
                                                <p:strVal val="#ppt_y+1"/>
                                              </p:val>
                                            </p:tav>
                                            <p:tav tm="100000">
                                              <p:val>
                                                <p:strVal val="#ppt_y-.03"/>
                                              </p:val>
                                            </p:tav>
                                          </p:tavLst>
                                        </p:anim>
                                        <p:anim calcmode="lin" valueType="num">
                                          <p:cBhvr>
                                            <p:cTn id="36" dur="75" accel="100000" fill="hold">
                                              <p:stCondLst>
                                                <p:cond delay="675"/>
                                              </p:stCondLst>
                                            </p:cTn>
                                            <p:tgtEl>
                                              <p:spTgt spid="11"/>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31" presetClass="entr" presetSubtype="0"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750" fill="hold"/>
                                            <p:tgtEl>
                                              <p:spTgt spid="12"/>
                                            </p:tgtEl>
                                            <p:attrNameLst>
                                              <p:attrName>ppt_w</p:attrName>
                                            </p:attrNameLst>
                                          </p:cBhvr>
                                          <p:tavLst>
                                            <p:tav tm="0">
                                              <p:val>
                                                <p:fltVal val="0"/>
                                              </p:val>
                                            </p:tav>
                                            <p:tav tm="100000">
                                              <p:val>
                                                <p:strVal val="#ppt_w"/>
                                              </p:val>
                                            </p:tav>
                                          </p:tavLst>
                                        </p:anim>
                                        <p:anim calcmode="lin" valueType="num">
                                          <p:cBhvr>
                                            <p:cTn id="41" dur="750" fill="hold"/>
                                            <p:tgtEl>
                                              <p:spTgt spid="12"/>
                                            </p:tgtEl>
                                            <p:attrNameLst>
                                              <p:attrName>ppt_h</p:attrName>
                                            </p:attrNameLst>
                                          </p:cBhvr>
                                          <p:tavLst>
                                            <p:tav tm="0">
                                              <p:val>
                                                <p:fltVal val="0"/>
                                              </p:val>
                                            </p:tav>
                                            <p:tav tm="100000">
                                              <p:val>
                                                <p:strVal val="#ppt_h"/>
                                              </p:val>
                                            </p:tav>
                                          </p:tavLst>
                                        </p:anim>
                                        <p:anim calcmode="lin" valueType="num">
                                          <p:cBhvr>
                                            <p:cTn id="42" dur="750" fill="hold"/>
                                            <p:tgtEl>
                                              <p:spTgt spid="12"/>
                                            </p:tgtEl>
                                            <p:attrNameLst>
                                              <p:attrName>style.rotation</p:attrName>
                                            </p:attrNameLst>
                                          </p:cBhvr>
                                          <p:tavLst>
                                            <p:tav tm="0">
                                              <p:val>
                                                <p:fltVal val="90"/>
                                              </p:val>
                                            </p:tav>
                                            <p:tav tm="100000">
                                              <p:val>
                                                <p:fltVal val="0"/>
                                              </p:val>
                                            </p:tav>
                                          </p:tavLst>
                                        </p:anim>
                                        <p:animEffect transition="in" filter="fade">
                                          <p:cBhvr>
                                            <p:cTn id="43" dur="750"/>
                                            <p:tgtEl>
                                              <p:spTgt spid="12"/>
                                            </p:tgtEl>
                                          </p:cBhvr>
                                        </p:animEffect>
                                      </p:childTnLst>
                                    </p:cTn>
                                  </p:par>
                                </p:childTnLst>
                              </p:cTn>
                            </p:par>
                            <p:par>
                              <p:cTn id="44" fill="hold">
                                <p:stCondLst>
                                  <p:cond delay="5500"/>
                                </p:stCondLst>
                                <p:childTnLst>
                                  <p:par>
                                    <p:cTn id="45" presetID="50" presetClass="entr" presetSubtype="0" decel="100000" fill="hold" grpId="0" nodeType="afterEffect">
                                      <p:stCondLst>
                                        <p:cond delay="50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strVal val="#ppt_w+.3"/>
                                              </p:val>
                                            </p:tav>
                                            <p:tav tm="100000">
                                              <p:val>
                                                <p:strVal val="#ppt_w"/>
                                              </p:val>
                                            </p:tav>
                                          </p:tavLst>
                                        </p:anim>
                                        <p:anim calcmode="lin" valueType="num">
                                          <p:cBhvr>
                                            <p:cTn id="48" dur="1000" fill="hold"/>
                                            <p:tgtEl>
                                              <p:spTgt spid="17"/>
                                            </p:tgtEl>
                                            <p:attrNameLst>
                                              <p:attrName>ppt_h</p:attrName>
                                            </p:attrNameLst>
                                          </p:cBhvr>
                                          <p:tavLst>
                                            <p:tav tm="0">
                                              <p:val>
                                                <p:strVal val="#ppt_h"/>
                                              </p:val>
                                            </p:tav>
                                            <p:tav tm="100000">
                                              <p:val>
                                                <p:strVal val="#ppt_h"/>
                                              </p:val>
                                            </p:tav>
                                          </p:tavLst>
                                        </p:anim>
                                        <p:animEffect transition="in" filter="fade">
                                          <p:cBhvr>
                                            <p:cTn id="49"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0-#ppt_w/2"/>
                                              </p:val>
                                            </p:tav>
                                            <p:tav tm="100000">
                                              <p:val>
                                                <p:strVal val="#ppt_x"/>
                                              </p:val>
                                            </p:tav>
                                          </p:tavLst>
                                        </p:anim>
                                        <p:anim calcmode="lin" valueType="num">
                                          <p:cBhvr additive="base">
                                            <p:cTn id="8" dur="25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750"/>
                                            <p:tgtEl>
                                              <p:spTgt spid="5"/>
                                            </p:tgtEl>
                                          </p:cBhvr>
                                        </p:animEffect>
                                        <p:anim calcmode="lin" valueType="num">
                                          <p:cBhvr>
                                            <p:cTn id="13" dur="750" fill="hold"/>
                                            <p:tgtEl>
                                              <p:spTgt spid="5"/>
                                            </p:tgtEl>
                                            <p:attrNameLst>
                                              <p:attrName>ppt_x</p:attrName>
                                            </p:attrNameLst>
                                          </p:cBhvr>
                                          <p:tavLst>
                                            <p:tav tm="0">
                                              <p:val>
                                                <p:strVal val="#ppt_x"/>
                                              </p:val>
                                            </p:tav>
                                            <p:tav tm="100000">
                                              <p:val>
                                                <p:strVal val="#ppt_x"/>
                                              </p:val>
                                            </p:tav>
                                          </p:tavLst>
                                        </p:anim>
                                        <p:anim calcmode="lin" valueType="num">
                                          <p:cBhvr>
                                            <p:cTn id="14" dur="675" decel="100000" fill="hold"/>
                                            <p:tgtEl>
                                              <p:spTgt spid="5"/>
                                            </p:tgtEl>
                                            <p:attrNameLst>
                                              <p:attrName>ppt_y</p:attrName>
                                            </p:attrNameLst>
                                          </p:cBhvr>
                                          <p:tavLst>
                                            <p:tav tm="0">
                                              <p:val>
                                                <p:strVal val="#ppt_y+1"/>
                                              </p:val>
                                            </p:tav>
                                            <p:tav tm="100000">
                                              <p:val>
                                                <p:strVal val="#ppt_y-.03"/>
                                              </p:val>
                                            </p:tav>
                                          </p:tavLst>
                                        </p:anim>
                                        <p:anim calcmode="lin" valueType="num">
                                          <p:cBhvr>
                                            <p:cTn id="15"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6" fill="hold">
                                <p:stCondLst>
                                  <p:cond delay="1500"/>
                                </p:stCondLst>
                                <p:childTnLst>
                                  <p:par>
                                    <p:cTn id="17" presetID="37"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750"/>
                                            <p:tgtEl>
                                              <p:spTgt spid="6"/>
                                            </p:tgtEl>
                                          </p:cBhvr>
                                        </p:animEffect>
                                        <p:anim calcmode="lin" valueType="num">
                                          <p:cBhvr>
                                            <p:cTn id="20" dur="750" fill="hold"/>
                                            <p:tgtEl>
                                              <p:spTgt spid="6"/>
                                            </p:tgtEl>
                                            <p:attrNameLst>
                                              <p:attrName>ppt_x</p:attrName>
                                            </p:attrNameLst>
                                          </p:cBhvr>
                                          <p:tavLst>
                                            <p:tav tm="0">
                                              <p:val>
                                                <p:strVal val="#ppt_x"/>
                                              </p:val>
                                            </p:tav>
                                            <p:tav tm="100000">
                                              <p:val>
                                                <p:strVal val="#ppt_x"/>
                                              </p:val>
                                            </p:tav>
                                          </p:tavLst>
                                        </p:anim>
                                        <p:anim calcmode="lin" valueType="num">
                                          <p:cBhvr>
                                            <p:cTn id="21" dur="675" decel="100000" fill="hold"/>
                                            <p:tgtEl>
                                              <p:spTgt spid="6"/>
                                            </p:tgtEl>
                                            <p:attrNameLst>
                                              <p:attrName>ppt_y</p:attrName>
                                            </p:attrNameLst>
                                          </p:cBhvr>
                                          <p:tavLst>
                                            <p:tav tm="0">
                                              <p:val>
                                                <p:strVal val="#ppt_y+1"/>
                                              </p:val>
                                            </p:tav>
                                            <p:tav tm="100000">
                                              <p:val>
                                                <p:strVal val="#ppt_y-.03"/>
                                              </p:val>
                                            </p:tav>
                                          </p:tavLst>
                                        </p:anim>
                                        <p:anim calcmode="lin" valueType="num">
                                          <p:cBhvr>
                                            <p:cTn id="22"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23" fill="hold">
                                <p:stCondLst>
                                  <p:cond delay="2500"/>
                                </p:stCondLst>
                                <p:childTnLst>
                                  <p:par>
                                    <p:cTn id="24" presetID="37"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750"/>
                                            <p:tgtEl>
                                              <p:spTgt spid="7"/>
                                            </p:tgtEl>
                                          </p:cBhvr>
                                        </p:animEffect>
                                        <p:anim calcmode="lin" valueType="num">
                                          <p:cBhvr>
                                            <p:cTn id="27" dur="750" fill="hold"/>
                                            <p:tgtEl>
                                              <p:spTgt spid="7"/>
                                            </p:tgtEl>
                                            <p:attrNameLst>
                                              <p:attrName>ppt_x</p:attrName>
                                            </p:attrNameLst>
                                          </p:cBhvr>
                                          <p:tavLst>
                                            <p:tav tm="0">
                                              <p:val>
                                                <p:strVal val="#ppt_x"/>
                                              </p:val>
                                            </p:tav>
                                            <p:tav tm="100000">
                                              <p:val>
                                                <p:strVal val="#ppt_x"/>
                                              </p:val>
                                            </p:tav>
                                          </p:tavLst>
                                        </p:anim>
                                        <p:anim calcmode="lin" valueType="num">
                                          <p:cBhvr>
                                            <p:cTn id="28" dur="675" decel="100000" fill="hold"/>
                                            <p:tgtEl>
                                              <p:spTgt spid="7"/>
                                            </p:tgtEl>
                                            <p:attrNameLst>
                                              <p:attrName>ppt_y</p:attrName>
                                            </p:attrNameLst>
                                          </p:cBhvr>
                                          <p:tavLst>
                                            <p:tav tm="0">
                                              <p:val>
                                                <p:strVal val="#ppt_y+1"/>
                                              </p:val>
                                            </p:tav>
                                            <p:tav tm="100000">
                                              <p:val>
                                                <p:strVal val="#ppt_y-.03"/>
                                              </p:val>
                                            </p:tav>
                                          </p:tavLst>
                                        </p:anim>
                                        <p:anim calcmode="lin" valueType="num">
                                          <p:cBhvr>
                                            <p:cTn id="29" dur="75" accel="100000" fill="hold">
                                              <p:stCondLst>
                                                <p:cond delay="675"/>
                                              </p:stCondLst>
                                            </p:cTn>
                                            <p:tgtEl>
                                              <p:spTgt spid="7"/>
                                            </p:tgtEl>
                                            <p:attrNameLst>
                                              <p:attrName>ppt_y</p:attrName>
                                            </p:attrNameLst>
                                          </p:cBhvr>
                                          <p:tavLst>
                                            <p:tav tm="0">
                                              <p:val>
                                                <p:strVal val="#ppt_y-.03"/>
                                              </p:val>
                                            </p:tav>
                                            <p:tav tm="100000">
                                              <p:val>
                                                <p:strVal val="#ppt_y"/>
                                              </p:val>
                                            </p:tav>
                                          </p:tavLst>
                                        </p:anim>
                                      </p:childTnLst>
                                    </p:cTn>
                                  </p:par>
                                </p:childTnLst>
                              </p:cTn>
                            </p:par>
                            <p:par>
                              <p:cTn id="30" fill="hold">
                                <p:stCondLst>
                                  <p:cond delay="3500"/>
                                </p:stCondLst>
                                <p:childTnLst>
                                  <p:par>
                                    <p:cTn id="31" presetID="37" presetClass="entr" presetSubtype="0"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750"/>
                                            <p:tgtEl>
                                              <p:spTgt spid="11"/>
                                            </p:tgtEl>
                                          </p:cBhvr>
                                        </p:animEffect>
                                        <p:anim calcmode="lin" valueType="num">
                                          <p:cBhvr>
                                            <p:cTn id="34" dur="750" fill="hold"/>
                                            <p:tgtEl>
                                              <p:spTgt spid="11"/>
                                            </p:tgtEl>
                                            <p:attrNameLst>
                                              <p:attrName>ppt_x</p:attrName>
                                            </p:attrNameLst>
                                          </p:cBhvr>
                                          <p:tavLst>
                                            <p:tav tm="0">
                                              <p:val>
                                                <p:strVal val="#ppt_x"/>
                                              </p:val>
                                            </p:tav>
                                            <p:tav tm="100000">
                                              <p:val>
                                                <p:strVal val="#ppt_x"/>
                                              </p:val>
                                            </p:tav>
                                          </p:tavLst>
                                        </p:anim>
                                        <p:anim calcmode="lin" valueType="num">
                                          <p:cBhvr>
                                            <p:cTn id="35" dur="675" decel="100000" fill="hold"/>
                                            <p:tgtEl>
                                              <p:spTgt spid="11"/>
                                            </p:tgtEl>
                                            <p:attrNameLst>
                                              <p:attrName>ppt_y</p:attrName>
                                            </p:attrNameLst>
                                          </p:cBhvr>
                                          <p:tavLst>
                                            <p:tav tm="0">
                                              <p:val>
                                                <p:strVal val="#ppt_y+1"/>
                                              </p:val>
                                            </p:tav>
                                            <p:tav tm="100000">
                                              <p:val>
                                                <p:strVal val="#ppt_y-.03"/>
                                              </p:val>
                                            </p:tav>
                                          </p:tavLst>
                                        </p:anim>
                                        <p:anim calcmode="lin" valueType="num">
                                          <p:cBhvr>
                                            <p:cTn id="36" dur="75" accel="100000" fill="hold">
                                              <p:stCondLst>
                                                <p:cond delay="675"/>
                                              </p:stCondLst>
                                            </p:cTn>
                                            <p:tgtEl>
                                              <p:spTgt spid="11"/>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31" presetClass="entr" presetSubtype="0"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750" fill="hold"/>
                                            <p:tgtEl>
                                              <p:spTgt spid="12"/>
                                            </p:tgtEl>
                                            <p:attrNameLst>
                                              <p:attrName>ppt_w</p:attrName>
                                            </p:attrNameLst>
                                          </p:cBhvr>
                                          <p:tavLst>
                                            <p:tav tm="0">
                                              <p:val>
                                                <p:fltVal val="0"/>
                                              </p:val>
                                            </p:tav>
                                            <p:tav tm="100000">
                                              <p:val>
                                                <p:strVal val="#ppt_w"/>
                                              </p:val>
                                            </p:tav>
                                          </p:tavLst>
                                        </p:anim>
                                        <p:anim calcmode="lin" valueType="num">
                                          <p:cBhvr>
                                            <p:cTn id="41" dur="750" fill="hold"/>
                                            <p:tgtEl>
                                              <p:spTgt spid="12"/>
                                            </p:tgtEl>
                                            <p:attrNameLst>
                                              <p:attrName>ppt_h</p:attrName>
                                            </p:attrNameLst>
                                          </p:cBhvr>
                                          <p:tavLst>
                                            <p:tav tm="0">
                                              <p:val>
                                                <p:fltVal val="0"/>
                                              </p:val>
                                            </p:tav>
                                            <p:tav tm="100000">
                                              <p:val>
                                                <p:strVal val="#ppt_h"/>
                                              </p:val>
                                            </p:tav>
                                          </p:tavLst>
                                        </p:anim>
                                        <p:anim calcmode="lin" valueType="num">
                                          <p:cBhvr>
                                            <p:cTn id="42" dur="750" fill="hold"/>
                                            <p:tgtEl>
                                              <p:spTgt spid="12"/>
                                            </p:tgtEl>
                                            <p:attrNameLst>
                                              <p:attrName>style.rotation</p:attrName>
                                            </p:attrNameLst>
                                          </p:cBhvr>
                                          <p:tavLst>
                                            <p:tav tm="0">
                                              <p:val>
                                                <p:fltVal val="90"/>
                                              </p:val>
                                            </p:tav>
                                            <p:tav tm="100000">
                                              <p:val>
                                                <p:fltVal val="0"/>
                                              </p:val>
                                            </p:tav>
                                          </p:tavLst>
                                        </p:anim>
                                        <p:animEffect transition="in" filter="fade">
                                          <p:cBhvr>
                                            <p:cTn id="43" dur="750"/>
                                            <p:tgtEl>
                                              <p:spTgt spid="12"/>
                                            </p:tgtEl>
                                          </p:cBhvr>
                                        </p:animEffect>
                                      </p:childTnLst>
                                    </p:cTn>
                                  </p:par>
                                </p:childTnLst>
                              </p:cTn>
                            </p:par>
                            <p:par>
                              <p:cTn id="44" fill="hold">
                                <p:stCondLst>
                                  <p:cond delay="5500"/>
                                </p:stCondLst>
                                <p:childTnLst>
                                  <p:par>
                                    <p:cTn id="45" presetID="50" presetClass="entr" presetSubtype="0" decel="100000" fill="hold" grpId="0" nodeType="afterEffect">
                                      <p:stCondLst>
                                        <p:cond delay="50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strVal val="#ppt_w+.3"/>
                                              </p:val>
                                            </p:tav>
                                            <p:tav tm="100000">
                                              <p:val>
                                                <p:strVal val="#ppt_w"/>
                                              </p:val>
                                            </p:tav>
                                          </p:tavLst>
                                        </p:anim>
                                        <p:anim calcmode="lin" valueType="num">
                                          <p:cBhvr>
                                            <p:cTn id="48" dur="1000" fill="hold"/>
                                            <p:tgtEl>
                                              <p:spTgt spid="17"/>
                                            </p:tgtEl>
                                            <p:attrNameLst>
                                              <p:attrName>ppt_h</p:attrName>
                                            </p:attrNameLst>
                                          </p:cBhvr>
                                          <p:tavLst>
                                            <p:tav tm="0">
                                              <p:val>
                                                <p:strVal val="#ppt_h"/>
                                              </p:val>
                                            </p:tav>
                                            <p:tav tm="100000">
                                              <p:val>
                                                <p:strVal val="#ppt_h"/>
                                              </p:val>
                                            </p:tav>
                                          </p:tavLst>
                                        </p:anim>
                                        <p:animEffect transition="in" filter="fade">
                                          <p:cBhvr>
                                            <p:cTn id="49"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619738"/>
            <a:ext cx="3370216" cy="493479"/>
            <a:chOff x="0" y="619738"/>
            <a:chExt cx="3370216" cy="493479"/>
          </a:xfrm>
        </p:grpSpPr>
        <p:grpSp>
          <p:nvGrpSpPr>
            <p:cNvPr id="34" name="组合 33"/>
            <p:cNvGrpSpPr/>
            <p:nvPr/>
          </p:nvGrpSpPr>
          <p:grpSpPr>
            <a:xfrm>
              <a:off x="0" y="619738"/>
              <a:ext cx="3370216" cy="493479"/>
              <a:chOff x="0" y="288813"/>
              <a:chExt cx="3370216" cy="493479"/>
            </a:xfrm>
            <a:solidFill>
              <a:srgbClr val="131426"/>
            </a:solidFill>
          </p:grpSpPr>
          <p:sp>
            <p:nvSpPr>
              <p:cNvPr id="35" name="矩形 34"/>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直角三角形 35"/>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文本框 36"/>
            <p:cNvSpPr txBox="1"/>
            <p:nvPr/>
          </p:nvSpPr>
          <p:spPr>
            <a:xfrm>
              <a:off x="747697" y="638841"/>
              <a:ext cx="1642545" cy="461665"/>
            </a:xfrm>
            <a:prstGeom prst="rect">
              <a:avLst/>
            </a:prstGeom>
            <a:noFill/>
          </p:spPr>
          <p:txBody>
            <a:bodyPr wrap="square" rtlCol="0">
              <a:spAutoFit/>
            </a:bodyPr>
            <a:lstStyle>
              <a:defPPr>
                <a:defRPr lang="zh-CN"/>
              </a:defPPr>
              <a:lvl1pP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公司定位</a:t>
              </a:r>
            </a:p>
          </p:txBody>
        </p:sp>
      </p:grpSp>
      <p:grpSp>
        <p:nvGrpSpPr>
          <p:cNvPr id="3" name="组合 2"/>
          <p:cNvGrpSpPr/>
          <p:nvPr/>
        </p:nvGrpSpPr>
        <p:grpSpPr>
          <a:xfrm>
            <a:off x="4858103" y="2228634"/>
            <a:ext cx="3237592" cy="3063255"/>
            <a:chOff x="4858103" y="2228634"/>
            <a:chExt cx="3237592" cy="3063255"/>
          </a:xfrm>
        </p:grpSpPr>
        <p:grpSp>
          <p:nvGrpSpPr>
            <p:cNvPr id="13" name="Group 6"/>
            <p:cNvGrpSpPr/>
            <p:nvPr/>
          </p:nvGrpSpPr>
          <p:grpSpPr>
            <a:xfrm rot="20035724">
              <a:off x="4858103" y="2228634"/>
              <a:ext cx="3237592" cy="3063255"/>
              <a:chOff x="6053411" y="1558949"/>
              <a:chExt cx="2794841" cy="2644345"/>
            </a:xfrm>
          </p:grpSpPr>
          <p:sp>
            <p:nvSpPr>
              <p:cNvPr id="14" name="Circular Arrow 34"/>
              <p:cNvSpPr/>
              <p:nvPr/>
            </p:nvSpPr>
            <p:spPr>
              <a:xfrm rot="8459188">
                <a:off x="6134637" y="1571482"/>
                <a:ext cx="2631811" cy="2631812"/>
              </a:xfrm>
              <a:prstGeom prst="circularArrow">
                <a:avLst>
                  <a:gd name="adj1" fmla="val 24401"/>
                  <a:gd name="adj2" fmla="val 1142319"/>
                  <a:gd name="adj3" fmla="val 20457687"/>
                  <a:gd name="adj4" fmla="val 12180209"/>
                  <a:gd name="adj5" fmla="val 12500"/>
                </a:avLst>
              </a:prstGeom>
              <a:solidFill>
                <a:srgbClr val="131426"/>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985" tIns="89985" rIns="89985" bIns="89985" numCol="1" spcCol="1270" anchor="ctr" anchorCtr="0">
                <a:noAutofit/>
              </a:bodyPr>
              <a:lstStyle/>
              <a:p>
                <a:pPr algn="ctr" defTabSz="666750">
                  <a:lnSpc>
                    <a:spcPct val="90000"/>
                  </a:lnSpc>
                  <a:spcBef>
                    <a:spcPct val="0"/>
                  </a:spcBef>
                  <a:spcAft>
                    <a:spcPct val="35000"/>
                  </a:spcAft>
                </a:pPr>
                <a:endParaRPr lang="en-US" sz="1500">
                  <a:solidFill>
                    <a:schemeClr val="bg1"/>
                  </a:solidFill>
                  <a:sym typeface="Segoe UI" panose="020B0502040204020203"/>
                </a:endParaRPr>
              </a:p>
            </p:txBody>
          </p:sp>
          <p:sp>
            <p:nvSpPr>
              <p:cNvPr id="15" name="Freeform 35"/>
              <p:cNvSpPr/>
              <p:nvPr/>
            </p:nvSpPr>
            <p:spPr>
              <a:xfrm rot="670301">
                <a:off x="6657507" y="1558949"/>
                <a:ext cx="2190745" cy="1374874"/>
              </a:xfrm>
              <a:custGeom>
                <a:avLst/>
                <a:gdLst>
                  <a:gd name="connsiteX0" fmla="*/ 245090 w 4038600"/>
                  <a:gd name="connsiteY0" fmla="*/ 2957942 h 4038600"/>
                  <a:gd name="connsiteX1" fmla="*/ 409203 w 4038600"/>
                  <a:gd name="connsiteY1" fmla="*/ 820777 h 4038600"/>
                  <a:gd name="connsiteX2" fmla="*/ 2409424 w 4038600"/>
                  <a:gd name="connsiteY2" fmla="*/ 50373 h 4038600"/>
                  <a:gd name="connsiteX3" fmla="*/ 3964758 w 4038600"/>
                  <a:gd name="connsiteY3" fmla="*/ 1525277 h 4038600"/>
                  <a:gd name="connsiteX4" fmla="*/ 3964757 w 4038600"/>
                  <a:gd name="connsiteY4" fmla="*/ 1525274 h 4038600"/>
                  <a:gd name="connsiteX5" fmla="*/ 3533775 w 4038600"/>
                  <a:gd name="connsiteY5" fmla="*/ 2019303 h 4038600"/>
                  <a:gd name="connsiteX6" fmla="*/ 2913670 w 4038600"/>
                  <a:gd name="connsiteY6" fmla="*/ 1525271 h 4038600"/>
                  <a:gd name="connsiteX7" fmla="*/ 2913670 w 4038600"/>
                  <a:gd name="connsiteY7" fmla="*/ 1525271 h 4038600"/>
                  <a:gd name="connsiteX8" fmla="*/ 1533361 w 4038600"/>
                  <a:gd name="connsiteY8" fmla="*/ 1120504 h 4038600"/>
                  <a:gd name="connsiteX9" fmla="*/ 1116155 w 4038600"/>
                  <a:gd name="connsiteY9" fmla="*/ 2497104 h 4038600"/>
                  <a:gd name="connsiteX10" fmla="*/ 245090 w 4038600"/>
                  <a:gd name="connsiteY10" fmla="*/ 2957942 h 4038600"/>
                  <a:gd name="connsiteX0-1" fmla="*/ 362087 w 4081755"/>
                  <a:gd name="connsiteY0-2" fmla="*/ 3058062 h 3058062"/>
                  <a:gd name="connsiteX1-3" fmla="*/ 526200 w 4081755"/>
                  <a:gd name="connsiteY1-4" fmla="*/ 920897 h 3058062"/>
                  <a:gd name="connsiteX2-5" fmla="*/ 2526421 w 4081755"/>
                  <a:gd name="connsiteY2-6" fmla="*/ 150493 h 3058062"/>
                  <a:gd name="connsiteX3-7" fmla="*/ 4081755 w 4081755"/>
                  <a:gd name="connsiteY3-8" fmla="*/ 1625397 h 3058062"/>
                  <a:gd name="connsiteX4-9" fmla="*/ 4081754 w 4081755"/>
                  <a:gd name="connsiteY4-10" fmla="*/ 1625394 h 3058062"/>
                  <a:gd name="connsiteX5-11" fmla="*/ 3650772 w 4081755"/>
                  <a:gd name="connsiteY5-12" fmla="*/ 2119423 h 3058062"/>
                  <a:gd name="connsiteX6-13" fmla="*/ 3030667 w 4081755"/>
                  <a:gd name="connsiteY6-14" fmla="*/ 1625391 h 3058062"/>
                  <a:gd name="connsiteX7-15" fmla="*/ 3030667 w 4081755"/>
                  <a:gd name="connsiteY7-16" fmla="*/ 1625391 h 3058062"/>
                  <a:gd name="connsiteX8-17" fmla="*/ 1650358 w 4081755"/>
                  <a:gd name="connsiteY8-18" fmla="*/ 1220624 h 3058062"/>
                  <a:gd name="connsiteX9-19" fmla="*/ 1233152 w 4081755"/>
                  <a:gd name="connsiteY9-20" fmla="*/ 2597224 h 3058062"/>
                  <a:gd name="connsiteX10-21" fmla="*/ 615332 w 4081755"/>
                  <a:gd name="connsiteY10-22" fmla="*/ 2122589 h 3058062"/>
                  <a:gd name="connsiteX11" fmla="*/ 362087 w 4081755"/>
                  <a:gd name="connsiteY11" fmla="*/ 3058062 h 3058062"/>
                  <a:gd name="connsiteX0-23" fmla="*/ 224798 w 3944466"/>
                  <a:gd name="connsiteY0-24" fmla="*/ 3058062 h 3094100"/>
                  <a:gd name="connsiteX1-25" fmla="*/ 55665 w 3944466"/>
                  <a:gd name="connsiteY1-26" fmla="*/ 2618995 h 3094100"/>
                  <a:gd name="connsiteX2-27" fmla="*/ 388911 w 3944466"/>
                  <a:gd name="connsiteY2-28" fmla="*/ 920897 h 3094100"/>
                  <a:gd name="connsiteX3-29" fmla="*/ 2389132 w 3944466"/>
                  <a:gd name="connsiteY3-30" fmla="*/ 150493 h 3094100"/>
                  <a:gd name="connsiteX4-31" fmla="*/ 3944466 w 3944466"/>
                  <a:gd name="connsiteY4-32" fmla="*/ 1625397 h 3094100"/>
                  <a:gd name="connsiteX5-33" fmla="*/ 3944465 w 3944466"/>
                  <a:gd name="connsiteY5-34" fmla="*/ 1625394 h 3094100"/>
                  <a:gd name="connsiteX6-35" fmla="*/ 3513483 w 3944466"/>
                  <a:gd name="connsiteY6-36" fmla="*/ 2119423 h 3094100"/>
                  <a:gd name="connsiteX7-37" fmla="*/ 2893378 w 3944466"/>
                  <a:gd name="connsiteY7-38" fmla="*/ 1625391 h 3094100"/>
                  <a:gd name="connsiteX8-39" fmla="*/ 2893378 w 3944466"/>
                  <a:gd name="connsiteY8-40" fmla="*/ 1625391 h 3094100"/>
                  <a:gd name="connsiteX9-41" fmla="*/ 1513069 w 3944466"/>
                  <a:gd name="connsiteY9-42" fmla="*/ 1220624 h 3094100"/>
                  <a:gd name="connsiteX10-43" fmla="*/ 1095863 w 3944466"/>
                  <a:gd name="connsiteY10-44" fmla="*/ 2597224 h 3094100"/>
                  <a:gd name="connsiteX11-45" fmla="*/ 478043 w 3944466"/>
                  <a:gd name="connsiteY11-46" fmla="*/ 2122589 h 3094100"/>
                  <a:gd name="connsiteX12" fmla="*/ 224798 w 3944466"/>
                  <a:gd name="connsiteY12" fmla="*/ 3058062 h 3094100"/>
                  <a:gd name="connsiteX0-47" fmla="*/ 478043 w 3944466"/>
                  <a:gd name="connsiteY0-48" fmla="*/ 2122589 h 2618995"/>
                  <a:gd name="connsiteX1-49" fmla="*/ 55665 w 3944466"/>
                  <a:gd name="connsiteY1-50" fmla="*/ 2618995 h 2618995"/>
                  <a:gd name="connsiteX2-51" fmla="*/ 388911 w 3944466"/>
                  <a:gd name="connsiteY2-52" fmla="*/ 920897 h 2618995"/>
                  <a:gd name="connsiteX3-53" fmla="*/ 2389132 w 3944466"/>
                  <a:gd name="connsiteY3-54" fmla="*/ 150493 h 2618995"/>
                  <a:gd name="connsiteX4-55" fmla="*/ 3944466 w 3944466"/>
                  <a:gd name="connsiteY4-56" fmla="*/ 1625397 h 2618995"/>
                  <a:gd name="connsiteX5-57" fmla="*/ 3944465 w 3944466"/>
                  <a:gd name="connsiteY5-58" fmla="*/ 1625394 h 2618995"/>
                  <a:gd name="connsiteX6-59" fmla="*/ 3513483 w 3944466"/>
                  <a:gd name="connsiteY6-60" fmla="*/ 2119423 h 2618995"/>
                  <a:gd name="connsiteX7-61" fmla="*/ 2893378 w 3944466"/>
                  <a:gd name="connsiteY7-62" fmla="*/ 1625391 h 2618995"/>
                  <a:gd name="connsiteX8-63" fmla="*/ 2893378 w 3944466"/>
                  <a:gd name="connsiteY8-64" fmla="*/ 1625391 h 2618995"/>
                  <a:gd name="connsiteX9-65" fmla="*/ 1513069 w 3944466"/>
                  <a:gd name="connsiteY9-66" fmla="*/ 1220624 h 2618995"/>
                  <a:gd name="connsiteX10-67" fmla="*/ 1095863 w 3944466"/>
                  <a:gd name="connsiteY10-68" fmla="*/ 2597224 h 2618995"/>
                  <a:gd name="connsiteX11-69" fmla="*/ 478043 w 3944466"/>
                  <a:gd name="connsiteY11-70" fmla="*/ 2122589 h 2618995"/>
                  <a:gd name="connsiteX0-71" fmla="*/ 555165 w 4021588"/>
                  <a:gd name="connsiteY0-72" fmla="*/ 2122589 h 2618995"/>
                  <a:gd name="connsiteX1-73" fmla="*/ 132787 w 4021588"/>
                  <a:gd name="connsiteY1-74" fmla="*/ 2618995 h 2618995"/>
                  <a:gd name="connsiteX2-75" fmla="*/ 466033 w 4021588"/>
                  <a:gd name="connsiteY2-76" fmla="*/ 920897 h 2618995"/>
                  <a:gd name="connsiteX3-77" fmla="*/ 2466254 w 4021588"/>
                  <a:gd name="connsiteY3-78" fmla="*/ 150493 h 2618995"/>
                  <a:gd name="connsiteX4-79" fmla="*/ 4021588 w 4021588"/>
                  <a:gd name="connsiteY4-80" fmla="*/ 1625397 h 2618995"/>
                  <a:gd name="connsiteX5-81" fmla="*/ 4021587 w 4021588"/>
                  <a:gd name="connsiteY5-82" fmla="*/ 1625394 h 2618995"/>
                  <a:gd name="connsiteX6-83" fmla="*/ 3590605 w 4021588"/>
                  <a:gd name="connsiteY6-84" fmla="*/ 2119423 h 2618995"/>
                  <a:gd name="connsiteX7-85" fmla="*/ 2970500 w 4021588"/>
                  <a:gd name="connsiteY7-86" fmla="*/ 1625391 h 2618995"/>
                  <a:gd name="connsiteX8-87" fmla="*/ 2970500 w 4021588"/>
                  <a:gd name="connsiteY8-88" fmla="*/ 1625391 h 2618995"/>
                  <a:gd name="connsiteX9-89" fmla="*/ 1590191 w 4021588"/>
                  <a:gd name="connsiteY9-90" fmla="*/ 1220624 h 2618995"/>
                  <a:gd name="connsiteX10-91" fmla="*/ 1172985 w 4021588"/>
                  <a:gd name="connsiteY10-92" fmla="*/ 2597224 h 2618995"/>
                  <a:gd name="connsiteX11-93" fmla="*/ 555165 w 4021588"/>
                  <a:gd name="connsiteY11-94" fmla="*/ 2122589 h 2618995"/>
                  <a:gd name="connsiteX0-95" fmla="*/ 555165 w 4021588"/>
                  <a:gd name="connsiteY0-96" fmla="*/ 2122589 h 2618995"/>
                  <a:gd name="connsiteX1-97" fmla="*/ 132787 w 4021588"/>
                  <a:gd name="connsiteY1-98" fmla="*/ 2618995 h 2618995"/>
                  <a:gd name="connsiteX2-99" fmla="*/ 466033 w 4021588"/>
                  <a:gd name="connsiteY2-100" fmla="*/ 920897 h 2618995"/>
                  <a:gd name="connsiteX3-101" fmla="*/ 2466254 w 4021588"/>
                  <a:gd name="connsiteY3-102" fmla="*/ 150493 h 2618995"/>
                  <a:gd name="connsiteX4-103" fmla="*/ 4021588 w 4021588"/>
                  <a:gd name="connsiteY4-104" fmla="*/ 1625397 h 2618995"/>
                  <a:gd name="connsiteX5-105" fmla="*/ 4021587 w 4021588"/>
                  <a:gd name="connsiteY5-106" fmla="*/ 1625394 h 2618995"/>
                  <a:gd name="connsiteX6-107" fmla="*/ 3590605 w 4021588"/>
                  <a:gd name="connsiteY6-108" fmla="*/ 2119423 h 2618995"/>
                  <a:gd name="connsiteX7-109" fmla="*/ 2970500 w 4021588"/>
                  <a:gd name="connsiteY7-110" fmla="*/ 1625391 h 2618995"/>
                  <a:gd name="connsiteX8-111" fmla="*/ 2970500 w 4021588"/>
                  <a:gd name="connsiteY8-112" fmla="*/ 1625391 h 2618995"/>
                  <a:gd name="connsiteX9-113" fmla="*/ 1590191 w 4021588"/>
                  <a:gd name="connsiteY9-114" fmla="*/ 1220624 h 2618995"/>
                  <a:gd name="connsiteX10-115" fmla="*/ 1172985 w 4021588"/>
                  <a:gd name="connsiteY10-116" fmla="*/ 2597224 h 2618995"/>
                  <a:gd name="connsiteX11-117" fmla="*/ 555165 w 4021588"/>
                  <a:gd name="connsiteY11-118" fmla="*/ 2122589 h 2618995"/>
                  <a:gd name="connsiteX0-119" fmla="*/ 555165 w 4021588"/>
                  <a:gd name="connsiteY0-120" fmla="*/ 2122589 h 2618995"/>
                  <a:gd name="connsiteX1-121" fmla="*/ 132787 w 4021588"/>
                  <a:gd name="connsiteY1-122" fmla="*/ 2618995 h 2618995"/>
                  <a:gd name="connsiteX2-123" fmla="*/ 466033 w 4021588"/>
                  <a:gd name="connsiteY2-124" fmla="*/ 920897 h 2618995"/>
                  <a:gd name="connsiteX3-125" fmla="*/ 2466254 w 4021588"/>
                  <a:gd name="connsiteY3-126" fmla="*/ 150493 h 2618995"/>
                  <a:gd name="connsiteX4-127" fmla="*/ 4021588 w 4021588"/>
                  <a:gd name="connsiteY4-128" fmla="*/ 1625397 h 2618995"/>
                  <a:gd name="connsiteX5-129" fmla="*/ 4021587 w 4021588"/>
                  <a:gd name="connsiteY5-130" fmla="*/ 1625394 h 2618995"/>
                  <a:gd name="connsiteX6-131" fmla="*/ 3590605 w 4021588"/>
                  <a:gd name="connsiteY6-132" fmla="*/ 2119423 h 2618995"/>
                  <a:gd name="connsiteX7-133" fmla="*/ 2970500 w 4021588"/>
                  <a:gd name="connsiteY7-134" fmla="*/ 1625391 h 2618995"/>
                  <a:gd name="connsiteX8-135" fmla="*/ 2970500 w 4021588"/>
                  <a:gd name="connsiteY8-136" fmla="*/ 1625391 h 2618995"/>
                  <a:gd name="connsiteX9-137" fmla="*/ 1590191 w 4021588"/>
                  <a:gd name="connsiteY9-138" fmla="*/ 1220624 h 2618995"/>
                  <a:gd name="connsiteX10-139" fmla="*/ 1172985 w 4021588"/>
                  <a:gd name="connsiteY10-140" fmla="*/ 2597224 h 2618995"/>
                  <a:gd name="connsiteX11-141" fmla="*/ 555165 w 4021588"/>
                  <a:gd name="connsiteY11-142" fmla="*/ 2122589 h 2618995"/>
                  <a:gd name="connsiteX0-143" fmla="*/ 535167 w 4001590"/>
                  <a:gd name="connsiteY0-144" fmla="*/ 2122589 h 2618995"/>
                  <a:gd name="connsiteX1-145" fmla="*/ 112789 w 4001590"/>
                  <a:gd name="connsiteY1-146" fmla="*/ 2618995 h 2618995"/>
                  <a:gd name="connsiteX2-147" fmla="*/ 446035 w 4001590"/>
                  <a:gd name="connsiteY2-148" fmla="*/ 920897 h 2618995"/>
                  <a:gd name="connsiteX3-149" fmla="*/ 2446256 w 4001590"/>
                  <a:gd name="connsiteY3-150" fmla="*/ 150493 h 2618995"/>
                  <a:gd name="connsiteX4-151" fmla="*/ 4001590 w 4001590"/>
                  <a:gd name="connsiteY4-152" fmla="*/ 1625397 h 2618995"/>
                  <a:gd name="connsiteX5-153" fmla="*/ 4001589 w 4001590"/>
                  <a:gd name="connsiteY5-154" fmla="*/ 1625394 h 2618995"/>
                  <a:gd name="connsiteX6-155" fmla="*/ 3570607 w 4001590"/>
                  <a:gd name="connsiteY6-156" fmla="*/ 2119423 h 2618995"/>
                  <a:gd name="connsiteX7-157" fmla="*/ 2950502 w 4001590"/>
                  <a:gd name="connsiteY7-158" fmla="*/ 1625391 h 2618995"/>
                  <a:gd name="connsiteX8-159" fmla="*/ 2950502 w 4001590"/>
                  <a:gd name="connsiteY8-160" fmla="*/ 1625391 h 2618995"/>
                  <a:gd name="connsiteX9-161" fmla="*/ 1570193 w 4001590"/>
                  <a:gd name="connsiteY9-162" fmla="*/ 1220624 h 2618995"/>
                  <a:gd name="connsiteX10-163" fmla="*/ 1152987 w 4001590"/>
                  <a:gd name="connsiteY10-164" fmla="*/ 2597224 h 2618995"/>
                  <a:gd name="connsiteX11-165" fmla="*/ 535167 w 4001590"/>
                  <a:gd name="connsiteY11-166" fmla="*/ 2122589 h 2618995"/>
                  <a:gd name="connsiteX0-167" fmla="*/ 535167 w 4001590"/>
                  <a:gd name="connsiteY0-168" fmla="*/ 2122589 h 2618995"/>
                  <a:gd name="connsiteX1-169" fmla="*/ 112789 w 4001590"/>
                  <a:gd name="connsiteY1-170" fmla="*/ 2618995 h 2618995"/>
                  <a:gd name="connsiteX2-171" fmla="*/ 446035 w 4001590"/>
                  <a:gd name="connsiteY2-172" fmla="*/ 920897 h 2618995"/>
                  <a:gd name="connsiteX3-173" fmla="*/ 2446256 w 4001590"/>
                  <a:gd name="connsiteY3-174" fmla="*/ 150493 h 2618995"/>
                  <a:gd name="connsiteX4-175" fmla="*/ 4001590 w 4001590"/>
                  <a:gd name="connsiteY4-176" fmla="*/ 1625397 h 2618995"/>
                  <a:gd name="connsiteX5-177" fmla="*/ 4001589 w 4001590"/>
                  <a:gd name="connsiteY5-178" fmla="*/ 1625394 h 2618995"/>
                  <a:gd name="connsiteX6-179" fmla="*/ 3570607 w 4001590"/>
                  <a:gd name="connsiteY6-180" fmla="*/ 2119423 h 2618995"/>
                  <a:gd name="connsiteX7-181" fmla="*/ 2950502 w 4001590"/>
                  <a:gd name="connsiteY7-182" fmla="*/ 1625391 h 2618995"/>
                  <a:gd name="connsiteX8-183" fmla="*/ 2950502 w 4001590"/>
                  <a:gd name="connsiteY8-184" fmla="*/ 1625391 h 2618995"/>
                  <a:gd name="connsiteX9-185" fmla="*/ 1570193 w 4001590"/>
                  <a:gd name="connsiteY9-186" fmla="*/ 1220624 h 2618995"/>
                  <a:gd name="connsiteX10-187" fmla="*/ 1152987 w 4001590"/>
                  <a:gd name="connsiteY10-188" fmla="*/ 2597224 h 2618995"/>
                  <a:gd name="connsiteX11-189" fmla="*/ 535167 w 4001590"/>
                  <a:gd name="connsiteY11-190" fmla="*/ 2122589 h 2618995"/>
                  <a:gd name="connsiteX0-191" fmla="*/ 535167 w 4001590"/>
                  <a:gd name="connsiteY0-192" fmla="*/ 2122589 h 2618995"/>
                  <a:gd name="connsiteX1-193" fmla="*/ 112789 w 4001590"/>
                  <a:gd name="connsiteY1-194" fmla="*/ 2618995 h 2618995"/>
                  <a:gd name="connsiteX2-195" fmla="*/ 446035 w 4001590"/>
                  <a:gd name="connsiteY2-196" fmla="*/ 920897 h 2618995"/>
                  <a:gd name="connsiteX3-197" fmla="*/ 2446256 w 4001590"/>
                  <a:gd name="connsiteY3-198" fmla="*/ 150493 h 2618995"/>
                  <a:gd name="connsiteX4-199" fmla="*/ 4001590 w 4001590"/>
                  <a:gd name="connsiteY4-200" fmla="*/ 1625397 h 2618995"/>
                  <a:gd name="connsiteX5-201" fmla="*/ 4001589 w 4001590"/>
                  <a:gd name="connsiteY5-202" fmla="*/ 1625394 h 2618995"/>
                  <a:gd name="connsiteX6-203" fmla="*/ 3570607 w 4001590"/>
                  <a:gd name="connsiteY6-204" fmla="*/ 2119423 h 2618995"/>
                  <a:gd name="connsiteX7-205" fmla="*/ 2950502 w 4001590"/>
                  <a:gd name="connsiteY7-206" fmla="*/ 1625391 h 2618995"/>
                  <a:gd name="connsiteX8-207" fmla="*/ 2950502 w 4001590"/>
                  <a:gd name="connsiteY8-208" fmla="*/ 1625391 h 2618995"/>
                  <a:gd name="connsiteX9-209" fmla="*/ 1570193 w 4001590"/>
                  <a:gd name="connsiteY9-210" fmla="*/ 1220624 h 2618995"/>
                  <a:gd name="connsiteX10-211" fmla="*/ 1152987 w 4001590"/>
                  <a:gd name="connsiteY10-212" fmla="*/ 2597224 h 2618995"/>
                  <a:gd name="connsiteX11-213" fmla="*/ 535167 w 4001590"/>
                  <a:gd name="connsiteY11-214" fmla="*/ 2122589 h 2618995"/>
                  <a:gd name="connsiteX0-215" fmla="*/ 535167 w 4001590"/>
                  <a:gd name="connsiteY0-216" fmla="*/ 2122589 h 2618995"/>
                  <a:gd name="connsiteX1-217" fmla="*/ 112789 w 4001590"/>
                  <a:gd name="connsiteY1-218" fmla="*/ 2618995 h 2618995"/>
                  <a:gd name="connsiteX2-219" fmla="*/ 446035 w 4001590"/>
                  <a:gd name="connsiteY2-220" fmla="*/ 920897 h 2618995"/>
                  <a:gd name="connsiteX3-221" fmla="*/ 2446256 w 4001590"/>
                  <a:gd name="connsiteY3-222" fmla="*/ 150493 h 2618995"/>
                  <a:gd name="connsiteX4-223" fmla="*/ 4001590 w 4001590"/>
                  <a:gd name="connsiteY4-224" fmla="*/ 1625397 h 2618995"/>
                  <a:gd name="connsiteX5-225" fmla="*/ 4001589 w 4001590"/>
                  <a:gd name="connsiteY5-226" fmla="*/ 1625394 h 2618995"/>
                  <a:gd name="connsiteX6-227" fmla="*/ 3570607 w 4001590"/>
                  <a:gd name="connsiteY6-228" fmla="*/ 2119423 h 2618995"/>
                  <a:gd name="connsiteX7-229" fmla="*/ 2950502 w 4001590"/>
                  <a:gd name="connsiteY7-230" fmla="*/ 1625391 h 2618995"/>
                  <a:gd name="connsiteX8-231" fmla="*/ 2950502 w 4001590"/>
                  <a:gd name="connsiteY8-232" fmla="*/ 1625391 h 2618995"/>
                  <a:gd name="connsiteX9-233" fmla="*/ 1570193 w 4001590"/>
                  <a:gd name="connsiteY9-234" fmla="*/ 1220624 h 2618995"/>
                  <a:gd name="connsiteX10-235" fmla="*/ 1152987 w 4001590"/>
                  <a:gd name="connsiteY10-236" fmla="*/ 2597224 h 2618995"/>
                  <a:gd name="connsiteX11-237" fmla="*/ 535167 w 4001590"/>
                  <a:gd name="connsiteY11-238" fmla="*/ 2122589 h 2618995"/>
                  <a:gd name="connsiteX0-239" fmla="*/ 89132 w 3555555"/>
                  <a:gd name="connsiteY0-240" fmla="*/ 2122589 h 2597224"/>
                  <a:gd name="connsiteX1-241" fmla="*/ 0 w 3555555"/>
                  <a:gd name="connsiteY1-242" fmla="*/ 920897 h 2597224"/>
                  <a:gd name="connsiteX2-243" fmla="*/ 2000221 w 3555555"/>
                  <a:gd name="connsiteY2-244" fmla="*/ 150493 h 2597224"/>
                  <a:gd name="connsiteX3-245" fmla="*/ 3555555 w 3555555"/>
                  <a:gd name="connsiteY3-246" fmla="*/ 1625397 h 2597224"/>
                  <a:gd name="connsiteX4-247" fmla="*/ 3555554 w 3555555"/>
                  <a:gd name="connsiteY4-248" fmla="*/ 1625394 h 2597224"/>
                  <a:gd name="connsiteX5-249" fmla="*/ 3124572 w 3555555"/>
                  <a:gd name="connsiteY5-250" fmla="*/ 2119423 h 2597224"/>
                  <a:gd name="connsiteX6-251" fmla="*/ 2504467 w 3555555"/>
                  <a:gd name="connsiteY6-252" fmla="*/ 1625391 h 2597224"/>
                  <a:gd name="connsiteX7-253" fmla="*/ 2504467 w 3555555"/>
                  <a:gd name="connsiteY7-254" fmla="*/ 1625391 h 2597224"/>
                  <a:gd name="connsiteX8-255" fmla="*/ 1124158 w 3555555"/>
                  <a:gd name="connsiteY8-256" fmla="*/ 1220624 h 2597224"/>
                  <a:gd name="connsiteX9-257" fmla="*/ 706952 w 3555555"/>
                  <a:gd name="connsiteY9-258" fmla="*/ 2597224 h 2597224"/>
                  <a:gd name="connsiteX10-259" fmla="*/ 89132 w 3555555"/>
                  <a:gd name="connsiteY10-260" fmla="*/ 2122589 h 2597224"/>
                  <a:gd name="connsiteX0-261" fmla="*/ 706952 w 3555555"/>
                  <a:gd name="connsiteY0-262" fmla="*/ 2597224 h 2597224"/>
                  <a:gd name="connsiteX1-263" fmla="*/ 0 w 3555555"/>
                  <a:gd name="connsiteY1-264" fmla="*/ 920897 h 2597224"/>
                  <a:gd name="connsiteX2-265" fmla="*/ 2000221 w 3555555"/>
                  <a:gd name="connsiteY2-266" fmla="*/ 150493 h 2597224"/>
                  <a:gd name="connsiteX3-267" fmla="*/ 3555555 w 3555555"/>
                  <a:gd name="connsiteY3-268" fmla="*/ 1625397 h 2597224"/>
                  <a:gd name="connsiteX4-269" fmla="*/ 3555554 w 3555555"/>
                  <a:gd name="connsiteY4-270" fmla="*/ 1625394 h 2597224"/>
                  <a:gd name="connsiteX5-271" fmla="*/ 3124572 w 3555555"/>
                  <a:gd name="connsiteY5-272" fmla="*/ 2119423 h 2597224"/>
                  <a:gd name="connsiteX6-273" fmla="*/ 2504467 w 3555555"/>
                  <a:gd name="connsiteY6-274" fmla="*/ 1625391 h 2597224"/>
                  <a:gd name="connsiteX7-275" fmla="*/ 2504467 w 3555555"/>
                  <a:gd name="connsiteY7-276" fmla="*/ 1625391 h 2597224"/>
                  <a:gd name="connsiteX8-277" fmla="*/ 1124158 w 3555555"/>
                  <a:gd name="connsiteY8-278" fmla="*/ 1220624 h 2597224"/>
                  <a:gd name="connsiteX9-279" fmla="*/ 706952 w 3555555"/>
                  <a:gd name="connsiteY9-280" fmla="*/ 2597224 h 2597224"/>
                  <a:gd name="connsiteX0-281" fmla="*/ 1270168 w 3701565"/>
                  <a:gd name="connsiteY0-282" fmla="*/ 1220624 h 2119423"/>
                  <a:gd name="connsiteX1-283" fmla="*/ 146010 w 3701565"/>
                  <a:gd name="connsiteY1-284" fmla="*/ 920897 h 2119423"/>
                  <a:gd name="connsiteX2-285" fmla="*/ 2146231 w 3701565"/>
                  <a:gd name="connsiteY2-286" fmla="*/ 150493 h 2119423"/>
                  <a:gd name="connsiteX3-287" fmla="*/ 3701565 w 3701565"/>
                  <a:gd name="connsiteY3-288" fmla="*/ 1625397 h 2119423"/>
                  <a:gd name="connsiteX4-289" fmla="*/ 3701564 w 3701565"/>
                  <a:gd name="connsiteY4-290" fmla="*/ 1625394 h 2119423"/>
                  <a:gd name="connsiteX5-291" fmla="*/ 3270582 w 3701565"/>
                  <a:gd name="connsiteY5-292" fmla="*/ 2119423 h 2119423"/>
                  <a:gd name="connsiteX6-293" fmla="*/ 2650477 w 3701565"/>
                  <a:gd name="connsiteY6-294" fmla="*/ 1625391 h 2119423"/>
                  <a:gd name="connsiteX7-295" fmla="*/ 2650477 w 3701565"/>
                  <a:gd name="connsiteY7-296" fmla="*/ 1625391 h 2119423"/>
                  <a:gd name="connsiteX8-297" fmla="*/ 1270168 w 3701565"/>
                  <a:gd name="connsiteY8-298" fmla="*/ 1220624 h 2119423"/>
                  <a:gd name="connsiteX0-299" fmla="*/ 1014361 w 3752727"/>
                  <a:gd name="connsiteY0-300" fmla="*/ 1475427 h 2119423"/>
                  <a:gd name="connsiteX1-301" fmla="*/ 197172 w 3752727"/>
                  <a:gd name="connsiteY1-302" fmla="*/ 920897 h 2119423"/>
                  <a:gd name="connsiteX2-303" fmla="*/ 2197393 w 3752727"/>
                  <a:gd name="connsiteY2-304" fmla="*/ 150493 h 2119423"/>
                  <a:gd name="connsiteX3-305" fmla="*/ 3752727 w 3752727"/>
                  <a:gd name="connsiteY3-306" fmla="*/ 1625397 h 2119423"/>
                  <a:gd name="connsiteX4-307" fmla="*/ 3752726 w 3752727"/>
                  <a:gd name="connsiteY4-308" fmla="*/ 1625394 h 2119423"/>
                  <a:gd name="connsiteX5-309" fmla="*/ 3321744 w 3752727"/>
                  <a:gd name="connsiteY5-310" fmla="*/ 2119423 h 2119423"/>
                  <a:gd name="connsiteX6-311" fmla="*/ 2701639 w 3752727"/>
                  <a:gd name="connsiteY6-312" fmla="*/ 1625391 h 2119423"/>
                  <a:gd name="connsiteX7-313" fmla="*/ 2701639 w 3752727"/>
                  <a:gd name="connsiteY7-314" fmla="*/ 1625391 h 2119423"/>
                  <a:gd name="connsiteX8-315" fmla="*/ 1014361 w 3752727"/>
                  <a:gd name="connsiteY8-316" fmla="*/ 1475427 h 2119423"/>
                  <a:gd name="connsiteX0-317" fmla="*/ 1014361 w 3752727"/>
                  <a:gd name="connsiteY0-318" fmla="*/ 1475427 h 2119423"/>
                  <a:gd name="connsiteX1-319" fmla="*/ 197172 w 3752727"/>
                  <a:gd name="connsiteY1-320" fmla="*/ 920897 h 2119423"/>
                  <a:gd name="connsiteX2-321" fmla="*/ 2197393 w 3752727"/>
                  <a:gd name="connsiteY2-322" fmla="*/ 150493 h 2119423"/>
                  <a:gd name="connsiteX3-323" fmla="*/ 3752727 w 3752727"/>
                  <a:gd name="connsiteY3-324" fmla="*/ 1625397 h 2119423"/>
                  <a:gd name="connsiteX4-325" fmla="*/ 3752726 w 3752727"/>
                  <a:gd name="connsiteY4-326" fmla="*/ 1625394 h 2119423"/>
                  <a:gd name="connsiteX5-327" fmla="*/ 3321744 w 3752727"/>
                  <a:gd name="connsiteY5-328" fmla="*/ 2119423 h 2119423"/>
                  <a:gd name="connsiteX6-329" fmla="*/ 2701639 w 3752727"/>
                  <a:gd name="connsiteY6-330" fmla="*/ 1625391 h 2119423"/>
                  <a:gd name="connsiteX7-331" fmla="*/ 2701639 w 3752727"/>
                  <a:gd name="connsiteY7-332" fmla="*/ 1625391 h 2119423"/>
                  <a:gd name="connsiteX8-333" fmla="*/ 1014361 w 3752727"/>
                  <a:gd name="connsiteY8-334" fmla="*/ 1475427 h 2119423"/>
                  <a:gd name="connsiteX0-335" fmla="*/ 587314 w 3325680"/>
                  <a:gd name="connsiteY0-336" fmla="*/ 1521133 h 2165129"/>
                  <a:gd name="connsiteX1-337" fmla="*/ 197172 w 3325680"/>
                  <a:gd name="connsiteY1-338" fmla="*/ 493906 h 2165129"/>
                  <a:gd name="connsiteX2-339" fmla="*/ 1770346 w 3325680"/>
                  <a:gd name="connsiteY2-340" fmla="*/ 196199 h 2165129"/>
                  <a:gd name="connsiteX3-341" fmla="*/ 3325680 w 3325680"/>
                  <a:gd name="connsiteY3-342" fmla="*/ 1671103 h 2165129"/>
                  <a:gd name="connsiteX4-343" fmla="*/ 3325679 w 3325680"/>
                  <a:gd name="connsiteY4-344" fmla="*/ 1671100 h 2165129"/>
                  <a:gd name="connsiteX5-345" fmla="*/ 2894697 w 3325680"/>
                  <a:gd name="connsiteY5-346" fmla="*/ 2165129 h 2165129"/>
                  <a:gd name="connsiteX6-347" fmla="*/ 2274592 w 3325680"/>
                  <a:gd name="connsiteY6-348" fmla="*/ 1671097 h 2165129"/>
                  <a:gd name="connsiteX7-349" fmla="*/ 2274592 w 3325680"/>
                  <a:gd name="connsiteY7-350" fmla="*/ 1671097 h 2165129"/>
                  <a:gd name="connsiteX8-351" fmla="*/ 587314 w 3325680"/>
                  <a:gd name="connsiteY8-352" fmla="*/ 1521133 h 2165129"/>
                  <a:gd name="connsiteX0-353" fmla="*/ 587314 w 3325680"/>
                  <a:gd name="connsiteY0-354" fmla="*/ 1521133 h 2165129"/>
                  <a:gd name="connsiteX1-355" fmla="*/ 197172 w 3325680"/>
                  <a:gd name="connsiteY1-356" fmla="*/ 493906 h 2165129"/>
                  <a:gd name="connsiteX2-357" fmla="*/ 1770346 w 3325680"/>
                  <a:gd name="connsiteY2-358" fmla="*/ 196199 h 2165129"/>
                  <a:gd name="connsiteX3-359" fmla="*/ 3325680 w 3325680"/>
                  <a:gd name="connsiteY3-360" fmla="*/ 1671103 h 2165129"/>
                  <a:gd name="connsiteX4-361" fmla="*/ 3325679 w 3325680"/>
                  <a:gd name="connsiteY4-362" fmla="*/ 1671100 h 2165129"/>
                  <a:gd name="connsiteX5-363" fmla="*/ 2894697 w 3325680"/>
                  <a:gd name="connsiteY5-364" fmla="*/ 2165129 h 2165129"/>
                  <a:gd name="connsiteX6-365" fmla="*/ 2274592 w 3325680"/>
                  <a:gd name="connsiteY6-366" fmla="*/ 1671097 h 2165129"/>
                  <a:gd name="connsiteX7-367" fmla="*/ 2274592 w 3325680"/>
                  <a:gd name="connsiteY7-368" fmla="*/ 1671097 h 2165129"/>
                  <a:gd name="connsiteX8-369" fmla="*/ 587314 w 3325680"/>
                  <a:gd name="connsiteY8-370" fmla="*/ 1521133 h 2165129"/>
                  <a:gd name="connsiteX0-371" fmla="*/ 623403 w 3361769"/>
                  <a:gd name="connsiteY0-372" fmla="*/ 1505706 h 2149702"/>
                  <a:gd name="connsiteX1-373" fmla="*/ 197172 w 3361769"/>
                  <a:gd name="connsiteY1-374" fmla="*/ 571046 h 2149702"/>
                  <a:gd name="connsiteX2-375" fmla="*/ 1806435 w 3361769"/>
                  <a:gd name="connsiteY2-376" fmla="*/ 180772 h 2149702"/>
                  <a:gd name="connsiteX3-377" fmla="*/ 3361769 w 3361769"/>
                  <a:gd name="connsiteY3-378" fmla="*/ 1655676 h 2149702"/>
                  <a:gd name="connsiteX4-379" fmla="*/ 3361768 w 3361769"/>
                  <a:gd name="connsiteY4-380" fmla="*/ 1655673 h 2149702"/>
                  <a:gd name="connsiteX5-381" fmla="*/ 2930786 w 3361769"/>
                  <a:gd name="connsiteY5-382" fmla="*/ 2149702 h 2149702"/>
                  <a:gd name="connsiteX6-383" fmla="*/ 2310681 w 3361769"/>
                  <a:gd name="connsiteY6-384" fmla="*/ 1655670 h 2149702"/>
                  <a:gd name="connsiteX7-385" fmla="*/ 2310681 w 3361769"/>
                  <a:gd name="connsiteY7-386" fmla="*/ 1655670 h 2149702"/>
                  <a:gd name="connsiteX8-387" fmla="*/ 623403 w 3361769"/>
                  <a:gd name="connsiteY8-388" fmla="*/ 1505706 h 2149702"/>
                  <a:gd name="connsiteX0-389" fmla="*/ 623403 w 3361769"/>
                  <a:gd name="connsiteY0-390" fmla="*/ 1505706 h 2149702"/>
                  <a:gd name="connsiteX1-391" fmla="*/ 197172 w 3361769"/>
                  <a:gd name="connsiteY1-392" fmla="*/ 571046 h 2149702"/>
                  <a:gd name="connsiteX2-393" fmla="*/ 1806435 w 3361769"/>
                  <a:gd name="connsiteY2-394" fmla="*/ 180772 h 2149702"/>
                  <a:gd name="connsiteX3-395" fmla="*/ 3361769 w 3361769"/>
                  <a:gd name="connsiteY3-396" fmla="*/ 1655676 h 2149702"/>
                  <a:gd name="connsiteX4-397" fmla="*/ 3361768 w 3361769"/>
                  <a:gd name="connsiteY4-398" fmla="*/ 1655673 h 2149702"/>
                  <a:gd name="connsiteX5-399" fmla="*/ 2930786 w 3361769"/>
                  <a:gd name="connsiteY5-400" fmla="*/ 2149702 h 2149702"/>
                  <a:gd name="connsiteX6-401" fmla="*/ 2310681 w 3361769"/>
                  <a:gd name="connsiteY6-402" fmla="*/ 1655670 h 2149702"/>
                  <a:gd name="connsiteX7-403" fmla="*/ 2310681 w 3361769"/>
                  <a:gd name="connsiteY7-404" fmla="*/ 1655670 h 2149702"/>
                  <a:gd name="connsiteX8-405" fmla="*/ 623403 w 3361769"/>
                  <a:gd name="connsiteY8-406" fmla="*/ 1505706 h 2149702"/>
                  <a:gd name="connsiteX0-407" fmla="*/ 623403 w 3361769"/>
                  <a:gd name="connsiteY0-408" fmla="*/ 1505706 h 2149702"/>
                  <a:gd name="connsiteX1-409" fmla="*/ 197172 w 3361769"/>
                  <a:gd name="connsiteY1-410" fmla="*/ 571046 h 2149702"/>
                  <a:gd name="connsiteX2-411" fmla="*/ 1806435 w 3361769"/>
                  <a:gd name="connsiteY2-412" fmla="*/ 180772 h 2149702"/>
                  <a:gd name="connsiteX3-413" fmla="*/ 3361769 w 3361769"/>
                  <a:gd name="connsiteY3-414" fmla="*/ 1655676 h 2149702"/>
                  <a:gd name="connsiteX4-415" fmla="*/ 3361768 w 3361769"/>
                  <a:gd name="connsiteY4-416" fmla="*/ 1655673 h 2149702"/>
                  <a:gd name="connsiteX5-417" fmla="*/ 2930786 w 3361769"/>
                  <a:gd name="connsiteY5-418" fmla="*/ 2149702 h 2149702"/>
                  <a:gd name="connsiteX6-419" fmla="*/ 2310681 w 3361769"/>
                  <a:gd name="connsiteY6-420" fmla="*/ 1655670 h 2149702"/>
                  <a:gd name="connsiteX7-421" fmla="*/ 2310681 w 3361769"/>
                  <a:gd name="connsiteY7-422" fmla="*/ 1655670 h 2149702"/>
                  <a:gd name="connsiteX8-423" fmla="*/ 623403 w 3361769"/>
                  <a:gd name="connsiteY8-424" fmla="*/ 1505706 h 2149702"/>
                  <a:gd name="connsiteX0-425" fmla="*/ 623403 w 3361769"/>
                  <a:gd name="connsiteY0-426" fmla="*/ 1505706 h 2149702"/>
                  <a:gd name="connsiteX1-427" fmla="*/ 197172 w 3361769"/>
                  <a:gd name="connsiteY1-428" fmla="*/ 571046 h 2149702"/>
                  <a:gd name="connsiteX2-429" fmla="*/ 1806435 w 3361769"/>
                  <a:gd name="connsiteY2-430" fmla="*/ 180772 h 2149702"/>
                  <a:gd name="connsiteX3-431" fmla="*/ 3361769 w 3361769"/>
                  <a:gd name="connsiteY3-432" fmla="*/ 1655676 h 2149702"/>
                  <a:gd name="connsiteX4-433" fmla="*/ 3361768 w 3361769"/>
                  <a:gd name="connsiteY4-434" fmla="*/ 1655673 h 2149702"/>
                  <a:gd name="connsiteX5-435" fmla="*/ 2930786 w 3361769"/>
                  <a:gd name="connsiteY5-436" fmla="*/ 2149702 h 2149702"/>
                  <a:gd name="connsiteX6-437" fmla="*/ 2310681 w 3361769"/>
                  <a:gd name="connsiteY6-438" fmla="*/ 1655670 h 2149702"/>
                  <a:gd name="connsiteX7-439" fmla="*/ 2310681 w 3361769"/>
                  <a:gd name="connsiteY7-440" fmla="*/ 1655670 h 2149702"/>
                  <a:gd name="connsiteX8-441" fmla="*/ 623403 w 3361769"/>
                  <a:gd name="connsiteY8-442" fmla="*/ 1505706 h 2149702"/>
                  <a:gd name="connsiteX0-443" fmla="*/ 623403 w 3361769"/>
                  <a:gd name="connsiteY0-444" fmla="*/ 1505706 h 2149702"/>
                  <a:gd name="connsiteX1-445" fmla="*/ 197172 w 3361769"/>
                  <a:gd name="connsiteY1-446" fmla="*/ 571046 h 2149702"/>
                  <a:gd name="connsiteX2-447" fmla="*/ 1806435 w 3361769"/>
                  <a:gd name="connsiteY2-448" fmla="*/ 180772 h 2149702"/>
                  <a:gd name="connsiteX3-449" fmla="*/ 3361769 w 3361769"/>
                  <a:gd name="connsiteY3-450" fmla="*/ 1655676 h 2149702"/>
                  <a:gd name="connsiteX4-451" fmla="*/ 3361768 w 3361769"/>
                  <a:gd name="connsiteY4-452" fmla="*/ 1655673 h 2149702"/>
                  <a:gd name="connsiteX5-453" fmla="*/ 2930786 w 3361769"/>
                  <a:gd name="connsiteY5-454" fmla="*/ 2149702 h 2149702"/>
                  <a:gd name="connsiteX6-455" fmla="*/ 2310681 w 3361769"/>
                  <a:gd name="connsiteY6-456" fmla="*/ 1655670 h 2149702"/>
                  <a:gd name="connsiteX7-457" fmla="*/ 2310681 w 3361769"/>
                  <a:gd name="connsiteY7-458" fmla="*/ 1655670 h 2149702"/>
                  <a:gd name="connsiteX8-459" fmla="*/ 623403 w 3361769"/>
                  <a:gd name="connsiteY8-460" fmla="*/ 1505706 h 2149702"/>
                  <a:gd name="connsiteX0-461" fmla="*/ 623403 w 3361769"/>
                  <a:gd name="connsiteY0-462" fmla="*/ 1505706 h 2149702"/>
                  <a:gd name="connsiteX1-463" fmla="*/ 197172 w 3361769"/>
                  <a:gd name="connsiteY1-464" fmla="*/ 571046 h 2149702"/>
                  <a:gd name="connsiteX2-465" fmla="*/ 1806435 w 3361769"/>
                  <a:gd name="connsiteY2-466" fmla="*/ 180772 h 2149702"/>
                  <a:gd name="connsiteX3-467" fmla="*/ 3361769 w 3361769"/>
                  <a:gd name="connsiteY3-468" fmla="*/ 1655676 h 2149702"/>
                  <a:gd name="connsiteX4-469" fmla="*/ 3361768 w 3361769"/>
                  <a:gd name="connsiteY4-470" fmla="*/ 1655673 h 2149702"/>
                  <a:gd name="connsiteX5-471" fmla="*/ 2930786 w 3361769"/>
                  <a:gd name="connsiteY5-472" fmla="*/ 2149702 h 2149702"/>
                  <a:gd name="connsiteX6-473" fmla="*/ 2310681 w 3361769"/>
                  <a:gd name="connsiteY6-474" fmla="*/ 1655670 h 2149702"/>
                  <a:gd name="connsiteX7-475" fmla="*/ 2310681 w 3361769"/>
                  <a:gd name="connsiteY7-476" fmla="*/ 1655670 h 2149702"/>
                  <a:gd name="connsiteX8-477" fmla="*/ 623403 w 3361769"/>
                  <a:gd name="connsiteY8-478" fmla="*/ 1505706 h 2149702"/>
                  <a:gd name="connsiteX0-479" fmla="*/ 623403 w 3361769"/>
                  <a:gd name="connsiteY0-480" fmla="*/ 1459101 h 2103097"/>
                  <a:gd name="connsiteX1-481" fmla="*/ 197172 w 3361769"/>
                  <a:gd name="connsiteY1-482" fmla="*/ 524441 h 2103097"/>
                  <a:gd name="connsiteX2-483" fmla="*/ 1806435 w 3361769"/>
                  <a:gd name="connsiteY2-484" fmla="*/ 134167 h 2103097"/>
                  <a:gd name="connsiteX3-485" fmla="*/ 3361769 w 3361769"/>
                  <a:gd name="connsiteY3-486" fmla="*/ 1609071 h 2103097"/>
                  <a:gd name="connsiteX4-487" fmla="*/ 3361768 w 3361769"/>
                  <a:gd name="connsiteY4-488" fmla="*/ 1609068 h 2103097"/>
                  <a:gd name="connsiteX5-489" fmla="*/ 2930786 w 3361769"/>
                  <a:gd name="connsiteY5-490" fmla="*/ 2103097 h 2103097"/>
                  <a:gd name="connsiteX6-491" fmla="*/ 2310681 w 3361769"/>
                  <a:gd name="connsiteY6-492" fmla="*/ 1609065 h 2103097"/>
                  <a:gd name="connsiteX7-493" fmla="*/ 2310681 w 3361769"/>
                  <a:gd name="connsiteY7-494" fmla="*/ 1609065 h 2103097"/>
                  <a:gd name="connsiteX8-495" fmla="*/ 623403 w 3361769"/>
                  <a:gd name="connsiteY8-496" fmla="*/ 1459101 h 2103097"/>
                  <a:gd name="connsiteX0-497" fmla="*/ 623403 w 3361769"/>
                  <a:gd name="connsiteY0-498" fmla="*/ 1459101 h 2103097"/>
                  <a:gd name="connsiteX1-499" fmla="*/ 197172 w 3361769"/>
                  <a:gd name="connsiteY1-500" fmla="*/ 524441 h 2103097"/>
                  <a:gd name="connsiteX2-501" fmla="*/ 1806435 w 3361769"/>
                  <a:gd name="connsiteY2-502" fmla="*/ 134167 h 2103097"/>
                  <a:gd name="connsiteX3-503" fmla="*/ 3361769 w 3361769"/>
                  <a:gd name="connsiteY3-504" fmla="*/ 1609071 h 2103097"/>
                  <a:gd name="connsiteX4-505" fmla="*/ 3361768 w 3361769"/>
                  <a:gd name="connsiteY4-506" fmla="*/ 1609068 h 2103097"/>
                  <a:gd name="connsiteX5-507" fmla="*/ 2930786 w 3361769"/>
                  <a:gd name="connsiteY5-508" fmla="*/ 2103097 h 2103097"/>
                  <a:gd name="connsiteX6-509" fmla="*/ 2310681 w 3361769"/>
                  <a:gd name="connsiteY6-510" fmla="*/ 1609065 h 2103097"/>
                  <a:gd name="connsiteX7-511" fmla="*/ 2310681 w 3361769"/>
                  <a:gd name="connsiteY7-512" fmla="*/ 1609065 h 2103097"/>
                  <a:gd name="connsiteX8-513" fmla="*/ 623403 w 3361769"/>
                  <a:gd name="connsiteY8-514" fmla="*/ 1459101 h 2103097"/>
                  <a:gd name="connsiteX0-515" fmla="*/ 623403 w 3361769"/>
                  <a:gd name="connsiteY0-516" fmla="*/ 1434993 h 2078989"/>
                  <a:gd name="connsiteX1-517" fmla="*/ 197172 w 3361769"/>
                  <a:gd name="connsiteY1-518" fmla="*/ 500333 h 2078989"/>
                  <a:gd name="connsiteX2-519" fmla="*/ 1806435 w 3361769"/>
                  <a:gd name="connsiteY2-520" fmla="*/ 110059 h 2078989"/>
                  <a:gd name="connsiteX3-521" fmla="*/ 3361769 w 3361769"/>
                  <a:gd name="connsiteY3-522" fmla="*/ 1584963 h 2078989"/>
                  <a:gd name="connsiteX4-523" fmla="*/ 3361768 w 3361769"/>
                  <a:gd name="connsiteY4-524" fmla="*/ 1584960 h 2078989"/>
                  <a:gd name="connsiteX5-525" fmla="*/ 2930786 w 3361769"/>
                  <a:gd name="connsiteY5-526" fmla="*/ 2078989 h 2078989"/>
                  <a:gd name="connsiteX6-527" fmla="*/ 2310681 w 3361769"/>
                  <a:gd name="connsiteY6-528" fmla="*/ 1584957 h 2078989"/>
                  <a:gd name="connsiteX7-529" fmla="*/ 2310681 w 3361769"/>
                  <a:gd name="connsiteY7-530" fmla="*/ 1584957 h 2078989"/>
                  <a:gd name="connsiteX8-531" fmla="*/ 623403 w 3361769"/>
                  <a:gd name="connsiteY8-532" fmla="*/ 1434993 h 2078989"/>
                  <a:gd name="connsiteX0-533" fmla="*/ 623403 w 3361769"/>
                  <a:gd name="connsiteY0-534" fmla="*/ 1466483 h 2110479"/>
                  <a:gd name="connsiteX1-535" fmla="*/ 197172 w 3361769"/>
                  <a:gd name="connsiteY1-536" fmla="*/ 531823 h 2110479"/>
                  <a:gd name="connsiteX2-537" fmla="*/ 1806435 w 3361769"/>
                  <a:gd name="connsiteY2-538" fmla="*/ 141549 h 2110479"/>
                  <a:gd name="connsiteX3-539" fmla="*/ 3361769 w 3361769"/>
                  <a:gd name="connsiteY3-540" fmla="*/ 1616453 h 2110479"/>
                  <a:gd name="connsiteX4-541" fmla="*/ 3361768 w 3361769"/>
                  <a:gd name="connsiteY4-542" fmla="*/ 1616450 h 2110479"/>
                  <a:gd name="connsiteX5-543" fmla="*/ 2930786 w 3361769"/>
                  <a:gd name="connsiteY5-544" fmla="*/ 2110479 h 2110479"/>
                  <a:gd name="connsiteX6-545" fmla="*/ 2310681 w 3361769"/>
                  <a:gd name="connsiteY6-546" fmla="*/ 1616447 h 2110479"/>
                  <a:gd name="connsiteX7-547" fmla="*/ 2310681 w 3361769"/>
                  <a:gd name="connsiteY7-548" fmla="*/ 1616447 h 2110479"/>
                  <a:gd name="connsiteX8-549" fmla="*/ 623403 w 3361769"/>
                  <a:gd name="connsiteY8-550" fmla="*/ 1466483 h 2110479"/>
                  <a:gd name="connsiteX0-551" fmla="*/ 623403 w 3361769"/>
                  <a:gd name="connsiteY0-552" fmla="*/ 1473923 h 2117919"/>
                  <a:gd name="connsiteX1-553" fmla="*/ 197172 w 3361769"/>
                  <a:gd name="connsiteY1-554" fmla="*/ 539263 h 2117919"/>
                  <a:gd name="connsiteX2-555" fmla="*/ 1819529 w 3361769"/>
                  <a:gd name="connsiteY2-556" fmla="*/ 141549 h 2117919"/>
                  <a:gd name="connsiteX3-557" fmla="*/ 3361769 w 3361769"/>
                  <a:gd name="connsiteY3-558" fmla="*/ 1623893 h 2117919"/>
                  <a:gd name="connsiteX4-559" fmla="*/ 3361768 w 3361769"/>
                  <a:gd name="connsiteY4-560" fmla="*/ 1623890 h 2117919"/>
                  <a:gd name="connsiteX5-561" fmla="*/ 2930786 w 3361769"/>
                  <a:gd name="connsiteY5-562" fmla="*/ 2117919 h 2117919"/>
                  <a:gd name="connsiteX6-563" fmla="*/ 2310681 w 3361769"/>
                  <a:gd name="connsiteY6-564" fmla="*/ 1623887 h 2117919"/>
                  <a:gd name="connsiteX7-565" fmla="*/ 2310681 w 3361769"/>
                  <a:gd name="connsiteY7-566" fmla="*/ 1623887 h 2117919"/>
                  <a:gd name="connsiteX8-567" fmla="*/ 623403 w 3361769"/>
                  <a:gd name="connsiteY8-568" fmla="*/ 1473923 h 2117919"/>
                  <a:gd name="connsiteX0-569" fmla="*/ 623403 w 3361769"/>
                  <a:gd name="connsiteY0-570" fmla="*/ 1473923 h 2117919"/>
                  <a:gd name="connsiteX1-571" fmla="*/ 197172 w 3361769"/>
                  <a:gd name="connsiteY1-572" fmla="*/ 539263 h 2117919"/>
                  <a:gd name="connsiteX2-573" fmla="*/ 1819529 w 3361769"/>
                  <a:gd name="connsiteY2-574" fmla="*/ 141549 h 2117919"/>
                  <a:gd name="connsiteX3-575" fmla="*/ 3361769 w 3361769"/>
                  <a:gd name="connsiteY3-576" fmla="*/ 1623893 h 2117919"/>
                  <a:gd name="connsiteX4-577" fmla="*/ 3361768 w 3361769"/>
                  <a:gd name="connsiteY4-578" fmla="*/ 1623890 h 2117919"/>
                  <a:gd name="connsiteX5-579" fmla="*/ 2930786 w 3361769"/>
                  <a:gd name="connsiteY5-580" fmla="*/ 2117919 h 2117919"/>
                  <a:gd name="connsiteX6-581" fmla="*/ 2310681 w 3361769"/>
                  <a:gd name="connsiteY6-582" fmla="*/ 1623887 h 2117919"/>
                  <a:gd name="connsiteX7-583" fmla="*/ 2310681 w 3361769"/>
                  <a:gd name="connsiteY7-584" fmla="*/ 1623887 h 2117919"/>
                  <a:gd name="connsiteX8-585" fmla="*/ 623403 w 3361769"/>
                  <a:gd name="connsiteY8-586" fmla="*/ 1473923 h 2117919"/>
                  <a:gd name="connsiteX0-587" fmla="*/ 623403 w 3361769"/>
                  <a:gd name="connsiteY0-588" fmla="*/ 1471389 h 2115385"/>
                  <a:gd name="connsiteX1-589" fmla="*/ 197172 w 3361769"/>
                  <a:gd name="connsiteY1-590" fmla="*/ 536729 h 2115385"/>
                  <a:gd name="connsiteX2-591" fmla="*/ 1819529 w 3361769"/>
                  <a:gd name="connsiteY2-592" fmla="*/ 139015 h 2115385"/>
                  <a:gd name="connsiteX3-593" fmla="*/ 3361769 w 3361769"/>
                  <a:gd name="connsiteY3-594" fmla="*/ 1621359 h 2115385"/>
                  <a:gd name="connsiteX4-595" fmla="*/ 3361768 w 3361769"/>
                  <a:gd name="connsiteY4-596" fmla="*/ 1621356 h 2115385"/>
                  <a:gd name="connsiteX5-597" fmla="*/ 2930786 w 3361769"/>
                  <a:gd name="connsiteY5-598" fmla="*/ 2115385 h 2115385"/>
                  <a:gd name="connsiteX6-599" fmla="*/ 2310681 w 3361769"/>
                  <a:gd name="connsiteY6-600" fmla="*/ 1621353 h 2115385"/>
                  <a:gd name="connsiteX7-601" fmla="*/ 2310681 w 3361769"/>
                  <a:gd name="connsiteY7-602" fmla="*/ 1621353 h 2115385"/>
                  <a:gd name="connsiteX8-603" fmla="*/ 623403 w 3361769"/>
                  <a:gd name="connsiteY8-604" fmla="*/ 1471389 h 2115385"/>
                  <a:gd name="connsiteX0-605" fmla="*/ 623403 w 3361769"/>
                  <a:gd name="connsiteY0-606" fmla="*/ 1457313 h 2101309"/>
                  <a:gd name="connsiteX1-607" fmla="*/ 197172 w 3361769"/>
                  <a:gd name="connsiteY1-608" fmla="*/ 522653 h 2101309"/>
                  <a:gd name="connsiteX2-609" fmla="*/ 1819529 w 3361769"/>
                  <a:gd name="connsiteY2-610" fmla="*/ 124939 h 2101309"/>
                  <a:gd name="connsiteX3-611" fmla="*/ 3361769 w 3361769"/>
                  <a:gd name="connsiteY3-612" fmla="*/ 1607283 h 2101309"/>
                  <a:gd name="connsiteX4-613" fmla="*/ 3361768 w 3361769"/>
                  <a:gd name="connsiteY4-614" fmla="*/ 1607280 h 2101309"/>
                  <a:gd name="connsiteX5-615" fmla="*/ 2930786 w 3361769"/>
                  <a:gd name="connsiteY5-616" fmla="*/ 2101309 h 2101309"/>
                  <a:gd name="connsiteX6-617" fmla="*/ 2310681 w 3361769"/>
                  <a:gd name="connsiteY6-618" fmla="*/ 1607277 h 2101309"/>
                  <a:gd name="connsiteX7-619" fmla="*/ 2310681 w 3361769"/>
                  <a:gd name="connsiteY7-620" fmla="*/ 1607277 h 2101309"/>
                  <a:gd name="connsiteX8-621" fmla="*/ 623403 w 3361769"/>
                  <a:gd name="connsiteY8-622" fmla="*/ 1457313 h 2101309"/>
                  <a:gd name="connsiteX0-623" fmla="*/ 623403 w 3361769"/>
                  <a:gd name="connsiteY0-624" fmla="*/ 1447045 h 2091041"/>
                  <a:gd name="connsiteX1-625" fmla="*/ 197172 w 3361769"/>
                  <a:gd name="connsiteY1-626" fmla="*/ 512385 h 2091041"/>
                  <a:gd name="connsiteX2-627" fmla="*/ 1816702 w 3361769"/>
                  <a:gd name="connsiteY2-628" fmla="*/ 124939 h 2091041"/>
                  <a:gd name="connsiteX3-629" fmla="*/ 3361769 w 3361769"/>
                  <a:gd name="connsiteY3-630" fmla="*/ 1597015 h 2091041"/>
                  <a:gd name="connsiteX4-631" fmla="*/ 3361768 w 3361769"/>
                  <a:gd name="connsiteY4-632" fmla="*/ 1597012 h 2091041"/>
                  <a:gd name="connsiteX5-633" fmla="*/ 2930786 w 3361769"/>
                  <a:gd name="connsiteY5-634" fmla="*/ 2091041 h 2091041"/>
                  <a:gd name="connsiteX6-635" fmla="*/ 2310681 w 3361769"/>
                  <a:gd name="connsiteY6-636" fmla="*/ 1597009 h 2091041"/>
                  <a:gd name="connsiteX7-637" fmla="*/ 2310681 w 3361769"/>
                  <a:gd name="connsiteY7-638" fmla="*/ 1597009 h 2091041"/>
                  <a:gd name="connsiteX8-639" fmla="*/ 623403 w 3361769"/>
                  <a:gd name="connsiteY8-640" fmla="*/ 1447045 h 2091041"/>
                  <a:gd name="connsiteX0-641" fmla="*/ 623403 w 3361769"/>
                  <a:gd name="connsiteY0-642" fmla="*/ 1486327 h 2130323"/>
                  <a:gd name="connsiteX1-643" fmla="*/ 197172 w 3361769"/>
                  <a:gd name="connsiteY1-644" fmla="*/ 551667 h 2130323"/>
                  <a:gd name="connsiteX2-645" fmla="*/ 1816702 w 3361769"/>
                  <a:gd name="connsiteY2-646" fmla="*/ 164221 h 2130323"/>
                  <a:gd name="connsiteX3-647" fmla="*/ 3361769 w 3361769"/>
                  <a:gd name="connsiteY3-648" fmla="*/ 1636297 h 2130323"/>
                  <a:gd name="connsiteX4-649" fmla="*/ 3361768 w 3361769"/>
                  <a:gd name="connsiteY4-650" fmla="*/ 1636294 h 2130323"/>
                  <a:gd name="connsiteX5-651" fmla="*/ 2930786 w 3361769"/>
                  <a:gd name="connsiteY5-652" fmla="*/ 2130323 h 2130323"/>
                  <a:gd name="connsiteX6-653" fmla="*/ 2310681 w 3361769"/>
                  <a:gd name="connsiteY6-654" fmla="*/ 1636291 h 2130323"/>
                  <a:gd name="connsiteX7-655" fmla="*/ 2310681 w 3361769"/>
                  <a:gd name="connsiteY7-656" fmla="*/ 1636291 h 2130323"/>
                  <a:gd name="connsiteX8-657" fmla="*/ 623403 w 3361769"/>
                  <a:gd name="connsiteY8-658" fmla="*/ 1486327 h 2130323"/>
                  <a:gd name="connsiteX0-659" fmla="*/ 623403 w 3361769"/>
                  <a:gd name="connsiteY0-660" fmla="*/ 1486327 h 2130323"/>
                  <a:gd name="connsiteX1-661" fmla="*/ 197172 w 3361769"/>
                  <a:gd name="connsiteY1-662" fmla="*/ 551667 h 2130323"/>
                  <a:gd name="connsiteX2-663" fmla="*/ 1816702 w 3361769"/>
                  <a:gd name="connsiteY2-664" fmla="*/ 164221 h 2130323"/>
                  <a:gd name="connsiteX3-665" fmla="*/ 3361769 w 3361769"/>
                  <a:gd name="connsiteY3-666" fmla="*/ 1636297 h 2130323"/>
                  <a:gd name="connsiteX4-667" fmla="*/ 3361768 w 3361769"/>
                  <a:gd name="connsiteY4-668" fmla="*/ 1636294 h 2130323"/>
                  <a:gd name="connsiteX5-669" fmla="*/ 2930786 w 3361769"/>
                  <a:gd name="connsiteY5-670" fmla="*/ 2130323 h 2130323"/>
                  <a:gd name="connsiteX6-671" fmla="*/ 2310681 w 3361769"/>
                  <a:gd name="connsiteY6-672" fmla="*/ 1636291 h 2130323"/>
                  <a:gd name="connsiteX7-673" fmla="*/ 2310681 w 3361769"/>
                  <a:gd name="connsiteY7-674" fmla="*/ 1636291 h 2130323"/>
                  <a:gd name="connsiteX8-675" fmla="*/ 623403 w 3361769"/>
                  <a:gd name="connsiteY8-676" fmla="*/ 1486327 h 2130323"/>
                  <a:gd name="connsiteX0-677" fmla="*/ 623403 w 3361769"/>
                  <a:gd name="connsiteY0-678" fmla="*/ 1447045 h 2091041"/>
                  <a:gd name="connsiteX1-679" fmla="*/ 197172 w 3361769"/>
                  <a:gd name="connsiteY1-680" fmla="*/ 512385 h 2091041"/>
                  <a:gd name="connsiteX2-681" fmla="*/ 1816702 w 3361769"/>
                  <a:gd name="connsiteY2-682" fmla="*/ 124939 h 2091041"/>
                  <a:gd name="connsiteX3-683" fmla="*/ 3361769 w 3361769"/>
                  <a:gd name="connsiteY3-684" fmla="*/ 1597015 h 2091041"/>
                  <a:gd name="connsiteX4-685" fmla="*/ 3361768 w 3361769"/>
                  <a:gd name="connsiteY4-686" fmla="*/ 1597012 h 2091041"/>
                  <a:gd name="connsiteX5-687" fmla="*/ 2930786 w 3361769"/>
                  <a:gd name="connsiteY5-688" fmla="*/ 2091041 h 2091041"/>
                  <a:gd name="connsiteX6-689" fmla="*/ 2310681 w 3361769"/>
                  <a:gd name="connsiteY6-690" fmla="*/ 1597009 h 2091041"/>
                  <a:gd name="connsiteX7-691" fmla="*/ 2310681 w 3361769"/>
                  <a:gd name="connsiteY7-692" fmla="*/ 1597009 h 2091041"/>
                  <a:gd name="connsiteX8-693" fmla="*/ 623403 w 3361769"/>
                  <a:gd name="connsiteY8-694" fmla="*/ 1447045 h 2091041"/>
                  <a:gd name="connsiteX0-695" fmla="*/ 623403 w 3361769"/>
                  <a:gd name="connsiteY0-696" fmla="*/ 1465792 h 2109788"/>
                  <a:gd name="connsiteX1-697" fmla="*/ 197172 w 3361769"/>
                  <a:gd name="connsiteY1-698" fmla="*/ 531132 h 2109788"/>
                  <a:gd name="connsiteX2-699" fmla="*/ 1816702 w 3361769"/>
                  <a:gd name="connsiteY2-700" fmla="*/ 143686 h 2109788"/>
                  <a:gd name="connsiteX3-701" fmla="*/ 3361769 w 3361769"/>
                  <a:gd name="connsiteY3-702" fmla="*/ 1615762 h 2109788"/>
                  <a:gd name="connsiteX4-703" fmla="*/ 3361768 w 3361769"/>
                  <a:gd name="connsiteY4-704" fmla="*/ 1615759 h 2109788"/>
                  <a:gd name="connsiteX5-705" fmla="*/ 2930786 w 3361769"/>
                  <a:gd name="connsiteY5-706" fmla="*/ 2109788 h 2109788"/>
                  <a:gd name="connsiteX6-707" fmla="*/ 2310681 w 3361769"/>
                  <a:gd name="connsiteY6-708" fmla="*/ 1615756 h 2109788"/>
                  <a:gd name="connsiteX7-709" fmla="*/ 2310681 w 3361769"/>
                  <a:gd name="connsiteY7-710" fmla="*/ 1615756 h 2109788"/>
                  <a:gd name="connsiteX8-711" fmla="*/ 623403 w 3361769"/>
                  <a:gd name="connsiteY8-712" fmla="*/ 1465792 h 21097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361769" h="2109788">
                    <a:moveTo>
                      <a:pt x="623403" y="1465792"/>
                    </a:moveTo>
                    <a:cubicBezTo>
                      <a:pt x="205992" y="1348376"/>
                      <a:pt x="0" y="751954"/>
                      <a:pt x="197172" y="531132"/>
                    </a:cubicBezTo>
                    <a:cubicBezTo>
                      <a:pt x="513286" y="253809"/>
                      <a:pt x="1175227" y="0"/>
                      <a:pt x="1816702" y="143686"/>
                    </a:cubicBezTo>
                    <a:cubicBezTo>
                      <a:pt x="2552113" y="296005"/>
                      <a:pt x="3171197" y="865290"/>
                      <a:pt x="3361769" y="1615762"/>
                    </a:cubicBezTo>
                    <a:cubicBezTo>
                      <a:pt x="3361769" y="1615761"/>
                      <a:pt x="3361768" y="1615760"/>
                      <a:pt x="3361768" y="1615759"/>
                    </a:cubicBezTo>
                    <a:lnTo>
                      <a:pt x="2930786" y="2109788"/>
                    </a:lnTo>
                    <a:lnTo>
                      <a:pt x="2310681" y="1615756"/>
                    </a:lnTo>
                    <a:lnTo>
                      <a:pt x="2310681" y="1615756"/>
                    </a:lnTo>
                    <a:cubicBezTo>
                      <a:pt x="2039577" y="1124957"/>
                      <a:pt x="1201679" y="873752"/>
                      <a:pt x="623403" y="1465792"/>
                    </a:cubicBezTo>
                    <a:close/>
                  </a:path>
                </a:pathLst>
              </a:custGeom>
              <a:solidFill>
                <a:srgbClr val="131426"/>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985" tIns="89985" rIns="89985" bIns="89985" numCol="1" spcCol="1270" anchor="ctr" anchorCtr="0">
                <a:noAutofit/>
              </a:bodyPr>
              <a:lstStyle/>
              <a:p>
                <a:pPr algn="ctr" defTabSz="666750">
                  <a:lnSpc>
                    <a:spcPct val="90000"/>
                  </a:lnSpc>
                  <a:spcBef>
                    <a:spcPct val="0"/>
                  </a:spcBef>
                  <a:spcAft>
                    <a:spcPct val="35000"/>
                  </a:spcAft>
                </a:pPr>
                <a:endParaRPr lang="en-US" sz="1500">
                  <a:solidFill>
                    <a:schemeClr val="bg1"/>
                  </a:solidFill>
                  <a:sym typeface="Segoe UI" panose="020B0502040204020203"/>
                </a:endParaRPr>
              </a:p>
            </p:txBody>
          </p:sp>
          <p:sp>
            <p:nvSpPr>
              <p:cNvPr id="16" name="Freeform 36"/>
              <p:cNvSpPr/>
              <p:nvPr/>
            </p:nvSpPr>
            <p:spPr>
              <a:xfrm rot="15527030">
                <a:off x="5670708" y="2145701"/>
                <a:ext cx="2136857" cy="1371451"/>
              </a:xfrm>
              <a:custGeom>
                <a:avLst/>
                <a:gdLst>
                  <a:gd name="connsiteX0" fmla="*/ 348547 w 4038600"/>
                  <a:gd name="connsiteY0" fmla="*/ 906891 h 4038600"/>
                  <a:gd name="connsiteX1" fmla="*/ 2357628 w 4038600"/>
                  <a:gd name="connsiteY1" fmla="*/ 40815 h 4038600"/>
                  <a:gd name="connsiteX2" fmla="*/ 3964758 w 4038600"/>
                  <a:gd name="connsiteY2" fmla="*/ 1525277 h 4038600"/>
                  <a:gd name="connsiteX3" fmla="*/ 3964757 w 4038600"/>
                  <a:gd name="connsiteY3" fmla="*/ 1525274 h 4038600"/>
                  <a:gd name="connsiteX4" fmla="*/ 3533775 w 4038600"/>
                  <a:gd name="connsiteY4" fmla="*/ 2019303 h 4038600"/>
                  <a:gd name="connsiteX5" fmla="*/ 2913670 w 4038600"/>
                  <a:gd name="connsiteY5" fmla="*/ 1525271 h 4038600"/>
                  <a:gd name="connsiteX6" fmla="*/ 2913670 w 4038600"/>
                  <a:gd name="connsiteY6" fmla="*/ 1525271 h 4038600"/>
                  <a:gd name="connsiteX7" fmla="*/ 2061559 w 4038600"/>
                  <a:gd name="connsiteY7" fmla="*/ 998426 h 4038600"/>
                  <a:gd name="connsiteX8" fmla="*/ 1168818 w 4038600"/>
                  <a:gd name="connsiteY8" fmla="*/ 1453038 h 4038600"/>
                  <a:gd name="connsiteX9" fmla="*/ 348547 w 4038600"/>
                  <a:gd name="connsiteY9" fmla="*/ 906891 h 4038600"/>
                  <a:gd name="connsiteX0-1" fmla="*/ 0 w 3616211"/>
                  <a:gd name="connsiteY0-2" fmla="*/ 999801 h 2112213"/>
                  <a:gd name="connsiteX1-3" fmla="*/ 2009081 w 3616211"/>
                  <a:gd name="connsiteY1-4" fmla="*/ 133725 h 2112213"/>
                  <a:gd name="connsiteX2-5" fmla="*/ 3616211 w 3616211"/>
                  <a:gd name="connsiteY2-6" fmla="*/ 1618187 h 2112213"/>
                  <a:gd name="connsiteX3-7" fmla="*/ 3616210 w 3616211"/>
                  <a:gd name="connsiteY3-8" fmla="*/ 1618184 h 2112213"/>
                  <a:gd name="connsiteX4-9" fmla="*/ 3185228 w 3616211"/>
                  <a:gd name="connsiteY4-10" fmla="*/ 2112213 h 2112213"/>
                  <a:gd name="connsiteX5-11" fmla="*/ 2565123 w 3616211"/>
                  <a:gd name="connsiteY5-12" fmla="*/ 1618181 h 2112213"/>
                  <a:gd name="connsiteX6-13" fmla="*/ 2565123 w 3616211"/>
                  <a:gd name="connsiteY6-14" fmla="*/ 1618181 h 2112213"/>
                  <a:gd name="connsiteX7-15" fmla="*/ 1713012 w 3616211"/>
                  <a:gd name="connsiteY7-16" fmla="*/ 1091336 h 2112213"/>
                  <a:gd name="connsiteX8-17" fmla="*/ 820271 w 3616211"/>
                  <a:gd name="connsiteY8-18" fmla="*/ 1545948 h 2112213"/>
                  <a:gd name="connsiteX9-19" fmla="*/ 842336 w 3616211"/>
                  <a:gd name="connsiteY9-20" fmla="*/ 883669 h 2112213"/>
                  <a:gd name="connsiteX10" fmla="*/ 0 w 3616211"/>
                  <a:gd name="connsiteY10" fmla="*/ 999801 h 2112213"/>
                  <a:gd name="connsiteX0-21" fmla="*/ 0 w 3153747"/>
                  <a:gd name="connsiteY0-22" fmla="*/ 660371 h 2263706"/>
                  <a:gd name="connsiteX1-23" fmla="*/ 1546617 w 3153747"/>
                  <a:gd name="connsiteY1-24" fmla="*/ 285218 h 2263706"/>
                  <a:gd name="connsiteX2-25" fmla="*/ 3153747 w 3153747"/>
                  <a:gd name="connsiteY2-26" fmla="*/ 1769680 h 2263706"/>
                  <a:gd name="connsiteX3-27" fmla="*/ 3153746 w 3153747"/>
                  <a:gd name="connsiteY3-28" fmla="*/ 1769677 h 2263706"/>
                  <a:gd name="connsiteX4-29" fmla="*/ 2722764 w 3153747"/>
                  <a:gd name="connsiteY4-30" fmla="*/ 2263706 h 2263706"/>
                  <a:gd name="connsiteX5-31" fmla="*/ 2102659 w 3153747"/>
                  <a:gd name="connsiteY5-32" fmla="*/ 1769674 h 2263706"/>
                  <a:gd name="connsiteX6-33" fmla="*/ 2102659 w 3153747"/>
                  <a:gd name="connsiteY6-34" fmla="*/ 1769674 h 2263706"/>
                  <a:gd name="connsiteX7-35" fmla="*/ 1250548 w 3153747"/>
                  <a:gd name="connsiteY7-36" fmla="*/ 1242829 h 2263706"/>
                  <a:gd name="connsiteX8-37" fmla="*/ 357807 w 3153747"/>
                  <a:gd name="connsiteY8-38" fmla="*/ 1697441 h 2263706"/>
                  <a:gd name="connsiteX9-39" fmla="*/ 379872 w 3153747"/>
                  <a:gd name="connsiteY9-40" fmla="*/ 1035162 h 2263706"/>
                  <a:gd name="connsiteX10-41" fmla="*/ 0 w 3153747"/>
                  <a:gd name="connsiteY10-42" fmla="*/ 660371 h 2263706"/>
                  <a:gd name="connsiteX0-43" fmla="*/ 0 w 3279076"/>
                  <a:gd name="connsiteY0-44" fmla="*/ 662326 h 2142915"/>
                  <a:gd name="connsiteX1-45" fmla="*/ 1671946 w 3279076"/>
                  <a:gd name="connsiteY1-46" fmla="*/ 164427 h 2142915"/>
                  <a:gd name="connsiteX2-47" fmla="*/ 3279076 w 3279076"/>
                  <a:gd name="connsiteY2-48" fmla="*/ 1648889 h 2142915"/>
                  <a:gd name="connsiteX3-49" fmla="*/ 3279075 w 3279076"/>
                  <a:gd name="connsiteY3-50" fmla="*/ 1648886 h 2142915"/>
                  <a:gd name="connsiteX4-51" fmla="*/ 2848093 w 3279076"/>
                  <a:gd name="connsiteY4-52" fmla="*/ 2142915 h 2142915"/>
                  <a:gd name="connsiteX5-53" fmla="*/ 2227988 w 3279076"/>
                  <a:gd name="connsiteY5-54" fmla="*/ 1648883 h 2142915"/>
                  <a:gd name="connsiteX6-55" fmla="*/ 2227988 w 3279076"/>
                  <a:gd name="connsiteY6-56" fmla="*/ 1648883 h 2142915"/>
                  <a:gd name="connsiteX7-57" fmla="*/ 1375877 w 3279076"/>
                  <a:gd name="connsiteY7-58" fmla="*/ 1122038 h 2142915"/>
                  <a:gd name="connsiteX8-59" fmla="*/ 483136 w 3279076"/>
                  <a:gd name="connsiteY8-60" fmla="*/ 1576650 h 2142915"/>
                  <a:gd name="connsiteX9-61" fmla="*/ 505201 w 3279076"/>
                  <a:gd name="connsiteY9-62" fmla="*/ 914371 h 2142915"/>
                  <a:gd name="connsiteX10-63" fmla="*/ 0 w 3279076"/>
                  <a:gd name="connsiteY10-64" fmla="*/ 662326 h 2142915"/>
                  <a:gd name="connsiteX0-65" fmla="*/ 0 w 3279076"/>
                  <a:gd name="connsiteY0-66" fmla="*/ 662326 h 2142915"/>
                  <a:gd name="connsiteX1-67" fmla="*/ 1671946 w 3279076"/>
                  <a:gd name="connsiteY1-68" fmla="*/ 164427 h 2142915"/>
                  <a:gd name="connsiteX2-69" fmla="*/ 3279076 w 3279076"/>
                  <a:gd name="connsiteY2-70" fmla="*/ 1648889 h 2142915"/>
                  <a:gd name="connsiteX3-71" fmla="*/ 3279075 w 3279076"/>
                  <a:gd name="connsiteY3-72" fmla="*/ 1648886 h 2142915"/>
                  <a:gd name="connsiteX4-73" fmla="*/ 2848093 w 3279076"/>
                  <a:gd name="connsiteY4-74" fmla="*/ 2142915 h 2142915"/>
                  <a:gd name="connsiteX5-75" fmla="*/ 2227988 w 3279076"/>
                  <a:gd name="connsiteY5-76" fmla="*/ 1648883 h 2142915"/>
                  <a:gd name="connsiteX6-77" fmla="*/ 2227988 w 3279076"/>
                  <a:gd name="connsiteY6-78" fmla="*/ 1648883 h 2142915"/>
                  <a:gd name="connsiteX7-79" fmla="*/ 1375877 w 3279076"/>
                  <a:gd name="connsiteY7-80" fmla="*/ 1122038 h 2142915"/>
                  <a:gd name="connsiteX8-81" fmla="*/ 483136 w 3279076"/>
                  <a:gd name="connsiteY8-82" fmla="*/ 1576650 h 2142915"/>
                  <a:gd name="connsiteX9-83" fmla="*/ 505201 w 3279076"/>
                  <a:gd name="connsiteY9-84" fmla="*/ 914371 h 2142915"/>
                  <a:gd name="connsiteX10-85" fmla="*/ 0 w 3279076"/>
                  <a:gd name="connsiteY10-86" fmla="*/ 662326 h 2142915"/>
                  <a:gd name="connsiteX0-87" fmla="*/ 0 w 3279076"/>
                  <a:gd name="connsiteY0-88" fmla="*/ 662326 h 2142915"/>
                  <a:gd name="connsiteX1-89" fmla="*/ 1671946 w 3279076"/>
                  <a:gd name="connsiteY1-90" fmla="*/ 164427 h 2142915"/>
                  <a:gd name="connsiteX2-91" fmla="*/ 3279076 w 3279076"/>
                  <a:gd name="connsiteY2-92" fmla="*/ 1648889 h 2142915"/>
                  <a:gd name="connsiteX3-93" fmla="*/ 3279075 w 3279076"/>
                  <a:gd name="connsiteY3-94" fmla="*/ 1648886 h 2142915"/>
                  <a:gd name="connsiteX4-95" fmla="*/ 2848093 w 3279076"/>
                  <a:gd name="connsiteY4-96" fmla="*/ 2142915 h 2142915"/>
                  <a:gd name="connsiteX5-97" fmla="*/ 2227988 w 3279076"/>
                  <a:gd name="connsiteY5-98" fmla="*/ 1648883 h 2142915"/>
                  <a:gd name="connsiteX6-99" fmla="*/ 2227988 w 3279076"/>
                  <a:gd name="connsiteY6-100" fmla="*/ 1648883 h 2142915"/>
                  <a:gd name="connsiteX7-101" fmla="*/ 1375877 w 3279076"/>
                  <a:gd name="connsiteY7-102" fmla="*/ 1122038 h 2142915"/>
                  <a:gd name="connsiteX8-103" fmla="*/ 483136 w 3279076"/>
                  <a:gd name="connsiteY8-104" fmla="*/ 1576650 h 2142915"/>
                  <a:gd name="connsiteX9-105" fmla="*/ 505201 w 3279076"/>
                  <a:gd name="connsiteY9-106" fmla="*/ 914371 h 2142915"/>
                  <a:gd name="connsiteX10-107" fmla="*/ 0 w 3279076"/>
                  <a:gd name="connsiteY10-108" fmla="*/ 662326 h 2142915"/>
                  <a:gd name="connsiteX0-109" fmla="*/ 0 w 3279076"/>
                  <a:gd name="connsiteY0-110" fmla="*/ 662326 h 2142915"/>
                  <a:gd name="connsiteX1-111" fmla="*/ 1671946 w 3279076"/>
                  <a:gd name="connsiteY1-112" fmla="*/ 164427 h 2142915"/>
                  <a:gd name="connsiteX2-113" fmla="*/ 3279076 w 3279076"/>
                  <a:gd name="connsiteY2-114" fmla="*/ 1648889 h 2142915"/>
                  <a:gd name="connsiteX3-115" fmla="*/ 3279075 w 3279076"/>
                  <a:gd name="connsiteY3-116" fmla="*/ 1648886 h 2142915"/>
                  <a:gd name="connsiteX4-117" fmla="*/ 2848093 w 3279076"/>
                  <a:gd name="connsiteY4-118" fmla="*/ 2142915 h 2142915"/>
                  <a:gd name="connsiteX5-119" fmla="*/ 2227988 w 3279076"/>
                  <a:gd name="connsiteY5-120" fmla="*/ 1648883 h 2142915"/>
                  <a:gd name="connsiteX6-121" fmla="*/ 2227988 w 3279076"/>
                  <a:gd name="connsiteY6-122" fmla="*/ 1648883 h 2142915"/>
                  <a:gd name="connsiteX7-123" fmla="*/ 1375877 w 3279076"/>
                  <a:gd name="connsiteY7-124" fmla="*/ 1122038 h 2142915"/>
                  <a:gd name="connsiteX8-125" fmla="*/ 483136 w 3279076"/>
                  <a:gd name="connsiteY8-126" fmla="*/ 1576650 h 2142915"/>
                  <a:gd name="connsiteX9-127" fmla="*/ 505201 w 3279076"/>
                  <a:gd name="connsiteY9-128" fmla="*/ 914371 h 2142915"/>
                  <a:gd name="connsiteX10-129" fmla="*/ 0 w 3279076"/>
                  <a:gd name="connsiteY10-130" fmla="*/ 662326 h 2142915"/>
                  <a:gd name="connsiteX0-131" fmla="*/ 0 w 3279076"/>
                  <a:gd name="connsiteY0-132" fmla="*/ 662326 h 2142915"/>
                  <a:gd name="connsiteX1-133" fmla="*/ 1671946 w 3279076"/>
                  <a:gd name="connsiteY1-134" fmla="*/ 164427 h 2142915"/>
                  <a:gd name="connsiteX2-135" fmla="*/ 3279076 w 3279076"/>
                  <a:gd name="connsiteY2-136" fmla="*/ 1648889 h 2142915"/>
                  <a:gd name="connsiteX3-137" fmla="*/ 3279075 w 3279076"/>
                  <a:gd name="connsiteY3-138" fmla="*/ 1648886 h 2142915"/>
                  <a:gd name="connsiteX4-139" fmla="*/ 2848093 w 3279076"/>
                  <a:gd name="connsiteY4-140" fmla="*/ 2142915 h 2142915"/>
                  <a:gd name="connsiteX5-141" fmla="*/ 2227988 w 3279076"/>
                  <a:gd name="connsiteY5-142" fmla="*/ 1648883 h 2142915"/>
                  <a:gd name="connsiteX6-143" fmla="*/ 2227988 w 3279076"/>
                  <a:gd name="connsiteY6-144" fmla="*/ 1648883 h 2142915"/>
                  <a:gd name="connsiteX7-145" fmla="*/ 1375877 w 3279076"/>
                  <a:gd name="connsiteY7-146" fmla="*/ 1122038 h 2142915"/>
                  <a:gd name="connsiteX8-147" fmla="*/ 483136 w 3279076"/>
                  <a:gd name="connsiteY8-148" fmla="*/ 1576650 h 2142915"/>
                  <a:gd name="connsiteX9-149" fmla="*/ 505201 w 3279076"/>
                  <a:gd name="connsiteY9-150" fmla="*/ 914371 h 2142915"/>
                  <a:gd name="connsiteX10-151" fmla="*/ 0 w 3279076"/>
                  <a:gd name="connsiteY10-152" fmla="*/ 662326 h 2142915"/>
                  <a:gd name="connsiteX0-153" fmla="*/ 0 w 3279076"/>
                  <a:gd name="connsiteY0-154" fmla="*/ 662326 h 2142915"/>
                  <a:gd name="connsiteX1-155" fmla="*/ 1671946 w 3279076"/>
                  <a:gd name="connsiteY1-156" fmla="*/ 164427 h 2142915"/>
                  <a:gd name="connsiteX2-157" fmla="*/ 3279076 w 3279076"/>
                  <a:gd name="connsiteY2-158" fmla="*/ 1648889 h 2142915"/>
                  <a:gd name="connsiteX3-159" fmla="*/ 3279075 w 3279076"/>
                  <a:gd name="connsiteY3-160" fmla="*/ 1648886 h 2142915"/>
                  <a:gd name="connsiteX4-161" fmla="*/ 2848093 w 3279076"/>
                  <a:gd name="connsiteY4-162" fmla="*/ 2142915 h 2142915"/>
                  <a:gd name="connsiteX5-163" fmla="*/ 2227988 w 3279076"/>
                  <a:gd name="connsiteY5-164" fmla="*/ 1648883 h 2142915"/>
                  <a:gd name="connsiteX6-165" fmla="*/ 2227988 w 3279076"/>
                  <a:gd name="connsiteY6-166" fmla="*/ 1648883 h 2142915"/>
                  <a:gd name="connsiteX7-167" fmla="*/ 1375877 w 3279076"/>
                  <a:gd name="connsiteY7-168" fmla="*/ 1122038 h 2142915"/>
                  <a:gd name="connsiteX8-169" fmla="*/ 483136 w 3279076"/>
                  <a:gd name="connsiteY8-170" fmla="*/ 1576650 h 2142915"/>
                  <a:gd name="connsiteX9-171" fmla="*/ 505201 w 3279076"/>
                  <a:gd name="connsiteY9-172" fmla="*/ 914371 h 2142915"/>
                  <a:gd name="connsiteX10-173" fmla="*/ 0 w 3279076"/>
                  <a:gd name="connsiteY10-174" fmla="*/ 662326 h 2142915"/>
                  <a:gd name="connsiteX0-175" fmla="*/ 0 w 3279076"/>
                  <a:gd name="connsiteY0-176" fmla="*/ 623947 h 2104536"/>
                  <a:gd name="connsiteX1-177" fmla="*/ 1671946 w 3279076"/>
                  <a:gd name="connsiteY1-178" fmla="*/ 126048 h 2104536"/>
                  <a:gd name="connsiteX2-179" fmla="*/ 3279076 w 3279076"/>
                  <a:gd name="connsiteY2-180" fmla="*/ 1610510 h 2104536"/>
                  <a:gd name="connsiteX3-181" fmla="*/ 3279075 w 3279076"/>
                  <a:gd name="connsiteY3-182" fmla="*/ 1610507 h 2104536"/>
                  <a:gd name="connsiteX4-183" fmla="*/ 2848093 w 3279076"/>
                  <a:gd name="connsiteY4-184" fmla="*/ 2104536 h 2104536"/>
                  <a:gd name="connsiteX5-185" fmla="*/ 2227988 w 3279076"/>
                  <a:gd name="connsiteY5-186" fmla="*/ 1610504 h 2104536"/>
                  <a:gd name="connsiteX6-187" fmla="*/ 2227988 w 3279076"/>
                  <a:gd name="connsiteY6-188" fmla="*/ 1610504 h 2104536"/>
                  <a:gd name="connsiteX7-189" fmla="*/ 1375877 w 3279076"/>
                  <a:gd name="connsiteY7-190" fmla="*/ 1083659 h 2104536"/>
                  <a:gd name="connsiteX8-191" fmla="*/ 483136 w 3279076"/>
                  <a:gd name="connsiteY8-192" fmla="*/ 1538271 h 2104536"/>
                  <a:gd name="connsiteX9-193" fmla="*/ 505201 w 3279076"/>
                  <a:gd name="connsiteY9-194" fmla="*/ 875992 h 2104536"/>
                  <a:gd name="connsiteX10-195" fmla="*/ 0 w 3279076"/>
                  <a:gd name="connsiteY10-196" fmla="*/ 623947 h 2104536"/>
                  <a:gd name="connsiteX0-197" fmla="*/ 0 w 3279076"/>
                  <a:gd name="connsiteY0-198" fmla="*/ 623947 h 2104536"/>
                  <a:gd name="connsiteX1-199" fmla="*/ 1671946 w 3279076"/>
                  <a:gd name="connsiteY1-200" fmla="*/ 126048 h 2104536"/>
                  <a:gd name="connsiteX2-201" fmla="*/ 3279076 w 3279076"/>
                  <a:gd name="connsiteY2-202" fmla="*/ 1610510 h 2104536"/>
                  <a:gd name="connsiteX3-203" fmla="*/ 3279075 w 3279076"/>
                  <a:gd name="connsiteY3-204" fmla="*/ 1610507 h 2104536"/>
                  <a:gd name="connsiteX4-205" fmla="*/ 2848093 w 3279076"/>
                  <a:gd name="connsiteY4-206" fmla="*/ 2104536 h 2104536"/>
                  <a:gd name="connsiteX5-207" fmla="*/ 2227988 w 3279076"/>
                  <a:gd name="connsiteY5-208" fmla="*/ 1610504 h 2104536"/>
                  <a:gd name="connsiteX6-209" fmla="*/ 2227988 w 3279076"/>
                  <a:gd name="connsiteY6-210" fmla="*/ 1610504 h 2104536"/>
                  <a:gd name="connsiteX7-211" fmla="*/ 1375877 w 3279076"/>
                  <a:gd name="connsiteY7-212" fmla="*/ 1083659 h 2104536"/>
                  <a:gd name="connsiteX8-213" fmla="*/ 483136 w 3279076"/>
                  <a:gd name="connsiteY8-214" fmla="*/ 1538271 h 2104536"/>
                  <a:gd name="connsiteX9-215" fmla="*/ 505201 w 3279076"/>
                  <a:gd name="connsiteY9-216" fmla="*/ 875992 h 2104536"/>
                  <a:gd name="connsiteX10-217" fmla="*/ 0 w 3279076"/>
                  <a:gd name="connsiteY10-218" fmla="*/ 623947 h 2104536"/>
                  <a:gd name="connsiteX0-219" fmla="*/ 0 w 3279076"/>
                  <a:gd name="connsiteY0-220" fmla="*/ 623947 h 2104536"/>
                  <a:gd name="connsiteX1-221" fmla="*/ 1671946 w 3279076"/>
                  <a:gd name="connsiteY1-222" fmla="*/ 126048 h 2104536"/>
                  <a:gd name="connsiteX2-223" fmla="*/ 3279076 w 3279076"/>
                  <a:gd name="connsiteY2-224" fmla="*/ 1610510 h 2104536"/>
                  <a:gd name="connsiteX3-225" fmla="*/ 3279075 w 3279076"/>
                  <a:gd name="connsiteY3-226" fmla="*/ 1610507 h 2104536"/>
                  <a:gd name="connsiteX4-227" fmla="*/ 2848093 w 3279076"/>
                  <a:gd name="connsiteY4-228" fmla="*/ 2104536 h 2104536"/>
                  <a:gd name="connsiteX5-229" fmla="*/ 2227988 w 3279076"/>
                  <a:gd name="connsiteY5-230" fmla="*/ 1610504 h 2104536"/>
                  <a:gd name="connsiteX6-231" fmla="*/ 2227988 w 3279076"/>
                  <a:gd name="connsiteY6-232" fmla="*/ 1610504 h 2104536"/>
                  <a:gd name="connsiteX7-233" fmla="*/ 1375877 w 3279076"/>
                  <a:gd name="connsiteY7-234" fmla="*/ 1083659 h 2104536"/>
                  <a:gd name="connsiteX8-235" fmla="*/ 483136 w 3279076"/>
                  <a:gd name="connsiteY8-236" fmla="*/ 1538271 h 2104536"/>
                  <a:gd name="connsiteX9-237" fmla="*/ 505201 w 3279076"/>
                  <a:gd name="connsiteY9-238" fmla="*/ 875992 h 2104536"/>
                  <a:gd name="connsiteX10-239" fmla="*/ 0 w 3279076"/>
                  <a:gd name="connsiteY10-240" fmla="*/ 623947 h 2104536"/>
                  <a:gd name="connsiteX0-241" fmla="*/ 0 w 3279076"/>
                  <a:gd name="connsiteY0-242" fmla="*/ 623947 h 2104536"/>
                  <a:gd name="connsiteX1-243" fmla="*/ 1671946 w 3279076"/>
                  <a:gd name="connsiteY1-244" fmla="*/ 126048 h 2104536"/>
                  <a:gd name="connsiteX2-245" fmla="*/ 3279076 w 3279076"/>
                  <a:gd name="connsiteY2-246" fmla="*/ 1610510 h 2104536"/>
                  <a:gd name="connsiteX3-247" fmla="*/ 3279075 w 3279076"/>
                  <a:gd name="connsiteY3-248" fmla="*/ 1610507 h 2104536"/>
                  <a:gd name="connsiteX4-249" fmla="*/ 2848093 w 3279076"/>
                  <a:gd name="connsiteY4-250" fmla="*/ 2104536 h 2104536"/>
                  <a:gd name="connsiteX5-251" fmla="*/ 2227988 w 3279076"/>
                  <a:gd name="connsiteY5-252" fmla="*/ 1610504 h 2104536"/>
                  <a:gd name="connsiteX6-253" fmla="*/ 2227988 w 3279076"/>
                  <a:gd name="connsiteY6-254" fmla="*/ 1610504 h 2104536"/>
                  <a:gd name="connsiteX7-255" fmla="*/ 1375877 w 3279076"/>
                  <a:gd name="connsiteY7-256" fmla="*/ 1083659 h 2104536"/>
                  <a:gd name="connsiteX8-257" fmla="*/ 483136 w 3279076"/>
                  <a:gd name="connsiteY8-258" fmla="*/ 1538271 h 2104536"/>
                  <a:gd name="connsiteX9-259" fmla="*/ 505201 w 3279076"/>
                  <a:gd name="connsiteY9-260" fmla="*/ 875992 h 2104536"/>
                  <a:gd name="connsiteX10-261" fmla="*/ 0 w 3279076"/>
                  <a:gd name="connsiteY10-262" fmla="*/ 623947 h 2104536"/>
                  <a:gd name="connsiteX0-263" fmla="*/ 0 w 3279076"/>
                  <a:gd name="connsiteY0-264" fmla="*/ 623947 h 2104536"/>
                  <a:gd name="connsiteX1-265" fmla="*/ 1671946 w 3279076"/>
                  <a:gd name="connsiteY1-266" fmla="*/ 126048 h 2104536"/>
                  <a:gd name="connsiteX2-267" fmla="*/ 3279076 w 3279076"/>
                  <a:gd name="connsiteY2-268" fmla="*/ 1610510 h 2104536"/>
                  <a:gd name="connsiteX3-269" fmla="*/ 3279075 w 3279076"/>
                  <a:gd name="connsiteY3-270" fmla="*/ 1610507 h 2104536"/>
                  <a:gd name="connsiteX4-271" fmla="*/ 2848093 w 3279076"/>
                  <a:gd name="connsiteY4-272" fmla="*/ 2104536 h 2104536"/>
                  <a:gd name="connsiteX5-273" fmla="*/ 2227988 w 3279076"/>
                  <a:gd name="connsiteY5-274" fmla="*/ 1610504 h 2104536"/>
                  <a:gd name="connsiteX6-275" fmla="*/ 2227988 w 3279076"/>
                  <a:gd name="connsiteY6-276" fmla="*/ 1610504 h 2104536"/>
                  <a:gd name="connsiteX7-277" fmla="*/ 1375877 w 3279076"/>
                  <a:gd name="connsiteY7-278" fmla="*/ 1083659 h 2104536"/>
                  <a:gd name="connsiteX8-279" fmla="*/ 483136 w 3279076"/>
                  <a:gd name="connsiteY8-280" fmla="*/ 1538271 h 2104536"/>
                  <a:gd name="connsiteX9-281" fmla="*/ 505201 w 3279076"/>
                  <a:gd name="connsiteY9-282" fmla="*/ 875992 h 2104536"/>
                  <a:gd name="connsiteX10-283" fmla="*/ 0 w 3279076"/>
                  <a:gd name="connsiteY10-284" fmla="*/ 623947 h 2104536"/>
                  <a:gd name="connsiteX0-285" fmla="*/ 0 w 3279076"/>
                  <a:gd name="connsiteY0-286" fmla="*/ 623947 h 2104536"/>
                  <a:gd name="connsiteX1-287" fmla="*/ 1671946 w 3279076"/>
                  <a:gd name="connsiteY1-288" fmla="*/ 126048 h 2104536"/>
                  <a:gd name="connsiteX2-289" fmla="*/ 3279076 w 3279076"/>
                  <a:gd name="connsiteY2-290" fmla="*/ 1610510 h 2104536"/>
                  <a:gd name="connsiteX3-291" fmla="*/ 3279075 w 3279076"/>
                  <a:gd name="connsiteY3-292" fmla="*/ 1610507 h 2104536"/>
                  <a:gd name="connsiteX4-293" fmla="*/ 2848093 w 3279076"/>
                  <a:gd name="connsiteY4-294" fmla="*/ 2104536 h 2104536"/>
                  <a:gd name="connsiteX5-295" fmla="*/ 2227988 w 3279076"/>
                  <a:gd name="connsiteY5-296" fmla="*/ 1610504 h 2104536"/>
                  <a:gd name="connsiteX6-297" fmla="*/ 2227988 w 3279076"/>
                  <a:gd name="connsiteY6-298" fmla="*/ 1610504 h 2104536"/>
                  <a:gd name="connsiteX7-299" fmla="*/ 1375877 w 3279076"/>
                  <a:gd name="connsiteY7-300" fmla="*/ 1083659 h 2104536"/>
                  <a:gd name="connsiteX8-301" fmla="*/ 483136 w 3279076"/>
                  <a:gd name="connsiteY8-302" fmla="*/ 1538271 h 2104536"/>
                  <a:gd name="connsiteX9-303" fmla="*/ 505201 w 3279076"/>
                  <a:gd name="connsiteY9-304" fmla="*/ 875992 h 2104536"/>
                  <a:gd name="connsiteX10-305" fmla="*/ 0 w 3279076"/>
                  <a:gd name="connsiteY10-306" fmla="*/ 623947 h 21045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3279076" h="2104536">
                    <a:moveTo>
                      <a:pt x="0" y="623947"/>
                    </a:moveTo>
                    <a:cubicBezTo>
                      <a:pt x="386672" y="216217"/>
                      <a:pt x="1074126" y="0"/>
                      <a:pt x="1671946" y="126048"/>
                    </a:cubicBezTo>
                    <a:cubicBezTo>
                      <a:pt x="2438867" y="280774"/>
                      <a:pt x="3083812" y="841561"/>
                      <a:pt x="3279076" y="1610510"/>
                    </a:cubicBezTo>
                    <a:cubicBezTo>
                      <a:pt x="3279076" y="1610509"/>
                      <a:pt x="3279075" y="1610508"/>
                      <a:pt x="3279075" y="1610507"/>
                    </a:cubicBezTo>
                    <a:lnTo>
                      <a:pt x="2848093" y="2104536"/>
                    </a:lnTo>
                    <a:lnTo>
                      <a:pt x="2227988" y="1610504"/>
                    </a:lnTo>
                    <a:lnTo>
                      <a:pt x="2227988" y="1610504"/>
                    </a:lnTo>
                    <a:cubicBezTo>
                      <a:pt x="2055444" y="1298135"/>
                      <a:pt x="1732428" y="1098420"/>
                      <a:pt x="1375877" y="1083659"/>
                    </a:cubicBezTo>
                    <a:cubicBezTo>
                      <a:pt x="1028023" y="1057676"/>
                      <a:pt x="722335" y="1230632"/>
                      <a:pt x="483136" y="1538271"/>
                    </a:cubicBezTo>
                    <a:lnTo>
                      <a:pt x="505201" y="875992"/>
                    </a:lnTo>
                    <a:lnTo>
                      <a:pt x="0" y="623947"/>
                    </a:lnTo>
                    <a:close/>
                  </a:path>
                </a:pathLst>
              </a:custGeom>
              <a:solidFill>
                <a:srgbClr val="131426"/>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985" tIns="89985" rIns="89985" bIns="89985" numCol="1" spcCol="1270" anchor="ctr" anchorCtr="0">
                <a:noAutofit/>
              </a:bodyPr>
              <a:lstStyle/>
              <a:p>
                <a:pPr algn="ctr" defTabSz="666750">
                  <a:lnSpc>
                    <a:spcPct val="90000"/>
                  </a:lnSpc>
                  <a:spcBef>
                    <a:spcPct val="0"/>
                  </a:spcBef>
                  <a:spcAft>
                    <a:spcPct val="35000"/>
                  </a:spcAft>
                </a:pPr>
                <a:endParaRPr lang="en-US" sz="1500">
                  <a:solidFill>
                    <a:schemeClr val="tx1"/>
                  </a:solidFill>
                  <a:sym typeface="Segoe UI" panose="020B0502040204020203"/>
                </a:endParaRPr>
              </a:p>
            </p:txBody>
          </p:sp>
          <p:sp>
            <p:nvSpPr>
              <p:cNvPr id="17" name="Rectangle 37"/>
              <p:cNvSpPr/>
              <p:nvPr/>
            </p:nvSpPr>
            <p:spPr>
              <a:xfrm rot="2162626">
                <a:off x="7238955" y="2151169"/>
                <a:ext cx="1117854" cy="729812"/>
              </a:xfrm>
              <a:prstGeom prst="rect">
                <a:avLst/>
              </a:prstGeom>
            </p:spPr>
            <p:txBody>
              <a:bodyPr wrap="none">
                <a:prstTxWarp prst="textArchUp">
                  <a:avLst/>
                </a:prstTxWarp>
                <a:spAutoFit/>
              </a:bodyPr>
              <a:lstStyle/>
              <a:p>
                <a:pPr algn="ctr" defTabSz="666750">
                  <a:lnSpc>
                    <a:spcPct val="90000"/>
                  </a:lnSpc>
                  <a:spcBef>
                    <a:spcPct val="0"/>
                  </a:spcBef>
                  <a:spcAft>
                    <a:spcPct val="35000"/>
                  </a:spcAft>
                </a:pPr>
                <a:r>
                  <a:rPr lang="zh-CN" altLang="en-US" dirty="0">
                    <a:solidFill>
                      <a:schemeClr val="bg1"/>
                    </a:solidFill>
                    <a:latin typeface="微软雅黑" panose="020B0503020204020204" pitchFamily="34" charset="-122"/>
                    <a:ea typeface="微软雅黑" panose="020B0503020204020204" pitchFamily="34" charset="-122"/>
                    <a:sym typeface="Segoe UI" panose="020B0502040204020203"/>
                  </a:rPr>
                  <a:t>服务</a:t>
                </a:r>
                <a:endParaRPr lang="en-US" dirty="0">
                  <a:solidFill>
                    <a:schemeClr val="bg1"/>
                  </a:solidFill>
                  <a:latin typeface="微软雅黑" panose="020B0503020204020204" pitchFamily="34" charset="-122"/>
                  <a:ea typeface="微软雅黑" panose="020B0503020204020204" pitchFamily="34" charset="-122"/>
                  <a:sym typeface="Segoe UI" panose="020B0502040204020203"/>
                </a:endParaRPr>
              </a:p>
            </p:txBody>
          </p:sp>
          <p:sp>
            <p:nvSpPr>
              <p:cNvPr id="18" name="Rectangle 38"/>
              <p:cNvSpPr/>
              <p:nvPr/>
            </p:nvSpPr>
            <p:spPr>
              <a:xfrm rot="9194893">
                <a:off x="7094349" y="2947799"/>
                <a:ext cx="1117854" cy="729812"/>
              </a:xfrm>
              <a:prstGeom prst="rect">
                <a:avLst/>
              </a:prstGeom>
            </p:spPr>
            <p:txBody>
              <a:bodyPr wrap="none">
                <a:prstTxWarp prst="textArchUp">
                  <a:avLst/>
                </a:prstTxWarp>
                <a:spAutoFit/>
              </a:bodyPr>
              <a:lstStyle/>
              <a:p>
                <a:pPr algn="ctr" defTabSz="666750">
                  <a:lnSpc>
                    <a:spcPct val="90000"/>
                  </a:lnSpc>
                  <a:spcBef>
                    <a:spcPct val="0"/>
                  </a:spcBef>
                  <a:spcAft>
                    <a:spcPct val="35000"/>
                  </a:spcAft>
                </a:pPr>
                <a:r>
                  <a:rPr lang="zh-CN" altLang="en-US" dirty="0">
                    <a:solidFill>
                      <a:schemeClr val="bg1"/>
                    </a:solidFill>
                    <a:latin typeface="微软雅黑" panose="020B0503020204020204" pitchFamily="34" charset="-122"/>
                    <a:ea typeface="微软雅黑" panose="020B0503020204020204" pitchFamily="34" charset="-122"/>
                    <a:sym typeface="Segoe UI" panose="020B0502040204020203"/>
                  </a:rPr>
                  <a:t>专注</a:t>
                </a:r>
                <a:endParaRPr lang="en-US" dirty="0">
                  <a:solidFill>
                    <a:schemeClr val="bg1"/>
                  </a:solidFill>
                  <a:latin typeface="微软雅黑" panose="020B0503020204020204" pitchFamily="34" charset="-122"/>
                  <a:ea typeface="微软雅黑" panose="020B0503020204020204" pitchFamily="34" charset="-122"/>
                  <a:sym typeface="Segoe UI" panose="020B0502040204020203"/>
                </a:endParaRPr>
              </a:p>
            </p:txBody>
          </p:sp>
          <p:sp>
            <p:nvSpPr>
              <p:cNvPr id="19" name="Rectangle 39"/>
              <p:cNvSpPr/>
              <p:nvPr/>
            </p:nvSpPr>
            <p:spPr>
              <a:xfrm rot="5809634">
                <a:off x="5781259" y="2424114"/>
                <a:ext cx="1790699" cy="416338"/>
              </a:xfrm>
              <a:prstGeom prst="rect">
                <a:avLst/>
              </a:prstGeom>
            </p:spPr>
            <p:txBody>
              <a:bodyPr wrap="none">
                <a:prstTxWarp prst="textArchDown">
                  <a:avLst>
                    <a:gd name="adj" fmla="val 21453044"/>
                  </a:avLst>
                </a:prstTxWarp>
                <a:spAutoFit/>
              </a:bodyPr>
              <a:lstStyle/>
              <a:p>
                <a:pPr algn="ctr" defTabSz="666750">
                  <a:lnSpc>
                    <a:spcPct val="90000"/>
                  </a:lnSpc>
                  <a:spcBef>
                    <a:spcPct val="0"/>
                  </a:spcBef>
                  <a:spcAft>
                    <a:spcPct val="35000"/>
                  </a:spcAft>
                </a:pPr>
                <a:r>
                  <a:rPr lang="zh-CN" altLang="en-US" dirty="0">
                    <a:solidFill>
                      <a:schemeClr val="bg1"/>
                    </a:solidFill>
                    <a:latin typeface="微软雅黑" panose="020B0503020204020204" pitchFamily="34" charset="-122"/>
                    <a:ea typeface="微软雅黑" panose="020B0503020204020204" pitchFamily="34" charset="-122"/>
                    <a:sym typeface="Segoe UI" panose="020B0502040204020203"/>
                  </a:rPr>
                  <a:t>价值</a:t>
                </a:r>
                <a:endParaRPr lang="en-US" dirty="0">
                  <a:solidFill>
                    <a:schemeClr val="bg1"/>
                  </a:solidFill>
                  <a:latin typeface="微软雅黑" panose="020B0503020204020204" pitchFamily="34" charset="-122"/>
                  <a:ea typeface="微软雅黑" panose="020B0503020204020204" pitchFamily="34" charset="-122"/>
                  <a:sym typeface="Segoe UI" panose="020B0502040204020203"/>
                </a:endParaRPr>
              </a:p>
            </p:txBody>
          </p:sp>
        </p:grpSp>
        <p:sp>
          <p:nvSpPr>
            <p:cNvPr id="47" name="椭圆 46"/>
            <p:cNvSpPr/>
            <p:nvPr/>
          </p:nvSpPr>
          <p:spPr>
            <a:xfrm>
              <a:off x="5977509" y="2488899"/>
              <a:ext cx="403416" cy="403416"/>
            </a:xfrm>
            <a:prstGeom prst="ellipse">
              <a:avLst/>
            </a:prstGeom>
            <a:solidFill>
              <a:srgbClr val="E74C2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dobe 黑体 Std R" panose="020B0400000000000000" pitchFamily="34" charset="-122"/>
                  <a:ea typeface="Adobe 黑体 Std R" panose="020B0400000000000000" pitchFamily="34" charset="-122"/>
                </a:rPr>
                <a:t>1</a:t>
              </a:r>
              <a:endParaRPr lang="zh-CN" altLang="en-US" dirty="0">
                <a:latin typeface="Adobe 黑体 Std R" panose="020B0400000000000000" pitchFamily="34" charset="-122"/>
                <a:ea typeface="Adobe 黑体 Std R" panose="020B0400000000000000" pitchFamily="34" charset="-122"/>
              </a:endParaRPr>
            </a:p>
          </p:txBody>
        </p:sp>
        <p:sp>
          <p:nvSpPr>
            <p:cNvPr id="48" name="椭圆 47"/>
            <p:cNvSpPr/>
            <p:nvPr/>
          </p:nvSpPr>
          <p:spPr>
            <a:xfrm>
              <a:off x="5385632" y="4284016"/>
              <a:ext cx="403416" cy="403416"/>
            </a:xfrm>
            <a:prstGeom prst="ellipse">
              <a:avLst/>
            </a:prstGeom>
            <a:solidFill>
              <a:srgbClr val="E74C2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dobe 黑体 Std R" panose="020B0400000000000000" pitchFamily="34" charset="-122"/>
                  <a:ea typeface="Adobe 黑体 Std R" panose="020B0400000000000000" pitchFamily="34" charset="-122"/>
                </a:rPr>
                <a:t>3</a:t>
              </a:r>
              <a:endParaRPr lang="zh-CN" altLang="en-US" dirty="0">
                <a:latin typeface="Adobe 黑体 Std R" panose="020B0400000000000000" pitchFamily="34" charset="-122"/>
                <a:ea typeface="Adobe 黑体 Std R" panose="020B0400000000000000" pitchFamily="34" charset="-122"/>
              </a:endParaRPr>
            </a:p>
          </p:txBody>
        </p:sp>
        <p:sp>
          <p:nvSpPr>
            <p:cNvPr id="50" name="椭圆 49"/>
            <p:cNvSpPr/>
            <p:nvPr/>
          </p:nvSpPr>
          <p:spPr>
            <a:xfrm>
              <a:off x="7367138" y="3638718"/>
              <a:ext cx="403416" cy="403416"/>
            </a:xfrm>
            <a:prstGeom prst="ellipse">
              <a:avLst/>
            </a:prstGeom>
            <a:solidFill>
              <a:srgbClr val="E74C2E"/>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dobe 黑体 Std R" panose="020B0400000000000000" pitchFamily="34" charset="-122"/>
                  <a:ea typeface="Adobe 黑体 Std R" panose="020B0400000000000000" pitchFamily="34" charset="-122"/>
                </a:rPr>
                <a:t>2</a:t>
              </a:r>
              <a:endParaRPr lang="zh-CN" altLang="en-US" dirty="0">
                <a:latin typeface="Adobe 黑体 Std R" panose="020B0400000000000000" pitchFamily="34" charset="-122"/>
                <a:ea typeface="Adobe 黑体 Std R" panose="020B0400000000000000" pitchFamily="34" charset="-122"/>
              </a:endParaRPr>
            </a:p>
          </p:txBody>
        </p:sp>
      </p:grpSp>
      <p:grpSp>
        <p:nvGrpSpPr>
          <p:cNvPr id="4" name="组合 3"/>
          <p:cNvGrpSpPr/>
          <p:nvPr/>
        </p:nvGrpSpPr>
        <p:grpSpPr>
          <a:xfrm>
            <a:off x="6457548" y="1298962"/>
            <a:ext cx="3878757" cy="1081106"/>
            <a:chOff x="6457548" y="1298962"/>
            <a:chExt cx="3878757" cy="1081106"/>
          </a:xfrm>
        </p:grpSpPr>
        <p:grpSp>
          <p:nvGrpSpPr>
            <p:cNvPr id="51" name="组合 50"/>
            <p:cNvGrpSpPr/>
            <p:nvPr/>
          </p:nvGrpSpPr>
          <p:grpSpPr>
            <a:xfrm>
              <a:off x="6457548" y="1298962"/>
              <a:ext cx="3878757" cy="1081106"/>
              <a:chOff x="6679705" y="1461491"/>
              <a:chExt cx="3878757" cy="1081106"/>
            </a:xfrm>
            <a:solidFill>
              <a:srgbClr val="E74C2E"/>
            </a:solidFill>
          </p:grpSpPr>
          <p:sp>
            <p:nvSpPr>
              <p:cNvPr id="31" name="矩形 30"/>
              <p:cNvSpPr/>
              <p:nvPr/>
            </p:nvSpPr>
            <p:spPr>
              <a:xfrm>
                <a:off x="6679705" y="1461491"/>
                <a:ext cx="3878757" cy="7363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等腰三角形 45"/>
              <p:cNvSpPr/>
              <p:nvPr/>
            </p:nvSpPr>
            <p:spPr>
              <a:xfrm rot="10800000">
                <a:off x="6679706" y="1796970"/>
                <a:ext cx="205004" cy="745627"/>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3" name="文本框 62"/>
            <p:cNvSpPr txBox="1"/>
            <p:nvPr/>
          </p:nvSpPr>
          <p:spPr>
            <a:xfrm>
              <a:off x="6468043" y="1351786"/>
              <a:ext cx="3868262"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皮皮淘</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是一家专业提供</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模板的公司。</a:t>
              </a:r>
              <a:endParaRPr lang="zh-CN" altLang="en-US" dirty="0">
                <a:solidFill>
                  <a:schemeClr val="bg1"/>
                </a:solidFill>
              </a:endParaRPr>
            </a:p>
          </p:txBody>
        </p:sp>
      </p:grpSp>
      <p:grpSp>
        <p:nvGrpSpPr>
          <p:cNvPr id="5" name="组合 4"/>
          <p:cNvGrpSpPr/>
          <p:nvPr/>
        </p:nvGrpSpPr>
        <p:grpSpPr>
          <a:xfrm>
            <a:off x="7397560" y="4671232"/>
            <a:ext cx="3868262" cy="1081105"/>
            <a:chOff x="7397560" y="4671232"/>
            <a:chExt cx="3868262" cy="1081105"/>
          </a:xfrm>
        </p:grpSpPr>
        <p:grpSp>
          <p:nvGrpSpPr>
            <p:cNvPr id="57" name="组合 56"/>
            <p:cNvGrpSpPr/>
            <p:nvPr/>
          </p:nvGrpSpPr>
          <p:grpSpPr>
            <a:xfrm flipV="1">
              <a:off x="7433162" y="4671232"/>
              <a:ext cx="3832659" cy="1081105"/>
              <a:chOff x="6679705" y="1461492"/>
              <a:chExt cx="3832659" cy="1081105"/>
            </a:xfrm>
            <a:solidFill>
              <a:srgbClr val="E74C2E"/>
            </a:solidFill>
          </p:grpSpPr>
          <p:sp>
            <p:nvSpPr>
              <p:cNvPr id="58" name="矩形 57"/>
              <p:cNvSpPr/>
              <p:nvPr/>
            </p:nvSpPr>
            <p:spPr>
              <a:xfrm>
                <a:off x="6679705" y="1461492"/>
                <a:ext cx="3832659" cy="7363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等腰三角形 58"/>
              <p:cNvSpPr/>
              <p:nvPr/>
            </p:nvSpPr>
            <p:spPr>
              <a:xfrm rot="10800000">
                <a:off x="6679706" y="1796970"/>
                <a:ext cx="205004" cy="745627"/>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4" name="文本框 63"/>
            <p:cNvSpPr txBox="1"/>
            <p:nvPr/>
          </p:nvSpPr>
          <p:spPr>
            <a:xfrm>
              <a:off x="7397560" y="5060999"/>
              <a:ext cx="3868262"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皮皮淘</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是一家专业提供</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模板的公司。。</a:t>
              </a:r>
              <a:endParaRPr lang="zh-CN" altLang="en-US" dirty="0">
                <a:solidFill>
                  <a:schemeClr val="bg1"/>
                </a:solidFill>
              </a:endParaRPr>
            </a:p>
          </p:txBody>
        </p:sp>
      </p:grpSp>
      <p:grpSp>
        <p:nvGrpSpPr>
          <p:cNvPr id="6" name="组合 5"/>
          <p:cNvGrpSpPr/>
          <p:nvPr/>
        </p:nvGrpSpPr>
        <p:grpSpPr>
          <a:xfrm>
            <a:off x="956906" y="3967081"/>
            <a:ext cx="4195819" cy="736345"/>
            <a:chOff x="956906" y="3967081"/>
            <a:chExt cx="4195819" cy="736345"/>
          </a:xfrm>
        </p:grpSpPr>
        <p:grpSp>
          <p:nvGrpSpPr>
            <p:cNvPr id="60" name="组合 59"/>
            <p:cNvGrpSpPr/>
            <p:nvPr/>
          </p:nvGrpSpPr>
          <p:grpSpPr>
            <a:xfrm flipH="1" flipV="1">
              <a:off x="956906" y="3967081"/>
              <a:ext cx="4195819" cy="736345"/>
              <a:chOff x="6409394" y="1542827"/>
              <a:chExt cx="4195819" cy="736345"/>
            </a:xfrm>
            <a:solidFill>
              <a:srgbClr val="E74C2E"/>
            </a:solidFill>
          </p:grpSpPr>
          <p:sp>
            <p:nvSpPr>
              <p:cNvPr id="61" name="矩形 60"/>
              <p:cNvSpPr/>
              <p:nvPr/>
            </p:nvSpPr>
            <p:spPr>
              <a:xfrm>
                <a:off x="6849757" y="1542827"/>
                <a:ext cx="3755456" cy="73634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等腰三角形 61"/>
              <p:cNvSpPr/>
              <p:nvPr/>
            </p:nvSpPr>
            <p:spPr>
              <a:xfrm rot="5400000" flipV="1">
                <a:off x="6679706" y="1796970"/>
                <a:ext cx="205004" cy="745627"/>
              </a:xfrm>
              <a:prstGeom prst="triangle">
                <a:avLst>
                  <a:gd name="adj" fmla="val 1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5" name="文本框 64"/>
            <p:cNvSpPr txBox="1"/>
            <p:nvPr/>
          </p:nvSpPr>
          <p:spPr>
            <a:xfrm>
              <a:off x="959737" y="4023879"/>
              <a:ext cx="3868262"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皮皮淘</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是一家专业提供</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模板的公司。。</a:t>
              </a:r>
              <a:endParaRPr lang="zh-CN" altLang="en-US" dirty="0">
                <a:solidFill>
                  <a:schemeClr val="bg1"/>
                </a:solidFill>
              </a:endParaRPr>
            </a:p>
          </p:txBody>
        </p:sp>
      </p:grpSp>
      <p:grpSp>
        <p:nvGrpSpPr>
          <p:cNvPr id="49" name="组合 48"/>
          <p:cNvGrpSpPr/>
          <p:nvPr/>
        </p:nvGrpSpPr>
        <p:grpSpPr>
          <a:xfrm>
            <a:off x="11550315" y="6507183"/>
            <a:ext cx="299785" cy="299785"/>
            <a:chOff x="11550315" y="6496550"/>
            <a:chExt cx="299785" cy="299785"/>
          </a:xfrm>
        </p:grpSpPr>
        <p:sp>
          <p:nvSpPr>
            <p:cNvPr id="52" name="椭圆 51"/>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右箭头 52"/>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4" name="组合 53"/>
          <p:cNvGrpSpPr/>
          <p:nvPr/>
        </p:nvGrpSpPr>
        <p:grpSpPr>
          <a:xfrm flipH="1">
            <a:off x="11055771" y="6507183"/>
            <a:ext cx="299785" cy="299785"/>
            <a:chOff x="11550315" y="6496550"/>
            <a:chExt cx="299785" cy="299785"/>
          </a:xfrm>
        </p:grpSpPr>
        <p:sp>
          <p:nvSpPr>
            <p:cNvPr id="55" name="椭圆 5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右箭头 55"/>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文本框 37"/>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8000">
                                          <p:cBhvr additive="base">
                                            <p:cTn id="7" dur="250" fill="hold"/>
                                            <p:tgtEl>
                                              <p:spTgt spid="2"/>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8" presetClass="emph" presetSubtype="0" fill="hold" nodeType="withEffect">
                                      <p:stCondLst>
                                        <p:cond delay="250"/>
                                      </p:stCondLst>
                                      <p:childTnLst>
                                        <p:animRot by="21600000">
                                          <p:cBhvr>
                                            <p:cTn id="14" dur="1250" fill="hold"/>
                                            <p:tgtEl>
                                              <p:spTgt spid="3"/>
                                            </p:tgtEl>
                                            <p:attrNameLst>
                                              <p:attrName>r</p:attrName>
                                            </p:attrNameLst>
                                          </p:cBhvr>
                                        </p:animRot>
                                      </p:childTnLst>
                                    </p:cTn>
                                  </p:par>
                                </p:childTnLst>
                              </p:cTn>
                            </p:par>
                            <p:par>
                              <p:cTn id="15" fill="hold">
                                <p:stCondLst>
                                  <p:cond delay="1000"/>
                                </p:stCondLst>
                                <p:childTnLst>
                                  <p:par>
                                    <p:cTn id="16" presetID="12" presetClass="entr" presetSubtype="4" fill="hold" nodeType="afterEffect">
                                      <p:stCondLst>
                                        <p:cond delay="25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50"/>
                                            <p:tgtEl>
                                              <p:spTgt spid="4"/>
                                            </p:tgtEl>
                                            <p:attrNameLst>
                                              <p:attrName>ppt_y</p:attrName>
                                            </p:attrNameLst>
                                          </p:cBhvr>
                                          <p:tavLst>
                                            <p:tav tm="0">
                                              <p:val>
                                                <p:strVal val="#ppt_y+#ppt_h*1.125000"/>
                                              </p:val>
                                            </p:tav>
                                            <p:tav tm="100000">
                                              <p:val>
                                                <p:strVal val="#ppt_y"/>
                                              </p:val>
                                            </p:tav>
                                          </p:tavLst>
                                        </p:anim>
                                        <p:animEffect transition="in" filter="wipe(up)">
                                          <p:cBhvr>
                                            <p:cTn id="19" dur="250"/>
                                            <p:tgtEl>
                                              <p:spTgt spid="4"/>
                                            </p:tgtEl>
                                          </p:cBhvr>
                                        </p:animEffect>
                                      </p:childTnLst>
                                    </p:cTn>
                                  </p:par>
                                </p:childTnLst>
                              </p:cTn>
                            </p:par>
                            <p:par>
                              <p:cTn id="20" fill="hold">
                                <p:stCondLst>
                                  <p:cond delay="1750"/>
                                </p:stCondLst>
                                <p:childTnLst>
                                  <p:par>
                                    <p:cTn id="21" presetID="12" presetClass="entr" presetSubtype="1" fill="hold" nodeType="afterEffect">
                                      <p:stCondLst>
                                        <p:cond delay="25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250"/>
                                            <p:tgtEl>
                                              <p:spTgt spid="5"/>
                                            </p:tgtEl>
                                            <p:attrNameLst>
                                              <p:attrName>ppt_y</p:attrName>
                                            </p:attrNameLst>
                                          </p:cBhvr>
                                          <p:tavLst>
                                            <p:tav tm="0">
                                              <p:val>
                                                <p:strVal val="#ppt_y-#ppt_h*1.125000"/>
                                              </p:val>
                                            </p:tav>
                                            <p:tav tm="100000">
                                              <p:val>
                                                <p:strVal val="#ppt_y"/>
                                              </p:val>
                                            </p:tav>
                                          </p:tavLst>
                                        </p:anim>
                                        <p:animEffect transition="in" filter="wipe(down)">
                                          <p:cBhvr>
                                            <p:cTn id="24" dur="250"/>
                                            <p:tgtEl>
                                              <p:spTgt spid="5"/>
                                            </p:tgtEl>
                                          </p:cBhvr>
                                        </p:animEffect>
                                      </p:childTnLst>
                                    </p:cTn>
                                  </p:par>
                                </p:childTnLst>
                              </p:cTn>
                            </p:par>
                            <p:par>
                              <p:cTn id="25" fill="hold">
                                <p:stCondLst>
                                  <p:cond delay="2500"/>
                                </p:stCondLst>
                                <p:childTnLst>
                                  <p:par>
                                    <p:cTn id="26" presetID="12" presetClass="entr" presetSubtype="2" fill="hold" nodeType="afterEffect">
                                      <p:stCondLst>
                                        <p:cond delay="25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250"/>
                                            <p:tgtEl>
                                              <p:spTgt spid="6"/>
                                            </p:tgtEl>
                                            <p:attrNameLst>
                                              <p:attrName>ppt_x</p:attrName>
                                            </p:attrNameLst>
                                          </p:cBhvr>
                                          <p:tavLst>
                                            <p:tav tm="0">
                                              <p:val>
                                                <p:strVal val="#ppt_x+#ppt_w*1.125000"/>
                                              </p:val>
                                            </p:tav>
                                            <p:tav tm="100000">
                                              <p:val>
                                                <p:strVal val="#ppt_x"/>
                                              </p:val>
                                            </p:tav>
                                          </p:tavLst>
                                        </p:anim>
                                        <p:animEffect transition="in" filter="wipe(left)">
                                          <p:cBhvr>
                                            <p:cTn id="29"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0-#ppt_w/2"/>
                                              </p:val>
                                            </p:tav>
                                            <p:tav tm="100000">
                                              <p:val>
                                                <p:strVal val="#ppt_x"/>
                                              </p:val>
                                            </p:tav>
                                          </p:tavLst>
                                        </p:anim>
                                        <p:anim calcmode="lin" valueType="num">
                                          <p:cBhvr additive="base">
                                            <p:cTn id="8" dur="2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8" presetClass="emph" presetSubtype="0" fill="hold" nodeType="withEffect">
                                      <p:stCondLst>
                                        <p:cond delay="250"/>
                                      </p:stCondLst>
                                      <p:childTnLst>
                                        <p:animRot by="21600000">
                                          <p:cBhvr>
                                            <p:cTn id="14" dur="1250" fill="hold"/>
                                            <p:tgtEl>
                                              <p:spTgt spid="3"/>
                                            </p:tgtEl>
                                            <p:attrNameLst>
                                              <p:attrName>r</p:attrName>
                                            </p:attrNameLst>
                                          </p:cBhvr>
                                        </p:animRot>
                                      </p:childTnLst>
                                    </p:cTn>
                                  </p:par>
                                </p:childTnLst>
                              </p:cTn>
                            </p:par>
                            <p:par>
                              <p:cTn id="15" fill="hold">
                                <p:stCondLst>
                                  <p:cond delay="1000"/>
                                </p:stCondLst>
                                <p:childTnLst>
                                  <p:par>
                                    <p:cTn id="16" presetID="12" presetClass="entr" presetSubtype="4" fill="hold" nodeType="afterEffect">
                                      <p:stCondLst>
                                        <p:cond delay="25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50"/>
                                            <p:tgtEl>
                                              <p:spTgt spid="4"/>
                                            </p:tgtEl>
                                            <p:attrNameLst>
                                              <p:attrName>ppt_y</p:attrName>
                                            </p:attrNameLst>
                                          </p:cBhvr>
                                          <p:tavLst>
                                            <p:tav tm="0">
                                              <p:val>
                                                <p:strVal val="#ppt_y+#ppt_h*1.125000"/>
                                              </p:val>
                                            </p:tav>
                                            <p:tav tm="100000">
                                              <p:val>
                                                <p:strVal val="#ppt_y"/>
                                              </p:val>
                                            </p:tav>
                                          </p:tavLst>
                                        </p:anim>
                                        <p:animEffect transition="in" filter="wipe(up)">
                                          <p:cBhvr>
                                            <p:cTn id="19" dur="250"/>
                                            <p:tgtEl>
                                              <p:spTgt spid="4"/>
                                            </p:tgtEl>
                                          </p:cBhvr>
                                        </p:animEffect>
                                      </p:childTnLst>
                                    </p:cTn>
                                  </p:par>
                                </p:childTnLst>
                              </p:cTn>
                            </p:par>
                            <p:par>
                              <p:cTn id="20" fill="hold">
                                <p:stCondLst>
                                  <p:cond delay="1750"/>
                                </p:stCondLst>
                                <p:childTnLst>
                                  <p:par>
                                    <p:cTn id="21" presetID="12" presetClass="entr" presetSubtype="1" fill="hold" nodeType="afterEffect">
                                      <p:stCondLst>
                                        <p:cond delay="25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250"/>
                                            <p:tgtEl>
                                              <p:spTgt spid="5"/>
                                            </p:tgtEl>
                                            <p:attrNameLst>
                                              <p:attrName>ppt_y</p:attrName>
                                            </p:attrNameLst>
                                          </p:cBhvr>
                                          <p:tavLst>
                                            <p:tav tm="0">
                                              <p:val>
                                                <p:strVal val="#ppt_y-#ppt_h*1.125000"/>
                                              </p:val>
                                            </p:tav>
                                            <p:tav tm="100000">
                                              <p:val>
                                                <p:strVal val="#ppt_y"/>
                                              </p:val>
                                            </p:tav>
                                          </p:tavLst>
                                        </p:anim>
                                        <p:animEffect transition="in" filter="wipe(down)">
                                          <p:cBhvr>
                                            <p:cTn id="24" dur="250"/>
                                            <p:tgtEl>
                                              <p:spTgt spid="5"/>
                                            </p:tgtEl>
                                          </p:cBhvr>
                                        </p:animEffect>
                                      </p:childTnLst>
                                    </p:cTn>
                                  </p:par>
                                </p:childTnLst>
                              </p:cTn>
                            </p:par>
                            <p:par>
                              <p:cTn id="25" fill="hold">
                                <p:stCondLst>
                                  <p:cond delay="2500"/>
                                </p:stCondLst>
                                <p:childTnLst>
                                  <p:par>
                                    <p:cTn id="26" presetID="12" presetClass="entr" presetSubtype="2" fill="hold" nodeType="afterEffect">
                                      <p:stCondLst>
                                        <p:cond delay="25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250"/>
                                            <p:tgtEl>
                                              <p:spTgt spid="6"/>
                                            </p:tgtEl>
                                            <p:attrNameLst>
                                              <p:attrName>ppt_x</p:attrName>
                                            </p:attrNameLst>
                                          </p:cBhvr>
                                          <p:tavLst>
                                            <p:tav tm="0">
                                              <p:val>
                                                <p:strVal val="#ppt_x+#ppt_w*1.125000"/>
                                              </p:val>
                                            </p:tav>
                                            <p:tav tm="100000">
                                              <p:val>
                                                <p:strVal val="#ppt_x"/>
                                              </p:val>
                                            </p:tav>
                                          </p:tavLst>
                                        </p:anim>
                                        <p:animEffect transition="in" filter="wipe(left)">
                                          <p:cBhvr>
                                            <p:cTn id="29"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865367" y="1223553"/>
            <a:ext cx="9004661" cy="1463040"/>
            <a:chOff x="1865367" y="1223553"/>
            <a:chExt cx="9004661" cy="1463040"/>
          </a:xfrm>
        </p:grpSpPr>
        <p:sp>
          <p:nvSpPr>
            <p:cNvPr id="2" name="矩形 1"/>
            <p:cNvSpPr/>
            <p:nvPr/>
          </p:nvSpPr>
          <p:spPr>
            <a:xfrm>
              <a:off x="1995994" y="1223553"/>
              <a:ext cx="8874034" cy="1463040"/>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865367" y="2007324"/>
              <a:ext cx="2403566" cy="527725"/>
              <a:chOff x="1497875" y="2001592"/>
              <a:chExt cx="2403566" cy="381059"/>
            </a:xfrm>
            <a:solidFill>
              <a:srgbClr val="E74C2E"/>
            </a:solidFill>
          </p:grpSpPr>
          <p:grpSp>
            <p:nvGrpSpPr>
              <p:cNvPr id="3" name="组合 2"/>
              <p:cNvGrpSpPr/>
              <p:nvPr/>
            </p:nvGrpSpPr>
            <p:grpSpPr>
              <a:xfrm>
                <a:off x="1497875" y="2067429"/>
                <a:ext cx="2403566" cy="315222"/>
                <a:chOff x="0" y="296091"/>
                <a:chExt cx="3187337" cy="418012"/>
              </a:xfrm>
              <a:grpFill/>
            </p:grpSpPr>
            <p:sp>
              <p:nvSpPr>
                <p:cNvPr id="18" name="矩形 17"/>
                <p:cNvSpPr/>
                <p:nvPr/>
              </p:nvSpPr>
              <p:spPr>
                <a:xfrm>
                  <a:off x="0" y="296091"/>
                  <a:ext cx="2979937" cy="4180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直角三角形 18"/>
                <p:cNvSpPr/>
                <p:nvPr/>
              </p:nvSpPr>
              <p:spPr>
                <a:xfrm>
                  <a:off x="2979937" y="296091"/>
                  <a:ext cx="207400" cy="4180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直角三角形 6"/>
              <p:cNvSpPr/>
              <p:nvPr/>
            </p:nvSpPr>
            <p:spPr>
              <a:xfrm flipH="1">
                <a:off x="1497875" y="2001592"/>
                <a:ext cx="130627" cy="6583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9" name="直接连接符 28"/>
            <p:cNvCxnSpPr/>
            <p:nvPr/>
          </p:nvCxnSpPr>
          <p:spPr>
            <a:xfrm>
              <a:off x="8688531" y="1223553"/>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67" name="文本框 66"/>
            <p:cNvSpPr txBox="1"/>
            <p:nvPr/>
          </p:nvSpPr>
          <p:spPr>
            <a:xfrm>
              <a:off x="2231127" y="2113465"/>
              <a:ext cx="1756539"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此处输入文字</a:t>
              </a:r>
            </a:p>
          </p:txBody>
        </p:sp>
        <p:sp>
          <p:nvSpPr>
            <p:cNvPr id="70" name="圆角矩形 69"/>
            <p:cNvSpPr/>
            <p:nvPr/>
          </p:nvSpPr>
          <p:spPr>
            <a:xfrm>
              <a:off x="9056147" y="1779582"/>
              <a:ext cx="1446265" cy="457200"/>
            </a:xfrm>
            <a:prstGeom prst="roundRect">
              <a:avLst>
                <a:gd name="adj" fmla="val 50000"/>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日期</a:t>
              </a:r>
            </a:p>
          </p:txBody>
        </p:sp>
        <p:sp>
          <p:nvSpPr>
            <p:cNvPr id="75" name="文本框 74"/>
            <p:cNvSpPr txBox="1"/>
            <p:nvPr/>
          </p:nvSpPr>
          <p:spPr>
            <a:xfrm>
              <a:off x="4497369" y="1416463"/>
              <a:ext cx="3871283" cy="830997"/>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皮皮淘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是一家专业提供</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模板的公司。。皮皮淘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是一家专业提供</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模板的公司。。</a:t>
              </a:r>
              <a:endParaRPr lang="zh-CN" altLang="en-US" sz="1600" dirty="0">
                <a:solidFill>
                  <a:schemeClr val="bg1"/>
                </a:solidFill>
              </a:endParaRPr>
            </a:p>
          </p:txBody>
        </p:sp>
      </p:grpSp>
      <p:grpSp>
        <p:nvGrpSpPr>
          <p:cNvPr id="6" name="组合 5"/>
          <p:cNvGrpSpPr/>
          <p:nvPr/>
        </p:nvGrpSpPr>
        <p:grpSpPr>
          <a:xfrm>
            <a:off x="1865367" y="2843348"/>
            <a:ext cx="9004661" cy="1463040"/>
            <a:chOff x="1865367" y="2843348"/>
            <a:chExt cx="9004661" cy="1463040"/>
          </a:xfrm>
        </p:grpSpPr>
        <p:sp>
          <p:nvSpPr>
            <p:cNvPr id="48" name="矩形 47"/>
            <p:cNvSpPr/>
            <p:nvPr/>
          </p:nvSpPr>
          <p:spPr>
            <a:xfrm>
              <a:off x="1995994" y="2843348"/>
              <a:ext cx="8874034" cy="1463040"/>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 name="组合 48"/>
            <p:cNvGrpSpPr/>
            <p:nvPr/>
          </p:nvGrpSpPr>
          <p:grpSpPr>
            <a:xfrm>
              <a:off x="1865367" y="3627119"/>
              <a:ext cx="2403566" cy="527725"/>
              <a:chOff x="1497875" y="2001592"/>
              <a:chExt cx="2403566" cy="381059"/>
            </a:xfrm>
            <a:solidFill>
              <a:srgbClr val="E74C2E"/>
            </a:solidFill>
          </p:grpSpPr>
          <p:grpSp>
            <p:nvGrpSpPr>
              <p:cNvPr id="50" name="组合 49"/>
              <p:cNvGrpSpPr/>
              <p:nvPr/>
            </p:nvGrpSpPr>
            <p:grpSpPr>
              <a:xfrm>
                <a:off x="1497875" y="2067429"/>
                <a:ext cx="2403566" cy="315222"/>
                <a:chOff x="0" y="296091"/>
                <a:chExt cx="3187337" cy="418012"/>
              </a:xfrm>
              <a:grpFill/>
            </p:grpSpPr>
            <p:sp>
              <p:nvSpPr>
                <p:cNvPr id="52" name="矩形 51"/>
                <p:cNvSpPr/>
                <p:nvPr/>
              </p:nvSpPr>
              <p:spPr>
                <a:xfrm>
                  <a:off x="0" y="296091"/>
                  <a:ext cx="2979937" cy="4180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直角三角形 52"/>
                <p:cNvSpPr/>
                <p:nvPr/>
              </p:nvSpPr>
              <p:spPr>
                <a:xfrm>
                  <a:off x="2979937" y="296091"/>
                  <a:ext cx="207400" cy="4180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1" name="直角三角形 50"/>
              <p:cNvSpPr/>
              <p:nvPr/>
            </p:nvSpPr>
            <p:spPr>
              <a:xfrm flipH="1">
                <a:off x="1497875" y="2001592"/>
                <a:ext cx="130627" cy="6583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4" name="直接连接符 53"/>
            <p:cNvCxnSpPr/>
            <p:nvPr/>
          </p:nvCxnSpPr>
          <p:spPr>
            <a:xfrm>
              <a:off x="8688531" y="2843348"/>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68" name="文本框 67"/>
            <p:cNvSpPr txBox="1"/>
            <p:nvPr/>
          </p:nvSpPr>
          <p:spPr>
            <a:xfrm>
              <a:off x="2231126" y="3718296"/>
              <a:ext cx="1756539"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此处输入文字</a:t>
              </a:r>
            </a:p>
          </p:txBody>
        </p:sp>
        <p:sp>
          <p:nvSpPr>
            <p:cNvPr id="73" name="圆角矩形 72"/>
            <p:cNvSpPr/>
            <p:nvPr/>
          </p:nvSpPr>
          <p:spPr>
            <a:xfrm>
              <a:off x="9056147" y="3346267"/>
              <a:ext cx="1446265" cy="457200"/>
            </a:xfrm>
            <a:prstGeom prst="roundRect">
              <a:avLst>
                <a:gd name="adj" fmla="val 50000"/>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日期</a:t>
              </a:r>
            </a:p>
          </p:txBody>
        </p:sp>
        <p:sp>
          <p:nvSpPr>
            <p:cNvPr id="76" name="文本框 75"/>
            <p:cNvSpPr txBox="1"/>
            <p:nvPr/>
          </p:nvSpPr>
          <p:spPr>
            <a:xfrm>
              <a:off x="4497369" y="3041188"/>
              <a:ext cx="3871283" cy="830997"/>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皮皮淘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是一家专业提供</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模板的公司。。皮皮淘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是一家专业提供</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模板的公司。。</a:t>
              </a:r>
              <a:endParaRPr lang="zh-CN" altLang="en-US" sz="1600" dirty="0">
                <a:solidFill>
                  <a:schemeClr val="bg1"/>
                </a:solidFill>
              </a:endParaRPr>
            </a:p>
          </p:txBody>
        </p:sp>
      </p:grpSp>
      <p:grpSp>
        <p:nvGrpSpPr>
          <p:cNvPr id="9" name="组合 8"/>
          <p:cNvGrpSpPr/>
          <p:nvPr/>
        </p:nvGrpSpPr>
        <p:grpSpPr>
          <a:xfrm>
            <a:off x="1865367" y="4463142"/>
            <a:ext cx="9004661" cy="1463040"/>
            <a:chOff x="1865367" y="4463142"/>
            <a:chExt cx="9004661" cy="1463040"/>
          </a:xfrm>
        </p:grpSpPr>
        <p:sp>
          <p:nvSpPr>
            <p:cNvPr id="55" name="矩形 54"/>
            <p:cNvSpPr/>
            <p:nvPr/>
          </p:nvSpPr>
          <p:spPr>
            <a:xfrm>
              <a:off x="1995994" y="4463142"/>
              <a:ext cx="8874034" cy="1463040"/>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6" name="组合 55"/>
            <p:cNvGrpSpPr/>
            <p:nvPr/>
          </p:nvGrpSpPr>
          <p:grpSpPr>
            <a:xfrm>
              <a:off x="1865367" y="5246913"/>
              <a:ext cx="2403566" cy="527725"/>
              <a:chOff x="1497875" y="2001592"/>
              <a:chExt cx="2403566" cy="381059"/>
            </a:xfrm>
            <a:solidFill>
              <a:srgbClr val="E74C2E"/>
            </a:solidFill>
          </p:grpSpPr>
          <p:grpSp>
            <p:nvGrpSpPr>
              <p:cNvPr id="57" name="组合 56"/>
              <p:cNvGrpSpPr/>
              <p:nvPr/>
            </p:nvGrpSpPr>
            <p:grpSpPr>
              <a:xfrm>
                <a:off x="1497875" y="2067429"/>
                <a:ext cx="2403566" cy="315222"/>
                <a:chOff x="0" y="296091"/>
                <a:chExt cx="3187337" cy="418012"/>
              </a:xfrm>
              <a:grpFill/>
            </p:grpSpPr>
            <p:sp>
              <p:nvSpPr>
                <p:cNvPr id="59" name="矩形 58"/>
                <p:cNvSpPr/>
                <p:nvPr/>
              </p:nvSpPr>
              <p:spPr>
                <a:xfrm>
                  <a:off x="0" y="296091"/>
                  <a:ext cx="2979937" cy="4180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直角三角形 59"/>
                <p:cNvSpPr/>
                <p:nvPr/>
              </p:nvSpPr>
              <p:spPr>
                <a:xfrm>
                  <a:off x="2979937" y="296091"/>
                  <a:ext cx="207400" cy="4180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8" name="直角三角形 57"/>
              <p:cNvSpPr/>
              <p:nvPr/>
            </p:nvSpPr>
            <p:spPr>
              <a:xfrm flipH="1">
                <a:off x="1497875" y="2001592"/>
                <a:ext cx="130627" cy="6583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61" name="直接连接符 60"/>
            <p:cNvCxnSpPr/>
            <p:nvPr/>
          </p:nvCxnSpPr>
          <p:spPr>
            <a:xfrm>
              <a:off x="8688531" y="4463142"/>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69" name="文本框 68"/>
            <p:cNvSpPr txBox="1"/>
            <p:nvPr/>
          </p:nvSpPr>
          <p:spPr>
            <a:xfrm>
              <a:off x="2253267" y="5338090"/>
              <a:ext cx="1756539" cy="400110"/>
            </a:xfrm>
            <a:prstGeom prst="rect">
              <a:avLst/>
            </a:prstGeom>
            <a:no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此处输入文字</a:t>
              </a:r>
            </a:p>
          </p:txBody>
        </p:sp>
        <p:sp>
          <p:nvSpPr>
            <p:cNvPr id="74" name="圆角矩形 73"/>
            <p:cNvSpPr/>
            <p:nvPr/>
          </p:nvSpPr>
          <p:spPr>
            <a:xfrm>
              <a:off x="9056147" y="4966061"/>
              <a:ext cx="1446265" cy="457200"/>
            </a:xfrm>
            <a:prstGeom prst="roundRect">
              <a:avLst>
                <a:gd name="adj" fmla="val 50000"/>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日期</a:t>
              </a:r>
            </a:p>
          </p:txBody>
        </p:sp>
        <p:sp>
          <p:nvSpPr>
            <p:cNvPr id="77" name="文本框 76"/>
            <p:cNvSpPr txBox="1"/>
            <p:nvPr/>
          </p:nvSpPr>
          <p:spPr>
            <a:xfrm>
              <a:off x="4497369" y="4660982"/>
              <a:ext cx="3871283" cy="830997"/>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皮皮淘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是一家专业提供</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模板的公司。。皮皮淘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是一家专业提供</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模板的公司。。</a:t>
              </a:r>
              <a:endParaRPr lang="zh-CN" altLang="en-US" sz="1600" dirty="0">
                <a:solidFill>
                  <a:schemeClr val="bg1"/>
                </a:solidFill>
              </a:endParaRPr>
            </a:p>
          </p:txBody>
        </p:sp>
      </p:grpSp>
      <p:grpSp>
        <p:nvGrpSpPr>
          <p:cNvPr id="44" name="组合 43"/>
          <p:cNvGrpSpPr/>
          <p:nvPr/>
        </p:nvGrpSpPr>
        <p:grpSpPr>
          <a:xfrm>
            <a:off x="11550315" y="6507183"/>
            <a:ext cx="299785" cy="299785"/>
            <a:chOff x="11550315" y="6496550"/>
            <a:chExt cx="299785" cy="299785"/>
          </a:xfrm>
        </p:grpSpPr>
        <p:sp>
          <p:nvSpPr>
            <p:cNvPr id="45" name="椭圆 4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右箭头 63"/>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5" name="组合 64"/>
          <p:cNvGrpSpPr/>
          <p:nvPr/>
        </p:nvGrpSpPr>
        <p:grpSpPr>
          <a:xfrm flipH="1">
            <a:off x="11055771" y="6507183"/>
            <a:ext cx="299785" cy="299785"/>
            <a:chOff x="11550315" y="6496550"/>
            <a:chExt cx="299785" cy="299785"/>
          </a:xfrm>
        </p:grpSpPr>
        <p:sp>
          <p:nvSpPr>
            <p:cNvPr id="66" name="椭圆 65"/>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右箭头 70"/>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a:off x="0" y="619738"/>
            <a:ext cx="3370216" cy="493479"/>
            <a:chOff x="0" y="619738"/>
            <a:chExt cx="3370216" cy="493479"/>
          </a:xfrm>
        </p:grpSpPr>
        <p:grpSp>
          <p:nvGrpSpPr>
            <p:cNvPr id="72" name="组合 71"/>
            <p:cNvGrpSpPr/>
            <p:nvPr/>
          </p:nvGrpSpPr>
          <p:grpSpPr>
            <a:xfrm>
              <a:off x="0" y="619738"/>
              <a:ext cx="3370216" cy="493479"/>
              <a:chOff x="0" y="288813"/>
              <a:chExt cx="3370216" cy="493479"/>
            </a:xfrm>
            <a:solidFill>
              <a:srgbClr val="131426"/>
            </a:solidFill>
          </p:grpSpPr>
          <p:sp>
            <p:nvSpPr>
              <p:cNvPr id="84" name="矩形 83"/>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直角三角形 84"/>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6" name="文本框 85"/>
            <p:cNvSpPr txBox="1"/>
            <p:nvPr/>
          </p:nvSpPr>
          <p:spPr>
            <a:xfrm>
              <a:off x="747697" y="638841"/>
              <a:ext cx="1642545" cy="461665"/>
            </a:xfrm>
            <a:prstGeom prst="rect">
              <a:avLst/>
            </a:prstGeom>
            <a:noFill/>
          </p:spPr>
          <p:txBody>
            <a:bodyPr wrap="square" rtlCol="0">
              <a:spAutoFit/>
            </a:bodyPr>
            <a:lstStyle>
              <a:defPPr>
                <a:defRPr lang="zh-CN"/>
              </a:defPPr>
              <a:lvl1pPr>
                <a:defRPr sz="2400">
                  <a:solidFill>
                    <a:schemeClr val="bg1"/>
                  </a:solidFill>
                  <a:latin typeface="微软雅黑" panose="020B0503020204020204" pitchFamily="34" charset="-122"/>
                  <a:ea typeface="微软雅黑" panose="020B0503020204020204" pitchFamily="34" charset="-122"/>
                </a:defRPr>
              </a:lvl1pPr>
            </a:lstStyle>
            <a:p>
              <a:pPr algn="ctr"/>
              <a:r>
                <a:rPr lang="zh-CN" altLang="en-US" dirty="0"/>
                <a:t>里程碑</a:t>
              </a:r>
            </a:p>
          </p:txBody>
        </p:sp>
      </p:grpSp>
      <p:sp>
        <p:nvSpPr>
          <p:cNvPr id="42" name="文本框 41"/>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par>
                                    <p:cTn id="9" presetID="37" presetClass="entr" presetSubtype="0" fill="hold" nodeType="with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75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50"/>
                                            <p:tgtEl>
                                              <p:spTgt spid="6"/>
                                            </p:tgtEl>
                                          </p:cBhvr>
                                        </p:animEffect>
                                        <p:anim calcmode="lin" valueType="num">
                                          <p:cBhvr>
                                            <p:cTn id="18" dur="750" fill="hold"/>
                                            <p:tgtEl>
                                              <p:spTgt spid="6"/>
                                            </p:tgtEl>
                                            <p:attrNameLst>
                                              <p:attrName>ppt_x</p:attrName>
                                            </p:attrNameLst>
                                          </p:cBhvr>
                                          <p:tavLst>
                                            <p:tav tm="0">
                                              <p:val>
                                                <p:strVal val="#ppt_x"/>
                                              </p:val>
                                            </p:tav>
                                            <p:tav tm="100000">
                                              <p:val>
                                                <p:strVal val="#ppt_x"/>
                                              </p:val>
                                            </p:tav>
                                          </p:tavLst>
                                        </p:anim>
                                        <p:anim calcmode="lin" valueType="num">
                                          <p:cBhvr>
                                            <p:cTn id="19" dur="675" decel="100000" fill="hold"/>
                                            <p:tgtEl>
                                              <p:spTgt spid="6"/>
                                            </p:tgtEl>
                                            <p:attrNameLst>
                                              <p:attrName>ppt_y</p:attrName>
                                            </p:attrNameLst>
                                          </p:cBhvr>
                                          <p:tavLst>
                                            <p:tav tm="0">
                                              <p:val>
                                                <p:strVal val="#ppt_y+1"/>
                                              </p:val>
                                            </p:tav>
                                            <p:tav tm="100000">
                                              <p:val>
                                                <p:strVal val="#ppt_y-.03"/>
                                              </p:val>
                                            </p:tav>
                                          </p:tavLst>
                                        </p:anim>
                                        <p:anim calcmode="lin" valueType="num">
                                          <p:cBhvr>
                                            <p:cTn id="20"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10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750"/>
                                            <p:tgtEl>
                                              <p:spTgt spid="9"/>
                                            </p:tgtEl>
                                          </p:cBhvr>
                                        </p:animEffect>
                                        <p:anim calcmode="lin" valueType="num">
                                          <p:cBhvr>
                                            <p:cTn id="24" dur="750" fill="hold"/>
                                            <p:tgtEl>
                                              <p:spTgt spid="9"/>
                                            </p:tgtEl>
                                            <p:attrNameLst>
                                              <p:attrName>ppt_x</p:attrName>
                                            </p:attrNameLst>
                                          </p:cBhvr>
                                          <p:tavLst>
                                            <p:tav tm="0">
                                              <p:val>
                                                <p:strVal val="#ppt_x"/>
                                              </p:val>
                                            </p:tav>
                                            <p:tav tm="100000">
                                              <p:val>
                                                <p:strVal val="#ppt_x"/>
                                              </p:val>
                                            </p:tav>
                                          </p:tavLst>
                                        </p:anim>
                                        <p:anim calcmode="lin" valueType="num">
                                          <p:cBhvr>
                                            <p:cTn id="25" dur="675" decel="100000" fill="hold"/>
                                            <p:tgtEl>
                                              <p:spTgt spid="9"/>
                                            </p:tgtEl>
                                            <p:attrNameLst>
                                              <p:attrName>ppt_y</p:attrName>
                                            </p:attrNameLst>
                                          </p:cBhvr>
                                          <p:tavLst>
                                            <p:tav tm="0">
                                              <p:val>
                                                <p:strVal val="#ppt_y+1"/>
                                              </p:val>
                                            </p:tav>
                                            <p:tav tm="100000">
                                              <p:val>
                                                <p:strVal val="#ppt_y-.03"/>
                                              </p:val>
                                            </p:tav>
                                          </p:tavLst>
                                        </p:anim>
                                        <p:anim calcmode="lin" valueType="num">
                                          <p:cBhvr>
                                            <p:cTn id="26"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par>
                                    <p:cTn id="9" presetID="37" presetClass="entr" presetSubtype="0" fill="hold" nodeType="with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75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50"/>
                                            <p:tgtEl>
                                              <p:spTgt spid="6"/>
                                            </p:tgtEl>
                                          </p:cBhvr>
                                        </p:animEffect>
                                        <p:anim calcmode="lin" valueType="num">
                                          <p:cBhvr>
                                            <p:cTn id="18" dur="750" fill="hold"/>
                                            <p:tgtEl>
                                              <p:spTgt spid="6"/>
                                            </p:tgtEl>
                                            <p:attrNameLst>
                                              <p:attrName>ppt_x</p:attrName>
                                            </p:attrNameLst>
                                          </p:cBhvr>
                                          <p:tavLst>
                                            <p:tav tm="0">
                                              <p:val>
                                                <p:strVal val="#ppt_x"/>
                                              </p:val>
                                            </p:tav>
                                            <p:tav tm="100000">
                                              <p:val>
                                                <p:strVal val="#ppt_x"/>
                                              </p:val>
                                            </p:tav>
                                          </p:tavLst>
                                        </p:anim>
                                        <p:anim calcmode="lin" valueType="num">
                                          <p:cBhvr>
                                            <p:cTn id="19" dur="675" decel="100000" fill="hold"/>
                                            <p:tgtEl>
                                              <p:spTgt spid="6"/>
                                            </p:tgtEl>
                                            <p:attrNameLst>
                                              <p:attrName>ppt_y</p:attrName>
                                            </p:attrNameLst>
                                          </p:cBhvr>
                                          <p:tavLst>
                                            <p:tav tm="0">
                                              <p:val>
                                                <p:strVal val="#ppt_y+1"/>
                                              </p:val>
                                            </p:tav>
                                            <p:tav tm="100000">
                                              <p:val>
                                                <p:strVal val="#ppt_y-.03"/>
                                              </p:val>
                                            </p:tav>
                                          </p:tavLst>
                                        </p:anim>
                                        <p:anim calcmode="lin" valueType="num">
                                          <p:cBhvr>
                                            <p:cTn id="20"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10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750"/>
                                            <p:tgtEl>
                                              <p:spTgt spid="9"/>
                                            </p:tgtEl>
                                          </p:cBhvr>
                                        </p:animEffect>
                                        <p:anim calcmode="lin" valueType="num">
                                          <p:cBhvr>
                                            <p:cTn id="24" dur="750" fill="hold"/>
                                            <p:tgtEl>
                                              <p:spTgt spid="9"/>
                                            </p:tgtEl>
                                            <p:attrNameLst>
                                              <p:attrName>ppt_x</p:attrName>
                                            </p:attrNameLst>
                                          </p:cBhvr>
                                          <p:tavLst>
                                            <p:tav tm="0">
                                              <p:val>
                                                <p:strVal val="#ppt_x"/>
                                              </p:val>
                                            </p:tav>
                                            <p:tav tm="100000">
                                              <p:val>
                                                <p:strVal val="#ppt_x"/>
                                              </p:val>
                                            </p:tav>
                                          </p:tavLst>
                                        </p:anim>
                                        <p:anim calcmode="lin" valueType="num">
                                          <p:cBhvr>
                                            <p:cTn id="25" dur="675" decel="100000" fill="hold"/>
                                            <p:tgtEl>
                                              <p:spTgt spid="9"/>
                                            </p:tgtEl>
                                            <p:attrNameLst>
                                              <p:attrName>ppt_y</p:attrName>
                                            </p:attrNameLst>
                                          </p:cBhvr>
                                          <p:tavLst>
                                            <p:tav tm="0">
                                              <p:val>
                                                <p:strVal val="#ppt_y+1"/>
                                              </p:val>
                                            </p:tav>
                                            <p:tav tm="100000">
                                              <p:val>
                                                <p:strVal val="#ppt_y-.03"/>
                                              </p:val>
                                            </p:tav>
                                          </p:tavLst>
                                        </p:anim>
                                        <p:anim calcmode="lin" valueType="num">
                                          <p:cBhvr>
                                            <p:cTn id="26"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6182436" y="5377217"/>
            <a:ext cx="0" cy="450376"/>
          </a:xfrm>
          <a:prstGeom prst="line">
            <a:avLst/>
          </a:prstGeom>
          <a:ln>
            <a:solidFill>
              <a:srgbClr val="222A35"/>
            </a:solidFill>
            <a:prstDash val="sys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808328" y="5827593"/>
            <a:ext cx="8748215" cy="0"/>
          </a:xfrm>
          <a:prstGeom prst="line">
            <a:avLst/>
          </a:prstGeom>
          <a:ln>
            <a:solidFill>
              <a:srgbClr val="222A35"/>
            </a:solidFill>
            <a:prstDash val="sysDash"/>
          </a:ln>
        </p:spPr>
        <p:style>
          <a:lnRef idx="1">
            <a:schemeClr val="accent1"/>
          </a:lnRef>
          <a:fillRef idx="0">
            <a:schemeClr val="accent1"/>
          </a:fillRef>
          <a:effectRef idx="0">
            <a:schemeClr val="accent1"/>
          </a:effectRef>
          <a:fontRef idx="minor">
            <a:schemeClr val="tx1"/>
          </a:fontRef>
        </p:style>
      </p:cxnSp>
      <p:sp>
        <p:nvSpPr>
          <p:cNvPr id="17" name="椭圆 16"/>
          <p:cNvSpPr/>
          <p:nvPr/>
        </p:nvSpPr>
        <p:spPr>
          <a:xfrm>
            <a:off x="5953835" y="5598992"/>
            <a:ext cx="457201" cy="457201"/>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t>2</a:t>
            </a:r>
            <a:endParaRPr lang="zh-CN" altLang="en-US" dirty="0"/>
          </a:p>
        </p:txBody>
      </p:sp>
      <p:sp>
        <p:nvSpPr>
          <p:cNvPr id="18" name="椭圆 17"/>
          <p:cNvSpPr/>
          <p:nvPr/>
        </p:nvSpPr>
        <p:spPr>
          <a:xfrm>
            <a:off x="10355238" y="5598992"/>
            <a:ext cx="457201" cy="457201"/>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t>3</a:t>
            </a:r>
            <a:endParaRPr lang="zh-CN" altLang="en-US" dirty="0"/>
          </a:p>
        </p:txBody>
      </p:sp>
      <p:sp>
        <p:nvSpPr>
          <p:cNvPr id="19" name="椭圆 18"/>
          <p:cNvSpPr/>
          <p:nvPr/>
        </p:nvSpPr>
        <p:spPr>
          <a:xfrm>
            <a:off x="1511488" y="5626286"/>
            <a:ext cx="457201" cy="457201"/>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dirty="0"/>
              <a:t>1</a:t>
            </a:r>
            <a:endParaRPr lang="zh-CN" altLang="en-US" dirty="0"/>
          </a:p>
        </p:txBody>
      </p:sp>
      <p:cxnSp>
        <p:nvCxnSpPr>
          <p:cNvPr id="35" name="直接连接符 34"/>
          <p:cNvCxnSpPr>
            <a:stCxn id="23" idx="2"/>
            <a:endCxn id="19" idx="0"/>
          </p:cNvCxnSpPr>
          <p:nvPr/>
        </p:nvCxnSpPr>
        <p:spPr>
          <a:xfrm>
            <a:off x="1740088" y="4452584"/>
            <a:ext cx="1" cy="1173702"/>
          </a:xfrm>
          <a:prstGeom prst="line">
            <a:avLst/>
          </a:prstGeom>
          <a:ln w="9525">
            <a:solidFill>
              <a:srgbClr val="222A35"/>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0583837" y="4425290"/>
            <a:ext cx="1" cy="1173702"/>
          </a:xfrm>
          <a:prstGeom prst="line">
            <a:avLst/>
          </a:prstGeom>
          <a:ln w="9525">
            <a:solidFill>
              <a:srgbClr val="222A35"/>
            </a:solidFill>
            <a:prstDash val="sysDash"/>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443553" y="1852685"/>
            <a:ext cx="2477066" cy="2599899"/>
            <a:chOff x="443553" y="1852685"/>
            <a:chExt cx="2477066" cy="2599899"/>
          </a:xfrm>
        </p:grpSpPr>
        <p:sp>
          <p:nvSpPr>
            <p:cNvPr id="23" name="圆角矩形 22"/>
            <p:cNvSpPr/>
            <p:nvPr/>
          </p:nvSpPr>
          <p:spPr>
            <a:xfrm>
              <a:off x="559556" y="1852685"/>
              <a:ext cx="2361063" cy="2599899"/>
            </a:xfrm>
            <a:prstGeom prst="roundRect">
              <a:avLst>
                <a:gd name="adj" fmla="val 7418"/>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4" name="组合 23"/>
            <p:cNvGrpSpPr/>
            <p:nvPr/>
          </p:nvGrpSpPr>
          <p:grpSpPr>
            <a:xfrm>
              <a:off x="443553" y="2062518"/>
              <a:ext cx="2190465" cy="527725"/>
              <a:chOff x="1497875" y="2001592"/>
              <a:chExt cx="2403566" cy="381059"/>
            </a:xfrm>
            <a:solidFill>
              <a:srgbClr val="E74C2E"/>
            </a:solidFill>
          </p:grpSpPr>
          <p:grpSp>
            <p:nvGrpSpPr>
              <p:cNvPr id="25" name="组合 24"/>
              <p:cNvGrpSpPr/>
              <p:nvPr/>
            </p:nvGrpSpPr>
            <p:grpSpPr>
              <a:xfrm>
                <a:off x="1497875" y="2067429"/>
                <a:ext cx="2403566" cy="315222"/>
                <a:chOff x="0" y="296091"/>
                <a:chExt cx="3187337" cy="418012"/>
              </a:xfrm>
              <a:grpFill/>
            </p:grpSpPr>
            <p:sp>
              <p:nvSpPr>
                <p:cNvPr id="27" name="矩形 26"/>
                <p:cNvSpPr/>
                <p:nvPr/>
              </p:nvSpPr>
              <p:spPr>
                <a:xfrm>
                  <a:off x="0" y="296091"/>
                  <a:ext cx="2979936" cy="4180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直角三角形 27"/>
                <p:cNvSpPr/>
                <p:nvPr/>
              </p:nvSpPr>
              <p:spPr>
                <a:xfrm>
                  <a:off x="2979937" y="296091"/>
                  <a:ext cx="207400" cy="4180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6" name="直角三角形 25"/>
              <p:cNvSpPr/>
              <p:nvPr/>
            </p:nvSpPr>
            <p:spPr>
              <a:xfrm flipH="1">
                <a:off x="1497875" y="2001592"/>
                <a:ext cx="130627" cy="6583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文本框 36"/>
            <p:cNvSpPr txBox="1"/>
            <p:nvPr/>
          </p:nvSpPr>
          <p:spPr>
            <a:xfrm>
              <a:off x="819486" y="2681420"/>
              <a:ext cx="1743265" cy="92333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皮皮淘</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是一家专业提供</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模板的公司。。</a:t>
              </a:r>
            </a:p>
          </p:txBody>
        </p:sp>
      </p:grpSp>
      <p:grpSp>
        <p:nvGrpSpPr>
          <p:cNvPr id="4" name="组合 3"/>
          <p:cNvGrpSpPr/>
          <p:nvPr/>
        </p:nvGrpSpPr>
        <p:grpSpPr>
          <a:xfrm>
            <a:off x="9287299" y="1856098"/>
            <a:ext cx="2477070" cy="2599899"/>
            <a:chOff x="9287299" y="1856098"/>
            <a:chExt cx="2477070" cy="2599899"/>
          </a:xfrm>
        </p:grpSpPr>
        <p:sp>
          <p:nvSpPr>
            <p:cNvPr id="22" name="圆角矩形 21"/>
            <p:cNvSpPr/>
            <p:nvPr/>
          </p:nvSpPr>
          <p:spPr>
            <a:xfrm>
              <a:off x="9403306" y="1856098"/>
              <a:ext cx="2361063" cy="2599899"/>
            </a:xfrm>
            <a:prstGeom prst="roundRect">
              <a:avLst>
                <a:gd name="adj" fmla="val 7418"/>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29" name="组合 28"/>
            <p:cNvGrpSpPr/>
            <p:nvPr/>
          </p:nvGrpSpPr>
          <p:grpSpPr>
            <a:xfrm>
              <a:off x="9287299" y="2062518"/>
              <a:ext cx="2190465" cy="527725"/>
              <a:chOff x="1497875" y="2001592"/>
              <a:chExt cx="2403566" cy="381059"/>
            </a:xfrm>
            <a:solidFill>
              <a:srgbClr val="E74C2E"/>
            </a:solidFill>
          </p:grpSpPr>
          <p:grpSp>
            <p:nvGrpSpPr>
              <p:cNvPr id="30" name="组合 29"/>
              <p:cNvGrpSpPr/>
              <p:nvPr/>
            </p:nvGrpSpPr>
            <p:grpSpPr>
              <a:xfrm>
                <a:off x="1497875" y="2067429"/>
                <a:ext cx="2403566" cy="315222"/>
                <a:chOff x="0" y="296091"/>
                <a:chExt cx="3187337" cy="418012"/>
              </a:xfrm>
              <a:grpFill/>
            </p:grpSpPr>
            <p:sp>
              <p:nvSpPr>
                <p:cNvPr id="32" name="矩形 31"/>
                <p:cNvSpPr/>
                <p:nvPr/>
              </p:nvSpPr>
              <p:spPr>
                <a:xfrm>
                  <a:off x="0" y="296091"/>
                  <a:ext cx="2979936" cy="4180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直角三角形 32"/>
                <p:cNvSpPr/>
                <p:nvPr/>
              </p:nvSpPr>
              <p:spPr>
                <a:xfrm>
                  <a:off x="2979937" y="296091"/>
                  <a:ext cx="207400" cy="418012"/>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直角三角形 30"/>
              <p:cNvSpPr/>
              <p:nvPr/>
            </p:nvSpPr>
            <p:spPr>
              <a:xfrm flipH="1">
                <a:off x="1497875" y="2001592"/>
                <a:ext cx="130627" cy="6583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文本框 37"/>
            <p:cNvSpPr txBox="1"/>
            <p:nvPr/>
          </p:nvSpPr>
          <p:spPr>
            <a:xfrm>
              <a:off x="9661649" y="2681420"/>
              <a:ext cx="1743265" cy="1200329"/>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皮皮淘</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是一家专业提供</a:t>
              </a:r>
              <a:r>
                <a:rPr lang="en-US" altLang="zh-CN" dirty="0">
                  <a:solidFill>
                    <a:schemeClr val="bg1"/>
                  </a:solidFill>
                  <a:latin typeface="微软雅黑" panose="020B0503020204020204" pitchFamily="34" charset="-122"/>
                  <a:ea typeface="微软雅黑" panose="020B0503020204020204" pitchFamily="34" charset="-122"/>
                </a:rPr>
                <a:t>PPT</a:t>
              </a:r>
              <a:r>
                <a:rPr lang="zh-CN" altLang="en-US" dirty="0">
                  <a:solidFill>
                    <a:schemeClr val="bg1"/>
                  </a:solidFill>
                  <a:latin typeface="微软雅黑" panose="020B0503020204020204" pitchFamily="34" charset="-122"/>
                  <a:ea typeface="微软雅黑" panose="020B0503020204020204" pitchFamily="34" charset="-122"/>
                </a:rPr>
                <a:t>模板的公司。。</a:t>
              </a:r>
            </a:p>
          </p:txBody>
        </p:sp>
      </p:grpSp>
      <p:grpSp>
        <p:nvGrpSpPr>
          <p:cNvPr id="39" name="组合 38"/>
          <p:cNvGrpSpPr/>
          <p:nvPr/>
        </p:nvGrpSpPr>
        <p:grpSpPr>
          <a:xfrm>
            <a:off x="11550315" y="6507183"/>
            <a:ext cx="299785" cy="299785"/>
            <a:chOff x="11550315" y="6496550"/>
            <a:chExt cx="299785" cy="299785"/>
          </a:xfrm>
        </p:grpSpPr>
        <p:sp>
          <p:nvSpPr>
            <p:cNvPr id="40" name="椭圆 3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右箭头 40"/>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2" name="组合 41"/>
          <p:cNvGrpSpPr/>
          <p:nvPr/>
        </p:nvGrpSpPr>
        <p:grpSpPr>
          <a:xfrm flipH="1">
            <a:off x="11055771" y="6507183"/>
            <a:ext cx="299785" cy="299785"/>
            <a:chOff x="11550315" y="6496550"/>
            <a:chExt cx="299785" cy="299785"/>
          </a:xfrm>
        </p:grpSpPr>
        <p:sp>
          <p:nvSpPr>
            <p:cNvPr id="43" name="椭圆 4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右箭头 43"/>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3149808" y="1405095"/>
            <a:ext cx="6197014" cy="4130620"/>
            <a:chOff x="3083464" y="1385251"/>
            <a:chExt cx="6197014" cy="4130620"/>
          </a:xfrm>
        </p:grpSpPr>
        <p:graphicFrame>
          <p:nvGraphicFramePr>
            <p:cNvPr id="5" name="图表 4"/>
            <p:cNvGraphicFramePr/>
            <p:nvPr/>
          </p:nvGraphicFramePr>
          <p:xfrm>
            <a:off x="3776185" y="1852224"/>
            <a:ext cx="4795853" cy="3196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1" name="图表 50"/>
            <p:cNvGraphicFramePr/>
            <p:nvPr/>
          </p:nvGraphicFramePr>
          <p:xfrm>
            <a:off x="3083464" y="1385251"/>
            <a:ext cx="6197014" cy="4130620"/>
          </p:xfrm>
          <a:graphic>
            <a:graphicData uri="http://schemas.openxmlformats.org/drawingml/2006/chart">
              <c:chart xmlns:c="http://schemas.openxmlformats.org/drawingml/2006/chart" xmlns:r="http://schemas.openxmlformats.org/officeDocument/2006/relationships" r:id="rId3"/>
            </a:graphicData>
          </a:graphic>
        </p:graphicFrame>
      </p:grpSp>
      <p:sp>
        <p:nvSpPr>
          <p:cNvPr id="45" name="文本框 44"/>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grpSp>
        <p:nvGrpSpPr>
          <p:cNvPr id="50" name="组合 49"/>
          <p:cNvGrpSpPr/>
          <p:nvPr/>
        </p:nvGrpSpPr>
        <p:grpSpPr>
          <a:xfrm>
            <a:off x="0" y="619738"/>
            <a:ext cx="3370216" cy="493479"/>
            <a:chOff x="0" y="619738"/>
            <a:chExt cx="3370216" cy="493479"/>
          </a:xfrm>
        </p:grpSpPr>
        <p:grpSp>
          <p:nvGrpSpPr>
            <p:cNvPr id="52" name="组合 51"/>
            <p:cNvGrpSpPr/>
            <p:nvPr/>
          </p:nvGrpSpPr>
          <p:grpSpPr>
            <a:xfrm>
              <a:off x="0" y="619738"/>
              <a:ext cx="3370216" cy="493479"/>
              <a:chOff x="0" y="288813"/>
              <a:chExt cx="3370216" cy="493479"/>
            </a:xfrm>
            <a:solidFill>
              <a:srgbClr val="131426"/>
            </a:solidFill>
          </p:grpSpPr>
          <p:sp>
            <p:nvSpPr>
              <p:cNvPr id="54" name="矩形 53"/>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直角三角形 54"/>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3" name="文本框 52"/>
            <p:cNvSpPr txBox="1"/>
            <p:nvPr/>
          </p:nvSpPr>
          <p:spPr>
            <a:xfrm>
              <a:off x="747697" y="638841"/>
              <a:ext cx="1642545" cy="461665"/>
            </a:xfrm>
            <a:prstGeom prst="rect">
              <a:avLst/>
            </a:prstGeom>
            <a:noFill/>
          </p:spPr>
          <p:txBody>
            <a:bodyPr wrap="square" rtlCol="0">
              <a:spAutoFit/>
            </a:bodyPr>
            <a:lstStyle>
              <a:defPPr>
                <a:defRPr lang="zh-CN"/>
              </a:defPPr>
              <a:lvl1pPr>
                <a:defRPr sz="2400">
                  <a:solidFill>
                    <a:schemeClr val="bg1"/>
                  </a:solidFill>
                  <a:latin typeface="微软雅黑" panose="020B0503020204020204" pitchFamily="34" charset="-122"/>
                  <a:ea typeface="微软雅黑" panose="020B0503020204020204" pitchFamily="34" charset="-122"/>
                </a:defRPr>
              </a:lvl1pPr>
            </a:lstStyle>
            <a:p>
              <a:r>
                <a:rPr lang="zh-CN" altLang="en-US" dirty="0"/>
                <a:t>重要纪事</a:t>
              </a:r>
            </a:p>
          </p:txBody>
        </p:sp>
      </p:grpSp>
      <p:grpSp>
        <p:nvGrpSpPr>
          <p:cNvPr id="10" name="组合 9"/>
          <p:cNvGrpSpPr/>
          <p:nvPr/>
        </p:nvGrpSpPr>
        <p:grpSpPr>
          <a:xfrm>
            <a:off x="6769291" y="950044"/>
            <a:ext cx="982638" cy="2407308"/>
            <a:chOff x="6769291" y="950044"/>
            <a:chExt cx="982638" cy="2407308"/>
          </a:xfrm>
        </p:grpSpPr>
        <p:sp>
          <p:nvSpPr>
            <p:cNvPr id="7" name="椭圆 6"/>
            <p:cNvSpPr/>
            <p:nvPr/>
          </p:nvSpPr>
          <p:spPr>
            <a:xfrm>
              <a:off x="6769291" y="3152635"/>
              <a:ext cx="204717" cy="204717"/>
            </a:xfrm>
            <a:prstGeom prst="ellips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8" name="组合 7"/>
            <p:cNvGrpSpPr/>
            <p:nvPr/>
          </p:nvGrpSpPr>
          <p:grpSpPr>
            <a:xfrm>
              <a:off x="6871649" y="950044"/>
              <a:ext cx="880280" cy="2224948"/>
              <a:chOff x="6858004" y="927687"/>
              <a:chExt cx="880280" cy="2224948"/>
            </a:xfrm>
          </p:grpSpPr>
          <p:cxnSp>
            <p:nvCxnSpPr>
              <p:cNvPr id="9" name="直接连接符 8"/>
              <p:cNvCxnSpPr/>
              <p:nvPr/>
            </p:nvCxnSpPr>
            <p:spPr>
              <a:xfrm>
                <a:off x="6858004" y="945105"/>
                <a:ext cx="0" cy="2207530"/>
              </a:xfrm>
              <a:prstGeom prst="line">
                <a:avLst/>
              </a:prstGeom>
              <a:ln w="12700">
                <a:solidFill>
                  <a:srgbClr val="131426"/>
                </a:solidFill>
                <a:prstDash val="dash"/>
              </a:ln>
            </p:spPr>
            <p:style>
              <a:lnRef idx="1">
                <a:schemeClr val="accent1"/>
              </a:lnRef>
              <a:fillRef idx="0">
                <a:schemeClr val="accent1"/>
              </a:fillRef>
              <a:effectRef idx="0">
                <a:schemeClr val="accent1"/>
              </a:effectRef>
              <a:fontRef idx="minor">
                <a:schemeClr val="tx1"/>
              </a:fontRef>
            </p:style>
          </p:cxnSp>
          <p:sp>
            <p:nvSpPr>
              <p:cNvPr id="12" name="双波形 11"/>
              <p:cNvSpPr/>
              <p:nvPr/>
            </p:nvSpPr>
            <p:spPr>
              <a:xfrm>
                <a:off x="6858004" y="927687"/>
                <a:ext cx="880280" cy="511794"/>
              </a:xfrm>
              <a:prstGeom prst="doubleWave">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800" dirty="0">
                    <a:latin typeface="方正姚体" panose="02010601030101010101" pitchFamily="2" charset="-122"/>
                    <a:ea typeface="方正姚体" panose="02010601030101010101" pitchFamily="2" charset="-122"/>
                  </a:rPr>
                  <a:t>45%</a:t>
                </a:r>
                <a:endParaRPr lang="zh-CN" altLang="en-US" sz="2800" dirty="0">
                  <a:latin typeface="方正姚体" panose="02010601030101010101" pitchFamily="2" charset="-122"/>
                  <a:ea typeface="方正姚体" panose="02010601030101010101" pitchFamily="2" charset="-122"/>
                </a:endParaRPr>
              </a:p>
            </p:txBody>
          </p:sp>
        </p:grpSp>
      </p:gr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14:bounceEnd="28000">
                                          <p:cBhvr additive="base">
                                            <p:cTn id="7" dur="250" fill="hold"/>
                                            <p:tgtEl>
                                              <p:spTgt spid="50"/>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outVertical)">
                                          <p:cBhvr>
                                            <p:cTn id="12" dur="500"/>
                                            <p:tgtEl>
                                              <p:spTgt spid="16"/>
                                            </p:tgtEl>
                                          </p:cBhvr>
                                        </p:animEffect>
                                      </p:childTnLst>
                                    </p:cTn>
                                  </p:par>
                                  <p:par>
                                    <p:cTn id="13" presetID="1" presetClass="entr" presetSubtype="0" fill="hold" grpId="0" nodeType="withEffect">
                                      <p:stCondLst>
                                        <p:cond delay="50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75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1000"/>
                                      </p:stCondLst>
                                      <p:childTnLst>
                                        <p:set>
                                          <p:cBhvr>
                                            <p:cTn id="18" dur="1" fill="hold">
                                              <p:stCondLst>
                                                <p:cond delay="0"/>
                                              </p:stCondLst>
                                            </p:cTn>
                                            <p:tgtEl>
                                              <p:spTgt spid="18"/>
                                            </p:tgtEl>
                                            <p:attrNameLst>
                                              <p:attrName>style.visibility</p:attrName>
                                            </p:attrNameLst>
                                          </p:cBhvr>
                                          <p:to>
                                            <p:strVal val="visible"/>
                                          </p:to>
                                        </p:set>
                                      </p:childTnLst>
                                    </p:cTn>
                                  </p:par>
                                  <p:par>
                                    <p:cTn id="19" presetID="22" presetClass="entr" presetSubtype="4" fill="hold" nodeType="withEffect">
                                      <p:stCondLst>
                                        <p:cond delay="1250"/>
                                      </p:stCondLst>
                                      <p:childTnLst>
                                        <p:set>
                                          <p:cBhvr>
                                            <p:cTn id="20" dur="1" fill="hold">
                                              <p:stCondLst>
                                                <p:cond delay="0"/>
                                              </p:stCondLst>
                                            </p:cTn>
                                            <p:tgtEl>
                                              <p:spTgt spid="35"/>
                                            </p:tgtEl>
                                            <p:attrNameLst>
                                              <p:attrName>style.visibility</p:attrName>
                                            </p:attrNameLst>
                                          </p:cBhvr>
                                          <p:to>
                                            <p:strVal val="visible"/>
                                          </p:to>
                                        </p:set>
                                        <p:animEffect transition="in" filter="wipe(down)">
                                          <p:cBhvr>
                                            <p:cTn id="21" dur="500"/>
                                            <p:tgtEl>
                                              <p:spTgt spid="35"/>
                                            </p:tgtEl>
                                          </p:cBhvr>
                                        </p:animEffect>
                                      </p:childTnLst>
                                    </p:cTn>
                                  </p:par>
                                </p:childTnLst>
                              </p:cTn>
                            </p:par>
                            <p:par>
                              <p:cTn id="22" fill="hold">
                                <p:stCondLst>
                                  <p:cond delay="1000"/>
                                </p:stCondLst>
                                <p:childTnLst>
                                  <p:par>
                                    <p:cTn id="23" presetID="22" presetClass="entr" presetSubtype="4"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par>
                              <p:cTn id="26" fill="hold">
                                <p:stCondLst>
                                  <p:cond delay="1500"/>
                                </p:stCondLst>
                                <p:childTnLst>
                                  <p:par>
                                    <p:cTn id="27" presetID="22" presetClass="entr" presetSubtype="4"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down)">
                                          <p:cBhvr>
                                            <p:cTn id="29" dur="500"/>
                                            <p:tgtEl>
                                              <p:spTgt spid="36"/>
                                            </p:tgtEl>
                                          </p:cBhvr>
                                        </p:animEffect>
                                      </p:childTnLst>
                                    </p:cTn>
                                  </p:par>
                                </p:childTnLst>
                              </p:cTn>
                            </p:par>
                            <p:par>
                              <p:cTn id="30" fill="hold">
                                <p:stCondLst>
                                  <p:cond delay="2000"/>
                                </p:stCondLst>
                                <p:childTnLst>
                                  <p:par>
                                    <p:cTn id="31" presetID="1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p:tgtEl>
                                              <p:spTgt spid="3"/>
                                            </p:tgtEl>
                                            <p:attrNameLst>
                                              <p:attrName>ppt_y</p:attrName>
                                            </p:attrNameLst>
                                          </p:cBhvr>
                                          <p:tavLst>
                                            <p:tav tm="0">
                                              <p:val>
                                                <p:strVal val="#ppt_y+#ppt_h*1.125000"/>
                                              </p:val>
                                            </p:tav>
                                            <p:tav tm="100000">
                                              <p:val>
                                                <p:strVal val="#ppt_y"/>
                                              </p:val>
                                            </p:tav>
                                          </p:tavLst>
                                        </p:anim>
                                        <p:animEffect transition="in" filter="wipe(up)">
                                          <p:cBhvr>
                                            <p:cTn id="34" dur="500"/>
                                            <p:tgtEl>
                                              <p:spTgt spid="3"/>
                                            </p:tgtEl>
                                          </p:cBhvr>
                                        </p:animEffect>
                                      </p:childTnLst>
                                    </p:cTn>
                                  </p:par>
                                </p:childTnLst>
                              </p:cTn>
                            </p:par>
                            <p:par>
                              <p:cTn id="35" fill="hold">
                                <p:stCondLst>
                                  <p:cond delay="2500"/>
                                </p:stCondLst>
                                <p:childTnLst>
                                  <p:par>
                                    <p:cTn id="36" presetID="12" presetClass="entr" presetSubtype="4"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p:tgtEl>
                                              <p:spTgt spid="11"/>
                                            </p:tgtEl>
                                            <p:attrNameLst>
                                              <p:attrName>ppt_y</p:attrName>
                                            </p:attrNameLst>
                                          </p:cBhvr>
                                          <p:tavLst>
                                            <p:tav tm="0">
                                              <p:val>
                                                <p:strVal val="#ppt_y+#ppt_h*1.125000"/>
                                              </p:val>
                                            </p:tav>
                                            <p:tav tm="100000">
                                              <p:val>
                                                <p:strVal val="#ppt_y"/>
                                              </p:val>
                                            </p:tav>
                                          </p:tavLst>
                                        </p:anim>
                                        <p:animEffect transition="in" filter="wipe(up)">
                                          <p:cBhvr>
                                            <p:cTn id="39" dur="500"/>
                                            <p:tgtEl>
                                              <p:spTgt spid="11"/>
                                            </p:tgtEl>
                                          </p:cBhvr>
                                        </p:animEffect>
                                      </p:childTnLst>
                                    </p:cTn>
                                  </p:par>
                                </p:childTnLst>
                              </p:cTn>
                            </p:par>
                            <p:par>
                              <p:cTn id="40" fill="hold">
                                <p:stCondLst>
                                  <p:cond delay="3000"/>
                                </p:stCondLst>
                                <p:childTnLst>
                                  <p:par>
                                    <p:cTn id="41" presetID="12" presetClass="entr" presetSubtype="4"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p:tgtEl>
                                              <p:spTgt spid="4"/>
                                            </p:tgtEl>
                                            <p:attrNameLst>
                                              <p:attrName>ppt_y</p:attrName>
                                            </p:attrNameLst>
                                          </p:cBhvr>
                                          <p:tavLst>
                                            <p:tav tm="0">
                                              <p:val>
                                                <p:strVal val="#ppt_y+#ppt_h*1.125000"/>
                                              </p:val>
                                            </p:tav>
                                            <p:tav tm="100000">
                                              <p:val>
                                                <p:strVal val="#ppt_y"/>
                                              </p:val>
                                            </p:tav>
                                          </p:tavLst>
                                        </p:anim>
                                        <p:animEffect transition="in" filter="wipe(up)">
                                          <p:cBhvr>
                                            <p:cTn id="44" dur="500"/>
                                            <p:tgtEl>
                                              <p:spTgt spid="4"/>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250" fill="hold"/>
                                            <p:tgtEl>
                                              <p:spTgt spid="50"/>
                                            </p:tgtEl>
                                            <p:attrNameLst>
                                              <p:attrName>ppt_x</p:attrName>
                                            </p:attrNameLst>
                                          </p:cBhvr>
                                          <p:tavLst>
                                            <p:tav tm="0">
                                              <p:val>
                                                <p:strVal val="0-#ppt_w/2"/>
                                              </p:val>
                                            </p:tav>
                                            <p:tav tm="100000">
                                              <p:val>
                                                <p:strVal val="#ppt_x"/>
                                              </p:val>
                                            </p:tav>
                                          </p:tavLst>
                                        </p:anim>
                                        <p:anim calcmode="lin" valueType="num">
                                          <p:cBhvr additive="base">
                                            <p:cTn id="8" dur="250" fill="hold"/>
                                            <p:tgtEl>
                                              <p:spTgt spid="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37"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outVertical)">
                                          <p:cBhvr>
                                            <p:cTn id="12" dur="500"/>
                                            <p:tgtEl>
                                              <p:spTgt spid="16"/>
                                            </p:tgtEl>
                                          </p:cBhvr>
                                        </p:animEffect>
                                      </p:childTnLst>
                                    </p:cTn>
                                  </p:par>
                                  <p:par>
                                    <p:cTn id="13" presetID="1" presetClass="entr" presetSubtype="0" fill="hold" grpId="0" nodeType="withEffect">
                                      <p:stCondLst>
                                        <p:cond delay="50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75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1000"/>
                                      </p:stCondLst>
                                      <p:childTnLst>
                                        <p:set>
                                          <p:cBhvr>
                                            <p:cTn id="18" dur="1" fill="hold">
                                              <p:stCondLst>
                                                <p:cond delay="0"/>
                                              </p:stCondLst>
                                            </p:cTn>
                                            <p:tgtEl>
                                              <p:spTgt spid="18"/>
                                            </p:tgtEl>
                                            <p:attrNameLst>
                                              <p:attrName>style.visibility</p:attrName>
                                            </p:attrNameLst>
                                          </p:cBhvr>
                                          <p:to>
                                            <p:strVal val="visible"/>
                                          </p:to>
                                        </p:set>
                                      </p:childTnLst>
                                    </p:cTn>
                                  </p:par>
                                  <p:par>
                                    <p:cTn id="19" presetID="22" presetClass="entr" presetSubtype="4" fill="hold" nodeType="withEffect">
                                      <p:stCondLst>
                                        <p:cond delay="1250"/>
                                      </p:stCondLst>
                                      <p:childTnLst>
                                        <p:set>
                                          <p:cBhvr>
                                            <p:cTn id="20" dur="1" fill="hold">
                                              <p:stCondLst>
                                                <p:cond delay="0"/>
                                              </p:stCondLst>
                                            </p:cTn>
                                            <p:tgtEl>
                                              <p:spTgt spid="35"/>
                                            </p:tgtEl>
                                            <p:attrNameLst>
                                              <p:attrName>style.visibility</p:attrName>
                                            </p:attrNameLst>
                                          </p:cBhvr>
                                          <p:to>
                                            <p:strVal val="visible"/>
                                          </p:to>
                                        </p:set>
                                        <p:animEffect transition="in" filter="wipe(down)">
                                          <p:cBhvr>
                                            <p:cTn id="21" dur="500"/>
                                            <p:tgtEl>
                                              <p:spTgt spid="35"/>
                                            </p:tgtEl>
                                          </p:cBhvr>
                                        </p:animEffect>
                                      </p:childTnLst>
                                    </p:cTn>
                                  </p:par>
                                </p:childTnLst>
                              </p:cTn>
                            </p:par>
                            <p:par>
                              <p:cTn id="22" fill="hold">
                                <p:stCondLst>
                                  <p:cond delay="1000"/>
                                </p:stCondLst>
                                <p:childTnLst>
                                  <p:par>
                                    <p:cTn id="23" presetID="22" presetClass="entr" presetSubtype="4"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par>
                              <p:cTn id="26" fill="hold">
                                <p:stCondLst>
                                  <p:cond delay="1500"/>
                                </p:stCondLst>
                                <p:childTnLst>
                                  <p:par>
                                    <p:cTn id="27" presetID="22" presetClass="entr" presetSubtype="4"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down)">
                                          <p:cBhvr>
                                            <p:cTn id="29" dur="500"/>
                                            <p:tgtEl>
                                              <p:spTgt spid="36"/>
                                            </p:tgtEl>
                                          </p:cBhvr>
                                        </p:animEffect>
                                      </p:childTnLst>
                                    </p:cTn>
                                  </p:par>
                                </p:childTnLst>
                              </p:cTn>
                            </p:par>
                            <p:par>
                              <p:cTn id="30" fill="hold">
                                <p:stCondLst>
                                  <p:cond delay="2000"/>
                                </p:stCondLst>
                                <p:childTnLst>
                                  <p:par>
                                    <p:cTn id="31" presetID="1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p:tgtEl>
                                              <p:spTgt spid="3"/>
                                            </p:tgtEl>
                                            <p:attrNameLst>
                                              <p:attrName>ppt_y</p:attrName>
                                            </p:attrNameLst>
                                          </p:cBhvr>
                                          <p:tavLst>
                                            <p:tav tm="0">
                                              <p:val>
                                                <p:strVal val="#ppt_y+#ppt_h*1.125000"/>
                                              </p:val>
                                            </p:tav>
                                            <p:tav tm="100000">
                                              <p:val>
                                                <p:strVal val="#ppt_y"/>
                                              </p:val>
                                            </p:tav>
                                          </p:tavLst>
                                        </p:anim>
                                        <p:animEffect transition="in" filter="wipe(up)">
                                          <p:cBhvr>
                                            <p:cTn id="34" dur="500"/>
                                            <p:tgtEl>
                                              <p:spTgt spid="3"/>
                                            </p:tgtEl>
                                          </p:cBhvr>
                                        </p:animEffect>
                                      </p:childTnLst>
                                    </p:cTn>
                                  </p:par>
                                </p:childTnLst>
                              </p:cTn>
                            </p:par>
                            <p:par>
                              <p:cTn id="35" fill="hold">
                                <p:stCondLst>
                                  <p:cond delay="2500"/>
                                </p:stCondLst>
                                <p:childTnLst>
                                  <p:par>
                                    <p:cTn id="36" presetID="12" presetClass="entr" presetSubtype="4"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p:tgtEl>
                                              <p:spTgt spid="11"/>
                                            </p:tgtEl>
                                            <p:attrNameLst>
                                              <p:attrName>ppt_y</p:attrName>
                                            </p:attrNameLst>
                                          </p:cBhvr>
                                          <p:tavLst>
                                            <p:tav tm="0">
                                              <p:val>
                                                <p:strVal val="#ppt_y+#ppt_h*1.125000"/>
                                              </p:val>
                                            </p:tav>
                                            <p:tav tm="100000">
                                              <p:val>
                                                <p:strVal val="#ppt_y"/>
                                              </p:val>
                                            </p:tav>
                                          </p:tavLst>
                                        </p:anim>
                                        <p:animEffect transition="in" filter="wipe(up)">
                                          <p:cBhvr>
                                            <p:cTn id="39" dur="500"/>
                                            <p:tgtEl>
                                              <p:spTgt spid="11"/>
                                            </p:tgtEl>
                                          </p:cBhvr>
                                        </p:animEffect>
                                      </p:childTnLst>
                                    </p:cTn>
                                  </p:par>
                                </p:childTnLst>
                              </p:cTn>
                            </p:par>
                            <p:par>
                              <p:cTn id="40" fill="hold">
                                <p:stCondLst>
                                  <p:cond delay="3000"/>
                                </p:stCondLst>
                                <p:childTnLst>
                                  <p:par>
                                    <p:cTn id="41" presetID="12" presetClass="entr" presetSubtype="4"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p:tgtEl>
                                              <p:spTgt spid="4"/>
                                            </p:tgtEl>
                                            <p:attrNameLst>
                                              <p:attrName>ppt_y</p:attrName>
                                            </p:attrNameLst>
                                          </p:cBhvr>
                                          <p:tavLst>
                                            <p:tav tm="0">
                                              <p:val>
                                                <p:strVal val="#ppt_y+#ppt_h*1.125000"/>
                                              </p:val>
                                            </p:tav>
                                            <p:tav tm="100000">
                                              <p:val>
                                                <p:strVal val="#ppt_y"/>
                                              </p:val>
                                            </p:tav>
                                          </p:tavLst>
                                        </p:anim>
                                        <p:animEffect transition="in" filter="wipe(up)">
                                          <p:cBhvr>
                                            <p:cTn id="44" dur="500"/>
                                            <p:tgtEl>
                                              <p:spTgt spid="4"/>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1000"/>
                                            <p:tgtEl>
                                              <p:spTgt spid="10"/>
                                            </p:tgtEl>
                                          </p:cBhvr>
                                        </p:animEffect>
                                        <p:anim calcmode="lin" valueType="num">
                                          <p:cBhvr>
                                            <p:cTn id="49" dur="1000" fill="hold"/>
                                            <p:tgtEl>
                                              <p:spTgt spid="10"/>
                                            </p:tgtEl>
                                            <p:attrNameLst>
                                              <p:attrName>ppt_x</p:attrName>
                                            </p:attrNameLst>
                                          </p:cBhvr>
                                          <p:tavLst>
                                            <p:tav tm="0">
                                              <p:val>
                                                <p:strVal val="#ppt_x"/>
                                              </p:val>
                                            </p:tav>
                                            <p:tav tm="100000">
                                              <p:val>
                                                <p:strVal val="#ppt_x"/>
                                              </p:val>
                                            </p:tav>
                                          </p:tavLst>
                                        </p:anim>
                                        <p:anim calcmode="lin" valueType="num">
                                          <p:cBhvr>
                                            <p:cTn id="5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903171" y="2224124"/>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矩形 6"/>
          <p:cNvSpPr/>
          <p:nvPr/>
        </p:nvSpPr>
        <p:spPr>
          <a:xfrm>
            <a:off x="903171" y="2669294"/>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903170" y="3102430"/>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9" name="矩形 8"/>
          <p:cNvSpPr/>
          <p:nvPr/>
        </p:nvSpPr>
        <p:spPr>
          <a:xfrm>
            <a:off x="903169" y="3535566"/>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0" name="矩形 9"/>
          <p:cNvSpPr/>
          <p:nvPr/>
        </p:nvSpPr>
        <p:spPr>
          <a:xfrm>
            <a:off x="903169" y="3968702"/>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903169" y="4413872"/>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矩形 11"/>
          <p:cNvSpPr/>
          <p:nvPr/>
        </p:nvSpPr>
        <p:spPr>
          <a:xfrm>
            <a:off x="903169" y="4847008"/>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9" name="矩形 38"/>
          <p:cNvSpPr/>
          <p:nvPr/>
        </p:nvSpPr>
        <p:spPr>
          <a:xfrm>
            <a:off x="4488582" y="2224124"/>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0" name="矩形 39"/>
          <p:cNvSpPr/>
          <p:nvPr/>
        </p:nvSpPr>
        <p:spPr>
          <a:xfrm>
            <a:off x="4488582" y="2669294"/>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1" name="矩形 40"/>
          <p:cNvSpPr/>
          <p:nvPr/>
        </p:nvSpPr>
        <p:spPr>
          <a:xfrm>
            <a:off x="4488581" y="3102430"/>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2" name="矩形 41"/>
          <p:cNvSpPr/>
          <p:nvPr/>
        </p:nvSpPr>
        <p:spPr>
          <a:xfrm>
            <a:off x="4488580" y="3535566"/>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3" name="矩形 42"/>
          <p:cNvSpPr/>
          <p:nvPr/>
        </p:nvSpPr>
        <p:spPr>
          <a:xfrm>
            <a:off x="4488580" y="3968702"/>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4" name="矩形 43"/>
          <p:cNvSpPr/>
          <p:nvPr/>
        </p:nvSpPr>
        <p:spPr>
          <a:xfrm>
            <a:off x="4488580" y="4413872"/>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5" name="矩形 44"/>
          <p:cNvSpPr/>
          <p:nvPr/>
        </p:nvSpPr>
        <p:spPr>
          <a:xfrm>
            <a:off x="4488580" y="4847008"/>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8" name="矩形 47"/>
          <p:cNvSpPr/>
          <p:nvPr/>
        </p:nvSpPr>
        <p:spPr>
          <a:xfrm>
            <a:off x="8073992" y="2224124"/>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9" name="矩形 48"/>
          <p:cNvSpPr/>
          <p:nvPr/>
        </p:nvSpPr>
        <p:spPr>
          <a:xfrm>
            <a:off x="8073992" y="2669294"/>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0" name="矩形 49"/>
          <p:cNvSpPr/>
          <p:nvPr/>
        </p:nvSpPr>
        <p:spPr>
          <a:xfrm>
            <a:off x="8073991" y="3102430"/>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1" name="矩形 50"/>
          <p:cNvSpPr/>
          <p:nvPr/>
        </p:nvSpPr>
        <p:spPr>
          <a:xfrm>
            <a:off x="8073990" y="3535566"/>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2" name="矩形 51"/>
          <p:cNvSpPr/>
          <p:nvPr/>
        </p:nvSpPr>
        <p:spPr>
          <a:xfrm>
            <a:off x="8073990" y="3968702"/>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3" name="矩形 52"/>
          <p:cNvSpPr/>
          <p:nvPr/>
        </p:nvSpPr>
        <p:spPr>
          <a:xfrm>
            <a:off x="8073990" y="4413872"/>
            <a:ext cx="3380873" cy="433136"/>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4" name="矩形 53"/>
          <p:cNvSpPr/>
          <p:nvPr/>
        </p:nvSpPr>
        <p:spPr>
          <a:xfrm>
            <a:off x="8073990" y="4847008"/>
            <a:ext cx="3380873" cy="433136"/>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4" name="组合 3"/>
          <p:cNvGrpSpPr/>
          <p:nvPr/>
        </p:nvGrpSpPr>
        <p:grpSpPr>
          <a:xfrm>
            <a:off x="-1" y="513391"/>
            <a:ext cx="3492137" cy="461665"/>
            <a:chOff x="-1" y="513391"/>
            <a:chExt cx="3492137" cy="461665"/>
          </a:xfrm>
        </p:grpSpPr>
        <p:grpSp>
          <p:nvGrpSpPr>
            <p:cNvPr id="56" name="组合 55"/>
            <p:cNvGrpSpPr/>
            <p:nvPr/>
          </p:nvGrpSpPr>
          <p:grpSpPr>
            <a:xfrm>
              <a:off x="-1" y="539215"/>
              <a:ext cx="3492137" cy="410019"/>
              <a:chOff x="0" y="288813"/>
              <a:chExt cx="3370216" cy="493479"/>
            </a:xfrm>
            <a:solidFill>
              <a:srgbClr val="131426"/>
            </a:solidFill>
          </p:grpSpPr>
          <p:sp>
            <p:nvSpPr>
              <p:cNvPr id="57" name="矩形 56"/>
              <p:cNvSpPr/>
              <p:nvPr/>
            </p:nvSpPr>
            <p:spPr>
              <a:xfrm>
                <a:off x="0" y="288813"/>
                <a:ext cx="3052812" cy="493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直角三角形 66"/>
              <p:cNvSpPr/>
              <p:nvPr/>
            </p:nvSpPr>
            <p:spPr>
              <a:xfrm>
                <a:off x="3052811" y="292635"/>
                <a:ext cx="317405" cy="489657"/>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8" name="文本框 67"/>
            <p:cNvSpPr txBox="1"/>
            <p:nvPr/>
          </p:nvSpPr>
          <p:spPr>
            <a:xfrm>
              <a:off x="877894" y="513391"/>
              <a:ext cx="1407459"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服务项目</a:t>
              </a:r>
            </a:p>
          </p:txBody>
        </p:sp>
      </p:grpSp>
      <p:grpSp>
        <p:nvGrpSpPr>
          <p:cNvPr id="6" name="组合 5"/>
          <p:cNvGrpSpPr/>
          <p:nvPr/>
        </p:nvGrpSpPr>
        <p:grpSpPr>
          <a:xfrm>
            <a:off x="798411" y="1345818"/>
            <a:ext cx="3485634" cy="878306"/>
            <a:chOff x="798411" y="1345818"/>
            <a:chExt cx="3485634" cy="878306"/>
          </a:xfrm>
        </p:grpSpPr>
        <p:sp>
          <p:nvSpPr>
            <p:cNvPr id="2" name="矩形 1"/>
            <p:cNvSpPr/>
            <p:nvPr/>
          </p:nvSpPr>
          <p:spPr>
            <a:xfrm>
              <a:off x="903171" y="1345818"/>
              <a:ext cx="3380874" cy="878306"/>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60" name="组合 59"/>
            <p:cNvGrpSpPr/>
            <p:nvPr/>
          </p:nvGrpSpPr>
          <p:grpSpPr>
            <a:xfrm>
              <a:off x="798411" y="1489895"/>
              <a:ext cx="1022682" cy="388618"/>
              <a:chOff x="721409" y="1359267"/>
              <a:chExt cx="1022682" cy="388618"/>
            </a:xfrm>
            <a:solidFill>
              <a:srgbClr val="E74C2E"/>
            </a:solidFill>
          </p:grpSpPr>
          <p:sp>
            <p:nvSpPr>
              <p:cNvPr id="58" name="任意多边形 57"/>
              <p:cNvSpPr/>
              <p:nvPr/>
            </p:nvSpPr>
            <p:spPr>
              <a:xfrm flipV="1">
                <a:off x="721410" y="1404986"/>
                <a:ext cx="1022681" cy="342899"/>
              </a:xfrm>
              <a:custGeom>
                <a:avLst/>
                <a:gdLst>
                  <a:gd name="connsiteX0" fmla="*/ 0 w 1022681"/>
                  <a:gd name="connsiteY0" fmla="*/ 0 h 342899"/>
                  <a:gd name="connsiteX1" fmla="*/ 1022681 w 1022681"/>
                  <a:gd name="connsiteY1" fmla="*/ 0 h 342899"/>
                  <a:gd name="connsiteX2" fmla="*/ 1022681 w 1022681"/>
                  <a:gd name="connsiteY2" fmla="*/ 8036 h 342899"/>
                  <a:gd name="connsiteX3" fmla="*/ 762826 w 1022681"/>
                  <a:gd name="connsiteY3" fmla="*/ 342899 h 342899"/>
                  <a:gd name="connsiteX4" fmla="*/ 0 w 1022681"/>
                  <a:gd name="connsiteY4" fmla="*/ 342899 h 342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681" h="342899">
                    <a:moveTo>
                      <a:pt x="0" y="0"/>
                    </a:moveTo>
                    <a:lnTo>
                      <a:pt x="1022681" y="0"/>
                    </a:lnTo>
                    <a:lnTo>
                      <a:pt x="1022681" y="8036"/>
                    </a:lnTo>
                    <a:lnTo>
                      <a:pt x="762826" y="342899"/>
                    </a:lnTo>
                    <a:lnTo>
                      <a:pt x="0" y="3428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9" name="直角三角形 58"/>
              <p:cNvSpPr/>
              <p:nvPr/>
            </p:nvSpPr>
            <p:spPr>
              <a:xfrm flipH="1">
                <a:off x="721409" y="1359267"/>
                <a:ext cx="120797" cy="4571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3" name="文本框 2"/>
            <p:cNvSpPr txBox="1"/>
            <p:nvPr/>
          </p:nvSpPr>
          <p:spPr>
            <a:xfrm>
              <a:off x="2026024" y="1553544"/>
              <a:ext cx="1560673"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PPT</a:t>
              </a:r>
              <a:r>
                <a:rPr lang="zh-CN" altLang="en-US" sz="2400" dirty="0">
                  <a:solidFill>
                    <a:schemeClr val="bg1"/>
                  </a:solidFill>
                  <a:latin typeface="微软雅黑" panose="020B0503020204020204" pitchFamily="34" charset="-122"/>
                  <a:ea typeface="微软雅黑" panose="020B0503020204020204" pitchFamily="34" charset="-122"/>
                </a:rPr>
                <a:t>模板</a:t>
              </a:r>
            </a:p>
          </p:txBody>
        </p:sp>
      </p:grpSp>
      <p:grpSp>
        <p:nvGrpSpPr>
          <p:cNvPr id="14" name="组合 13"/>
          <p:cNvGrpSpPr/>
          <p:nvPr/>
        </p:nvGrpSpPr>
        <p:grpSpPr>
          <a:xfrm>
            <a:off x="4361409" y="1345818"/>
            <a:ext cx="3508047" cy="878306"/>
            <a:chOff x="4361409" y="1345818"/>
            <a:chExt cx="3508047" cy="878306"/>
          </a:xfrm>
        </p:grpSpPr>
        <p:sp>
          <p:nvSpPr>
            <p:cNvPr id="38" name="矩形 37"/>
            <p:cNvSpPr/>
            <p:nvPr/>
          </p:nvSpPr>
          <p:spPr>
            <a:xfrm>
              <a:off x="4488582" y="1345818"/>
              <a:ext cx="3380874" cy="878306"/>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61" name="组合 60"/>
            <p:cNvGrpSpPr/>
            <p:nvPr/>
          </p:nvGrpSpPr>
          <p:grpSpPr>
            <a:xfrm>
              <a:off x="4361409" y="1489895"/>
              <a:ext cx="1022682" cy="388618"/>
              <a:chOff x="721409" y="1359267"/>
              <a:chExt cx="1022682" cy="388618"/>
            </a:xfrm>
            <a:solidFill>
              <a:srgbClr val="E74C2E"/>
            </a:solidFill>
          </p:grpSpPr>
          <p:sp>
            <p:nvSpPr>
              <p:cNvPr id="62" name="任意多边形 61"/>
              <p:cNvSpPr/>
              <p:nvPr/>
            </p:nvSpPr>
            <p:spPr>
              <a:xfrm flipV="1">
                <a:off x="721410" y="1404986"/>
                <a:ext cx="1022681" cy="342899"/>
              </a:xfrm>
              <a:custGeom>
                <a:avLst/>
                <a:gdLst>
                  <a:gd name="connsiteX0" fmla="*/ 0 w 1022681"/>
                  <a:gd name="connsiteY0" fmla="*/ 0 h 342899"/>
                  <a:gd name="connsiteX1" fmla="*/ 1022681 w 1022681"/>
                  <a:gd name="connsiteY1" fmla="*/ 0 h 342899"/>
                  <a:gd name="connsiteX2" fmla="*/ 1022681 w 1022681"/>
                  <a:gd name="connsiteY2" fmla="*/ 8036 h 342899"/>
                  <a:gd name="connsiteX3" fmla="*/ 762826 w 1022681"/>
                  <a:gd name="connsiteY3" fmla="*/ 342899 h 342899"/>
                  <a:gd name="connsiteX4" fmla="*/ 0 w 1022681"/>
                  <a:gd name="connsiteY4" fmla="*/ 342899 h 342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681" h="342899">
                    <a:moveTo>
                      <a:pt x="0" y="0"/>
                    </a:moveTo>
                    <a:lnTo>
                      <a:pt x="1022681" y="0"/>
                    </a:lnTo>
                    <a:lnTo>
                      <a:pt x="1022681" y="8036"/>
                    </a:lnTo>
                    <a:lnTo>
                      <a:pt x="762826" y="342899"/>
                    </a:lnTo>
                    <a:lnTo>
                      <a:pt x="0" y="3428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3" name="直角三角形 62"/>
              <p:cNvSpPr/>
              <p:nvPr/>
            </p:nvSpPr>
            <p:spPr>
              <a:xfrm flipH="1">
                <a:off x="721409" y="1359267"/>
                <a:ext cx="120797" cy="4571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69" name="文本框 68"/>
            <p:cNvSpPr txBox="1"/>
            <p:nvPr/>
          </p:nvSpPr>
          <p:spPr>
            <a:xfrm>
              <a:off x="5673539" y="1553544"/>
              <a:ext cx="1560673"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PPT</a:t>
              </a:r>
              <a:r>
                <a:rPr lang="zh-CN" altLang="en-US" sz="2400" dirty="0">
                  <a:solidFill>
                    <a:schemeClr val="bg1"/>
                  </a:solidFill>
                  <a:latin typeface="微软雅黑" panose="020B0503020204020204" pitchFamily="34" charset="-122"/>
                  <a:ea typeface="微软雅黑" panose="020B0503020204020204" pitchFamily="34" charset="-122"/>
                </a:rPr>
                <a:t>动画</a:t>
              </a:r>
            </a:p>
          </p:txBody>
        </p:sp>
      </p:grpSp>
      <p:grpSp>
        <p:nvGrpSpPr>
          <p:cNvPr id="15" name="组合 14"/>
          <p:cNvGrpSpPr/>
          <p:nvPr/>
        </p:nvGrpSpPr>
        <p:grpSpPr>
          <a:xfrm>
            <a:off x="7955105" y="1345818"/>
            <a:ext cx="3499761" cy="878306"/>
            <a:chOff x="7955105" y="1345818"/>
            <a:chExt cx="3499761" cy="878306"/>
          </a:xfrm>
        </p:grpSpPr>
        <p:sp>
          <p:nvSpPr>
            <p:cNvPr id="47" name="矩形 46"/>
            <p:cNvSpPr/>
            <p:nvPr/>
          </p:nvSpPr>
          <p:spPr>
            <a:xfrm>
              <a:off x="8073992" y="1345818"/>
              <a:ext cx="3380874" cy="878306"/>
            </a:xfrm>
            <a:prstGeom prst="rect">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64" name="组合 63"/>
            <p:cNvGrpSpPr/>
            <p:nvPr/>
          </p:nvGrpSpPr>
          <p:grpSpPr>
            <a:xfrm>
              <a:off x="7955105" y="1489895"/>
              <a:ext cx="1022682" cy="388618"/>
              <a:chOff x="721409" y="1359267"/>
              <a:chExt cx="1022682" cy="388618"/>
            </a:xfrm>
            <a:solidFill>
              <a:srgbClr val="E74C2E"/>
            </a:solidFill>
          </p:grpSpPr>
          <p:sp>
            <p:nvSpPr>
              <p:cNvPr id="65" name="任意多边形 64"/>
              <p:cNvSpPr/>
              <p:nvPr/>
            </p:nvSpPr>
            <p:spPr>
              <a:xfrm flipV="1">
                <a:off x="721410" y="1404986"/>
                <a:ext cx="1022681" cy="342899"/>
              </a:xfrm>
              <a:custGeom>
                <a:avLst/>
                <a:gdLst>
                  <a:gd name="connsiteX0" fmla="*/ 0 w 1022681"/>
                  <a:gd name="connsiteY0" fmla="*/ 0 h 342899"/>
                  <a:gd name="connsiteX1" fmla="*/ 1022681 w 1022681"/>
                  <a:gd name="connsiteY1" fmla="*/ 0 h 342899"/>
                  <a:gd name="connsiteX2" fmla="*/ 1022681 w 1022681"/>
                  <a:gd name="connsiteY2" fmla="*/ 8036 h 342899"/>
                  <a:gd name="connsiteX3" fmla="*/ 762826 w 1022681"/>
                  <a:gd name="connsiteY3" fmla="*/ 342899 h 342899"/>
                  <a:gd name="connsiteX4" fmla="*/ 0 w 1022681"/>
                  <a:gd name="connsiteY4" fmla="*/ 342899 h 342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681" h="342899">
                    <a:moveTo>
                      <a:pt x="0" y="0"/>
                    </a:moveTo>
                    <a:lnTo>
                      <a:pt x="1022681" y="0"/>
                    </a:lnTo>
                    <a:lnTo>
                      <a:pt x="1022681" y="8036"/>
                    </a:lnTo>
                    <a:lnTo>
                      <a:pt x="762826" y="342899"/>
                    </a:lnTo>
                    <a:lnTo>
                      <a:pt x="0" y="3428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6" name="直角三角形 65"/>
              <p:cNvSpPr/>
              <p:nvPr/>
            </p:nvSpPr>
            <p:spPr>
              <a:xfrm flipH="1">
                <a:off x="721409" y="1359267"/>
                <a:ext cx="120797" cy="4571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70" name="文本框 69"/>
            <p:cNvSpPr txBox="1"/>
            <p:nvPr/>
          </p:nvSpPr>
          <p:spPr>
            <a:xfrm>
              <a:off x="9259422" y="1553544"/>
              <a:ext cx="1560673"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定制</a:t>
              </a:r>
              <a:r>
                <a:rPr lang="en-US" altLang="zh-CN" sz="2400" dirty="0">
                  <a:solidFill>
                    <a:schemeClr val="bg1"/>
                  </a:solidFill>
                  <a:latin typeface="微软雅黑" panose="020B0503020204020204" pitchFamily="34" charset="-122"/>
                  <a:ea typeface="微软雅黑" panose="020B0503020204020204" pitchFamily="34" charset="-122"/>
                </a:rPr>
                <a:t>PPT</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903169" y="5280144"/>
            <a:ext cx="3380874" cy="733927"/>
            <a:chOff x="903169" y="5280144"/>
            <a:chExt cx="3380874" cy="733927"/>
          </a:xfrm>
        </p:grpSpPr>
        <p:sp>
          <p:nvSpPr>
            <p:cNvPr id="13" name="矩形 12"/>
            <p:cNvSpPr/>
            <p:nvPr/>
          </p:nvSpPr>
          <p:spPr>
            <a:xfrm>
              <a:off x="903169" y="5280144"/>
              <a:ext cx="3380874" cy="733927"/>
            </a:xfrm>
            <a:prstGeom prst="rec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1" name="文本框 70"/>
            <p:cNvSpPr txBox="1"/>
            <p:nvPr/>
          </p:nvSpPr>
          <p:spPr>
            <a:xfrm>
              <a:off x="1767019" y="5418924"/>
              <a:ext cx="1560673"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免费赠送</a:t>
              </a:r>
            </a:p>
          </p:txBody>
        </p:sp>
      </p:grpSp>
      <p:grpSp>
        <p:nvGrpSpPr>
          <p:cNvPr id="17" name="组合 16"/>
          <p:cNvGrpSpPr/>
          <p:nvPr/>
        </p:nvGrpSpPr>
        <p:grpSpPr>
          <a:xfrm>
            <a:off x="4488580" y="5280144"/>
            <a:ext cx="3380874" cy="733927"/>
            <a:chOff x="4488580" y="5280144"/>
            <a:chExt cx="3380874" cy="733927"/>
          </a:xfrm>
        </p:grpSpPr>
        <p:sp>
          <p:nvSpPr>
            <p:cNvPr id="46" name="矩形 45"/>
            <p:cNvSpPr/>
            <p:nvPr/>
          </p:nvSpPr>
          <p:spPr>
            <a:xfrm>
              <a:off x="4488580" y="5280144"/>
              <a:ext cx="3380874" cy="733927"/>
            </a:xfrm>
            <a:prstGeom prst="rec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2" name="文本框 71"/>
            <p:cNvSpPr txBox="1"/>
            <p:nvPr/>
          </p:nvSpPr>
          <p:spPr>
            <a:xfrm>
              <a:off x="5505302" y="5394922"/>
              <a:ext cx="1560673"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创新服务</a:t>
              </a:r>
            </a:p>
          </p:txBody>
        </p:sp>
      </p:grpSp>
      <p:grpSp>
        <p:nvGrpSpPr>
          <p:cNvPr id="18" name="组合 17"/>
          <p:cNvGrpSpPr/>
          <p:nvPr/>
        </p:nvGrpSpPr>
        <p:grpSpPr>
          <a:xfrm>
            <a:off x="8073990" y="5280144"/>
            <a:ext cx="3380874" cy="733927"/>
            <a:chOff x="8073990" y="5280144"/>
            <a:chExt cx="3380874" cy="733927"/>
          </a:xfrm>
        </p:grpSpPr>
        <p:sp>
          <p:nvSpPr>
            <p:cNvPr id="55" name="矩形 54"/>
            <p:cNvSpPr/>
            <p:nvPr/>
          </p:nvSpPr>
          <p:spPr>
            <a:xfrm>
              <a:off x="8073990" y="5280144"/>
              <a:ext cx="3380874" cy="733927"/>
            </a:xfrm>
            <a:prstGeom prst="rect">
              <a:avLst/>
            </a:prstGeom>
            <a:solidFill>
              <a:srgbClr val="E74C2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3" name="文本框 72"/>
            <p:cNvSpPr txBox="1"/>
            <p:nvPr/>
          </p:nvSpPr>
          <p:spPr>
            <a:xfrm>
              <a:off x="9153938" y="5394922"/>
              <a:ext cx="1560673" cy="46166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贴心服务</a:t>
              </a:r>
            </a:p>
          </p:txBody>
        </p:sp>
      </p:grpSp>
      <p:grpSp>
        <p:nvGrpSpPr>
          <p:cNvPr id="76" name="组合 75"/>
          <p:cNvGrpSpPr/>
          <p:nvPr/>
        </p:nvGrpSpPr>
        <p:grpSpPr>
          <a:xfrm>
            <a:off x="11550315" y="6507183"/>
            <a:ext cx="299785" cy="299785"/>
            <a:chOff x="11550315" y="6496550"/>
            <a:chExt cx="299785" cy="299785"/>
          </a:xfrm>
        </p:grpSpPr>
        <p:sp>
          <p:nvSpPr>
            <p:cNvPr id="77" name="椭圆 76"/>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右箭头 77"/>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9" name="组合 78"/>
          <p:cNvGrpSpPr/>
          <p:nvPr/>
        </p:nvGrpSpPr>
        <p:grpSpPr>
          <a:xfrm flipH="1">
            <a:off x="11055771" y="6507183"/>
            <a:ext cx="299785" cy="299785"/>
            <a:chOff x="11550315" y="6496550"/>
            <a:chExt cx="299785" cy="299785"/>
          </a:xfrm>
        </p:grpSpPr>
        <p:sp>
          <p:nvSpPr>
            <p:cNvPr id="80" name="椭圆 7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右箭头 80"/>
            <p:cNvSpPr/>
            <p:nvPr/>
          </p:nvSpPr>
          <p:spPr>
            <a:xfrm>
              <a:off x="11640049" y="6556709"/>
              <a:ext cx="144379" cy="168442"/>
            </a:xfrm>
            <a:prstGeom prst="rightArrow">
              <a:avLst/>
            </a:prstGeom>
            <a:solidFill>
              <a:srgbClr val="131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4" name="文本框 73"/>
          <p:cNvSpPr txBox="1"/>
          <p:nvPr/>
        </p:nvSpPr>
        <p:spPr>
          <a:xfrm>
            <a:off x="165465" y="6472347"/>
            <a:ext cx="78377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页码</a:t>
            </a:r>
          </a:p>
        </p:txBody>
      </p:sp>
    </p:spTree>
  </p:cSld>
  <p:clrMapOvr>
    <a:masterClrMapping/>
  </p:clrMapOvr>
  <p:transition spd="slow" advClick="0" advTm="0">
    <p:push/>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25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50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0-#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par>
                                    <p:cTn id="22" presetID="17" presetClass="entr" presetSubtype="10" fill="hold" grpId="0" nodeType="withEffect">
                                      <p:stCondLst>
                                        <p:cond delay="50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50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childTnLst>
                                    </p:cTn>
                                  </p:par>
                                  <p:par>
                                    <p:cTn id="30" presetID="17" presetClass="entr" presetSubtype="10" fill="hold" grpId="0" nodeType="withEffect">
                                      <p:stCondLst>
                                        <p:cond delay="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strVal val="#ppt_h"/>
                                              </p:val>
                                            </p:tav>
                                            <p:tav tm="100000">
                                              <p:val>
                                                <p:strVal val="#ppt_h"/>
                                              </p:val>
                                            </p:tav>
                                          </p:tavLst>
                                        </p:anim>
                                      </p:childTnLst>
                                    </p:cTn>
                                  </p:par>
                                  <p:par>
                                    <p:cTn id="34" presetID="17" presetClass="entr" presetSubtype="10" fill="hold" grpId="0"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strVal val="#ppt_h"/>
                                              </p:val>
                                            </p:tav>
                                            <p:tav tm="100000">
                                              <p:val>
                                                <p:strVal val="#ppt_h"/>
                                              </p:val>
                                            </p:tav>
                                          </p:tavLst>
                                        </p:anim>
                                      </p:childTnLst>
                                    </p:cTn>
                                  </p:par>
                                  <p:par>
                                    <p:cTn id="38" presetID="17" presetClass="entr" presetSubtype="10" fill="hold" grpId="0" nodeType="withEffect">
                                      <p:stCondLst>
                                        <p:cond delay="50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50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50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50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500"/>
                                      </p:stCondLst>
                                      <p:childTnLst>
                                        <p:set>
                                          <p:cBhvr>
                                            <p:cTn id="55" dur="1" fill="hold">
                                              <p:stCondLst>
                                                <p:cond delay="0"/>
                                              </p:stCondLst>
                                            </p:cTn>
                                            <p:tgtEl>
                                              <p:spTgt spid="40"/>
                                            </p:tgtEl>
                                            <p:attrNameLst>
                                              <p:attrName>style.visibility</p:attrName>
                                            </p:attrNameLst>
                                          </p:cBhvr>
                                          <p:to>
                                            <p:strVal val="visible"/>
                                          </p:to>
                                        </p:set>
                                        <p:anim calcmode="lin" valueType="num">
                                          <p:cBhvr>
                                            <p:cTn id="56" dur="500" fill="hold"/>
                                            <p:tgtEl>
                                              <p:spTgt spid="40"/>
                                            </p:tgtEl>
                                            <p:attrNameLst>
                                              <p:attrName>ppt_w</p:attrName>
                                            </p:attrNameLst>
                                          </p:cBhvr>
                                          <p:tavLst>
                                            <p:tav tm="0">
                                              <p:val>
                                                <p:fltVal val="0"/>
                                              </p:val>
                                            </p:tav>
                                            <p:tav tm="100000">
                                              <p:val>
                                                <p:strVal val="#ppt_w"/>
                                              </p:val>
                                            </p:tav>
                                          </p:tavLst>
                                        </p:anim>
                                        <p:anim calcmode="lin" valueType="num">
                                          <p:cBhvr>
                                            <p:cTn id="57" dur="500" fill="hold"/>
                                            <p:tgtEl>
                                              <p:spTgt spid="40"/>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50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500"/>
                                      </p:stCondLst>
                                      <p:childTnLst>
                                        <p:set>
                                          <p:cBhvr>
                                            <p:cTn id="63" dur="1" fill="hold">
                                              <p:stCondLst>
                                                <p:cond delay="0"/>
                                              </p:stCondLst>
                                            </p:cTn>
                                            <p:tgtEl>
                                              <p:spTgt spid="42"/>
                                            </p:tgtEl>
                                            <p:attrNameLst>
                                              <p:attrName>style.visibility</p:attrName>
                                            </p:attrNameLst>
                                          </p:cBhvr>
                                          <p:to>
                                            <p:strVal val="visible"/>
                                          </p:to>
                                        </p:set>
                                        <p:anim calcmode="lin" valueType="num">
                                          <p:cBhvr>
                                            <p:cTn id="64" dur="500" fill="hold"/>
                                            <p:tgtEl>
                                              <p:spTgt spid="42"/>
                                            </p:tgtEl>
                                            <p:attrNameLst>
                                              <p:attrName>ppt_w</p:attrName>
                                            </p:attrNameLst>
                                          </p:cBhvr>
                                          <p:tavLst>
                                            <p:tav tm="0">
                                              <p:val>
                                                <p:fltVal val="0"/>
                                              </p:val>
                                            </p:tav>
                                            <p:tav tm="100000">
                                              <p:val>
                                                <p:strVal val="#ppt_w"/>
                                              </p:val>
                                            </p:tav>
                                          </p:tavLst>
                                        </p:anim>
                                        <p:anim calcmode="lin" valueType="num">
                                          <p:cBhvr>
                                            <p:cTn id="65" dur="500" fill="hold"/>
                                            <p:tgtEl>
                                              <p:spTgt spid="42"/>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500"/>
                                      </p:stCondLst>
                                      <p:childTnLst>
                                        <p:set>
                                          <p:cBhvr>
                                            <p:cTn id="67" dur="1" fill="hold">
                                              <p:stCondLst>
                                                <p:cond delay="0"/>
                                              </p:stCondLst>
                                            </p:cTn>
                                            <p:tgtEl>
                                              <p:spTgt spid="43"/>
                                            </p:tgtEl>
                                            <p:attrNameLst>
                                              <p:attrName>style.visibility</p:attrName>
                                            </p:attrNameLst>
                                          </p:cBhvr>
                                          <p:to>
                                            <p:strVal val="visible"/>
                                          </p:to>
                                        </p:set>
                                        <p:anim calcmode="lin" valueType="num">
                                          <p:cBhvr>
                                            <p:cTn id="68" dur="500" fill="hold"/>
                                            <p:tgtEl>
                                              <p:spTgt spid="43"/>
                                            </p:tgtEl>
                                            <p:attrNameLst>
                                              <p:attrName>ppt_w</p:attrName>
                                            </p:attrNameLst>
                                          </p:cBhvr>
                                          <p:tavLst>
                                            <p:tav tm="0">
                                              <p:val>
                                                <p:fltVal val="0"/>
                                              </p:val>
                                            </p:tav>
                                            <p:tav tm="100000">
                                              <p:val>
                                                <p:strVal val="#ppt_w"/>
                                              </p:val>
                                            </p:tav>
                                          </p:tavLst>
                                        </p:anim>
                                        <p:anim calcmode="lin" valueType="num">
                                          <p:cBhvr>
                                            <p:cTn id="69" dur="500" fill="hold"/>
                                            <p:tgtEl>
                                              <p:spTgt spid="43"/>
                                            </p:tgtEl>
                                            <p:attrNameLst>
                                              <p:attrName>ppt_h</p:attrName>
                                            </p:attrNameLst>
                                          </p:cBhvr>
                                          <p:tavLst>
                                            <p:tav tm="0">
                                              <p:val>
                                                <p:strVal val="#ppt_h"/>
                                              </p:val>
                                            </p:tav>
                                            <p:tav tm="100000">
                                              <p:val>
                                                <p:strVal val="#ppt_h"/>
                                              </p:val>
                                            </p:tav>
                                          </p:tavLst>
                                        </p:anim>
                                      </p:childTnLst>
                                    </p:cTn>
                                  </p:par>
                                  <p:par>
                                    <p:cTn id="70" presetID="17" presetClass="entr" presetSubtype="10" fill="hold" grpId="0" nodeType="withEffect">
                                      <p:stCondLst>
                                        <p:cond delay="500"/>
                                      </p:stCondLst>
                                      <p:childTnLst>
                                        <p:set>
                                          <p:cBhvr>
                                            <p:cTn id="71" dur="1" fill="hold">
                                              <p:stCondLst>
                                                <p:cond delay="0"/>
                                              </p:stCondLst>
                                            </p:cTn>
                                            <p:tgtEl>
                                              <p:spTgt spid="44"/>
                                            </p:tgtEl>
                                            <p:attrNameLst>
                                              <p:attrName>style.visibility</p:attrName>
                                            </p:attrNameLst>
                                          </p:cBhvr>
                                          <p:to>
                                            <p:strVal val="visible"/>
                                          </p:to>
                                        </p:set>
                                        <p:anim calcmode="lin" valueType="num">
                                          <p:cBhvr>
                                            <p:cTn id="72" dur="500" fill="hold"/>
                                            <p:tgtEl>
                                              <p:spTgt spid="44"/>
                                            </p:tgtEl>
                                            <p:attrNameLst>
                                              <p:attrName>ppt_w</p:attrName>
                                            </p:attrNameLst>
                                          </p:cBhvr>
                                          <p:tavLst>
                                            <p:tav tm="0">
                                              <p:val>
                                                <p:fltVal val="0"/>
                                              </p:val>
                                            </p:tav>
                                            <p:tav tm="100000">
                                              <p:val>
                                                <p:strVal val="#ppt_w"/>
                                              </p:val>
                                            </p:tav>
                                          </p:tavLst>
                                        </p:anim>
                                        <p:anim calcmode="lin" valueType="num">
                                          <p:cBhvr>
                                            <p:cTn id="73" dur="500" fill="hold"/>
                                            <p:tgtEl>
                                              <p:spTgt spid="44"/>
                                            </p:tgtEl>
                                            <p:attrNameLst>
                                              <p:attrName>ppt_h</p:attrName>
                                            </p:attrNameLst>
                                          </p:cBhvr>
                                          <p:tavLst>
                                            <p:tav tm="0">
                                              <p:val>
                                                <p:strVal val="#ppt_h"/>
                                              </p:val>
                                            </p:tav>
                                            <p:tav tm="100000">
                                              <p:val>
                                                <p:strVal val="#ppt_h"/>
                                              </p:val>
                                            </p:tav>
                                          </p:tavLst>
                                        </p:anim>
                                      </p:childTnLst>
                                    </p:cTn>
                                  </p:par>
                                  <p:par>
                                    <p:cTn id="74" presetID="17" presetClass="entr" presetSubtype="10" fill="hold" grpId="0" nodeType="withEffect">
                                      <p:stCondLst>
                                        <p:cond delay="500"/>
                                      </p:stCondLst>
                                      <p:childTnLst>
                                        <p:set>
                                          <p:cBhvr>
                                            <p:cTn id="75" dur="1" fill="hold">
                                              <p:stCondLst>
                                                <p:cond delay="0"/>
                                              </p:stCondLst>
                                            </p:cTn>
                                            <p:tgtEl>
                                              <p:spTgt spid="45"/>
                                            </p:tgtEl>
                                            <p:attrNameLst>
                                              <p:attrName>style.visibility</p:attrName>
                                            </p:attrNameLst>
                                          </p:cBhvr>
                                          <p:to>
                                            <p:strVal val="visible"/>
                                          </p:to>
                                        </p:set>
                                        <p:anim calcmode="lin" valueType="num">
                                          <p:cBhvr>
                                            <p:cTn id="76" dur="500" fill="hold"/>
                                            <p:tgtEl>
                                              <p:spTgt spid="45"/>
                                            </p:tgtEl>
                                            <p:attrNameLst>
                                              <p:attrName>ppt_w</p:attrName>
                                            </p:attrNameLst>
                                          </p:cBhvr>
                                          <p:tavLst>
                                            <p:tav tm="0">
                                              <p:val>
                                                <p:fltVal val="0"/>
                                              </p:val>
                                            </p:tav>
                                            <p:tav tm="100000">
                                              <p:val>
                                                <p:strVal val="#ppt_w"/>
                                              </p:val>
                                            </p:tav>
                                          </p:tavLst>
                                        </p:anim>
                                        <p:anim calcmode="lin" valueType="num">
                                          <p:cBhvr>
                                            <p:cTn id="77" dur="500" fill="hold"/>
                                            <p:tgtEl>
                                              <p:spTgt spid="45"/>
                                            </p:tgtEl>
                                            <p:attrNameLst>
                                              <p:attrName>ppt_h</p:attrName>
                                            </p:attrNameLst>
                                          </p:cBhvr>
                                          <p:tavLst>
                                            <p:tav tm="0">
                                              <p:val>
                                                <p:strVal val="#ppt_h"/>
                                              </p:val>
                                            </p:tav>
                                            <p:tav tm="100000">
                                              <p:val>
                                                <p:strVal val="#ppt_h"/>
                                              </p:val>
                                            </p:tav>
                                          </p:tavLst>
                                        </p:anim>
                                      </p:childTnLst>
                                    </p:cTn>
                                  </p:par>
                                  <p:par>
                                    <p:cTn id="78" presetID="17" presetClass="entr" presetSubtype="10" fill="hold" grpId="0" nodeType="withEffect">
                                      <p:stCondLst>
                                        <p:cond delay="50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strVal val="#ppt_h"/>
                                              </p:val>
                                            </p:tav>
                                            <p:tav tm="100000">
                                              <p:val>
                                                <p:strVal val="#ppt_h"/>
                                              </p:val>
                                            </p:tav>
                                          </p:tavLst>
                                        </p:anim>
                                      </p:childTnLst>
                                    </p:cTn>
                                  </p:par>
                                  <p:par>
                                    <p:cTn id="82" presetID="17" presetClass="entr" presetSubtype="10" fill="hold" grpId="0" nodeType="withEffect">
                                      <p:stCondLst>
                                        <p:cond delay="500"/>
                                      </p:stCondLst>
                                      <p:childTnLst>
                                        <p:set>
                                          <p:cBhvr>
                                            <p:cTn id="83" dur="1" fill="hold">
                                              <p:stCondLst>
                                                <p:cond delay="0"/>
                                              </p:stCondLst>
                                            </p:cTn>
                                            <p:tgtEl>
                                              <p:spTgt spid="49"/>
                                            </p:tgtEl>
                                            <p:attrNameLst>
                                              <p:attrName>style.visibility</p:attrName>
                                            </p:attrNameLst>
                                          </p:cBhvr>
                                          <p:to>
                                            <p:strVal val="visible"/>
                                          </p:to>
                                        </p:set>
                                        <p:anim calcmode="lin" valueType="num">
                                          <p:cBhvr>
                                            <p:cTn id="84" dur="500" fill="hold"/>
                                            <p:tgtEl>
                                              <p:spTgt spid="49"/>
                                            </p:tgtEl>
                                            <p:attrNameLst>
                                              <p:attrName>ppt_w</p:attrName>
                                            </p:attrNameLst>
                                          </p:cBhvr>
                                          <p:tavLst>
                                            <p:tav tm="0">
                                              <p:val>
                                                <p:fltVal val="0"/>
                                              </p:val>
                                            </p:tav>
                                            <p:tav tm="100000">
                                              <p:val>
                                                <p:strVal val="#ppt_w"/>
                                              </p:val>
                                            </p:tav>
                                          </p:tavLst>
                                        </p:anim>
                                        <p:anim calcmode="lin" valueType="num">
                                          <p:cBhvr>
                                            <p:cTn id="85" dur="500" fill="hold"/>
                                            <p:tgtEl>
                                              <p:spTgt spid="49"/>
                                            </p:tgtEl>
                                            <p:attrNameLst>
                                              <p:attrName>ppt_h</p:attrName>
                                            </p:attrNameLst>
                                          </p:cBhvr>
                                          <p:tavLst>
                                            <p:tav tm="0">
                                              <p:val>
                                                <p:strVal val="#ppt_h"/>
                                              </p:val>
                                            </p:tav>
                                            <p:tav tm="100000">
                                              <p:val>
                                                <p:strVal val="#ppt_h"/>
                                              </p:val>
                                            </p:tav>
                                          </p:tavLst>
                                        </p:anim>
                                      </p:childTnLst>
                                    </p:cTn>
                                  </p:par>
                                  <p:par>
                                    <p:cTn id="86" presetID="17" presetClass="entr" presetSubtype="10" fill="hold" grpId="0" nodeType="withEffect">
                                      <p:stCondLst>
                                        <p:cond delay="500"/>
                                      </p:stCondLst>
                                      <p:childTnLst>
                                        <p:set>
                                          <p:cBhvr>
                                            <p:cTn id="87" dur="1" fill="hold">
                                              <p:stCondLst>
                                                <p:cond delay="0"/>
                                              </p:stCondLst>
                                            </p:cTn>
                                            <p:tgtEl>
                                              <p:spTgt spid="50"/>
                                            </p:tgtEl>
                                            <p:attrNameLst>
                                              <p:attrName>style.visibility</p:attrName>
                                            </p:attrNameLst>
                                          </p:cBhvr>
                                          <p:to>
                                            <p:strVal val="visible"/>
                                          </p:to>
                                        </p:set>
                                        <p:anim calcmode="lin" valueType="num">
                                          <p:cBhvr>
                                            <p:cTn id="88" dur="500" fill="hold"/>
                                            <p:tgtEl>
                                              <p:spTgt spid="50"/>
                                            </p:tgtEl>
                                            <p:attrNameLst>
                                              <p:attrName>ppt_w</p:attrName>
                                            </p:attrNameLst>
                                          </p:cBhvr>
                                          <p:tavLst>
                                            <p:tav tm="0">
                                              <p:val>
                                                <p:fltVal val="0"/>
                                              </p:val>
                                            </p:tav>
                                            <p:tav tm="100000">
                                              <p:val>
                                                <p:strVal val="#ppt_w"/>
                                              </p:val>
                                            </p:tav>
                                          </p:tavLst>
                                        </p:anim>
                                        <p:anim calcmode="lin" valueType="num">
                                          <p:cBhvr>
                                            <p:cTn id="89" dur="500" fill="hold"/>
                                            <p:tgtEl>
                                              <p:spTgt spid="50"/>
                                            </p:tgtEl>
                                            <p:attrNameLst>
                                              <p:attrName>ppt_h</p:attrName>
                                            </p:attrNameLst>
                                          </p:cBhvr>
                                          <p:tavLst>
                                            <p:tav tm="0">
                                              <p:val>
                                                <p:strVal val="#ppt_h"/>
                                              </p:val>
                                            </p:tav>
                                            <p:tav tm="100000">
                                              <p:val>
                                                <p:strVal val="#ppt_h"/>
                                              </p:val>
                                            </p:tav>
                                          </p:tavLst>
                                        </p:anim>
                                      </p:childTnLst>
                                    </p:cTn>
                                  </p:par>
                                  <p:par>
                                    <p:cTn id="90" presetID="17" presetClass="entr" presetSubtype="10" fill="hold" grpId="0" nodeType="withEffect">
                                      <p:stCondLst>
                                        <p:cond delay="500"/>
                                      </p:stCondLst>
                                      <p:childTnLst>
                                        <p:set>
                                          <p:cBhvr>
                                            <p:cTn id="91" dur="1" fill="hold">
                                              <p:stCondLst>
                                                <p:cond delay="0"/>
                                              </p:stCondLst>
                                            </p:cTn>
                                            <p:tgtEl>
                                              <p:spTgt spid="51"/>
                                            </p:tgtEl>
                                            <p:attrNameLst>
                                              <p:attrName>style.visibility</p:attrName>
                                            </p:attrNameLst>
                                          </p:cBhvr>
                                          <p:to>
                                            <p:strVal val="visible"/>
                                          </p:to>
                                        </p:set>
                                        <p:anim calcmode="lin" valueType="num">
                                          <p:cBhvr>
                                            <p:cTn id="92" dur="500" fill="hold"/>
                                            <p:tgtEl>
                                              <p:spTgt spid="51"/>
                                            </p:tgtEl>
                                            <p:attrNameLst>
                                              <p:attrName>ppt_w</p:attrName>
                                            </p:attrNameLst>
                                          </p:cBhvr>
                                          <p:tavLst>
                                            <p:tav tm="0">
                                              <p:val>
                                                <p:fltVal val="0"/>
                                              </p:val>
                                            </p:tav>
                                            <p:tav tm="100000">
                                              <p:val>
                                                <p:strVal val="#ppt_w"/>
                                              </p:val>
                                            </p:tav>
                                          </p:tavLst>
                                        </p:anim>
                                        <p:anim calcmode="lin" valueType="num">
                                          <p:cBhvr>
                                            <p:cTn id="93" dur="500" fill="hold"/>
                                            <p:tgtEl>
                                              <p:spTgt spid="51"/>
                                            </p:tgtEl>
                                            <p:attrNameLst>
                                              <p:attrName>ppt_h</p:attrName>
                                            </p:attrNameLst>
                                          </p:cBhvr>
                                          <p:tavLst>
                                            <p:tav tm="0">
                                              <p:val>
                                                <p:strVal val="#ppt_h"/>
                                              </p:val>
                                            </p:tav>
                                            <p:tav tm="100000">
                                              <p:val>
                                                <p:strVal val="#ppt_h"/>
                                              </p:val>
                                            </p:tav>
                                          </p:tavLst>
                                        </p:anim>
                                      </p:childTnLst>
                                    </p:cTn>
                                  </p:par>
                                  <p:par>
                                    <p:cTn id="94" presetID="17" presetClass="entr" presetSubtype="10" fill="hold" grpId="0" nodeType="withEffect">
                                      <p:stCondLst>
                                        <p:cond delay="500"/>
                                      </p:stCondLst>
                                      <p:childTnLst>
                                        <p:set>
                                          <p:cBhvr>
                                            <p:cTn id="95" dur="1" fill="hold">
                                              <p:stCondLst>
                                                <p:cond delay="0"/>
                                              </p:stCondLst>
                                            </p:cTn>
                                            <p:tgtEl>
                                              <p:spTgt spid="52"/>
                                            </p:tgtEl>
                                            <p:attrNameLst>
                                              <p:attrName>style.visibility</p:attrName>
                                            </p:attrNameLst>
                                          </p:cBhvr>
                                          <p:to>
                                            <p:strVal val="visible"/>
                                          </p:to>
                                        </p:set>
                                        <p:anim calcmode="lin" valueType="num">
                                          <p:cBhvr>
                                            <p:cTn id="96" dur="500" fill="hold"/>
                                            <p:tgtEl>
                                              <p:spTgt spid="52"/>
                                            </p:tgtEl>
                                            <p:attrNameLst>
                                              <p:attrName>ppt_w</p:attrName>
                                            </p:attrNameLst>
                                          </p:cBhvr>
                                          <p:tavLst>
                                            <p:tav tm="0">
                                              <p:val>
                                                <p:fltVal val="0"/>
                                              </p:val>
                                            </p:tav>
                                            <p:tav tm="100000">
                                              <p:val>
                                                <p:strVal val="#ppt_w"/>
                                              </p:val>
                                            </p:tav>
                                          </p:tavLst>
                                        </p:anim>
                                        <p:anim calcmode="lin" valueType="num">
                                          <p:cBhvr>
                                            <p:cTn id="97" dur="500" fill="hold"/>
                                            <p:tgtEl>
                                              <p:spTgt spid="52"/>
                                            </p:tgtEl>
                                            <p:attrNameLst>
                                              <p:attrName>ppt_h</p:attrName>
                                            </p:attrNameLst>
                                          </p:cBhvr>
                                          <p:tavLst>
                                            <p:tav tm="0">
                                              <p:val>
                                                <p:strVal val="#ppt_h"/>
                                              </p:val>
                                            </p:tav>
                                            <p:tav tm="100000">
                                              <p:val>
                                                <p:strVal val="#ppt_h"/>
                                              </p:val>
                                            </p:tav>
                                          </p:tavLst>
                                        </p:anim>
                                      </p:childTnLst>
                                    </p:cTn>
                                  </p:par>
                                  <p:par>
                                    <p:cTn id="98" presetID="17" presetClass="entr" presetSubtype="10" fill="hold" grpId="0" nodeType="withEffect">
                                      <p:stCondLst>
                                        <p:cond delay="500"/>
                                      </p:stCondLst>
                                      <p:childTnLst>
                                        <p:set>
                                          <p:cBhvr>
                                            <p:cTn id="99" dur="1" fill="hold">
                                              <p:stCondLst>
                                                <p:cond delay="0"/>
                                              </p:stCondLst>
                                            </p:cTn>
                                            <p:tgtEl>
                                              <p:spTgt spid="53"/>
                                            </p:tgtEl>
                                            <p:attrNameLst>
                                              <p:attrName>style.visibility</p:attrName>
                                            </p:attrNameLst>
                                          </p:cBhvr>
                                          <p:to>
                                            <p:strVal val="visible"/>
                                          </p:to>
                                        </p:set>
                                        <p:anim calcmode="lin" valueType="num">
                                          <p:cBhvr>
                                            <p:cTn id="100" dur="500" fill="hold"/>
                                            <p:tgtEl>
                                              <p:spTgt spid="53"/>
                                            </p:tgtEl>
                                            <p:attrNameLst>
                                              <p:attrName>ppt_w</p:attrName>
                                            </p:attrNameLst>
                                          </p:cBhvr>
                                          <p:tavLst>
                                            <p:tav tm="0">
                                              <p:val>
                                                <p:fltVal val="0"/>
                                              </p:val>
                                            </p:tav>
                                            <p:tav tm="100000">
                                              <p:val>
                                                <p:strVal val="#ppt_w"/>
                                              </p:val>
                                            </p:tav>
                                          </p:tavLst>
                                        </p:anim>
                                        <p:anim calcmode="lin" valueType="num">
                                          <p:cBhvr>
                                            <p:cTn id="101" dur="500" fill="hold"/>
                                            <p:tgtEl>
                                              <p:spTgt spid="53"/>
                                            </p:tgtEl>
                                            <p:attrNameLst>
                                              <p:attrName>ppt_h</p:attrName>
                                            </p:attrNameLst>
                                          </p:cBhvr>
                                          <p:tavLst>
                                            <p:tav tm="0">
                                              <p:val>
                                                <p:strVal val="#ppt_h"/>
                                              </p:val>
                                            </p:tav>
                                            <p:tav tm="100000">
                                              <p:val>
                                                <p:strVal val="#ppt_h"/>
                                              </p:val>
                                            </p:tav>
                                          </p:tavLst>
                                        </p:anim>
                                      </p:childTnLst>
                                    </p:cTn>
                                  </p:par>
                                  <p:par>
                                    <p:cTn id="102" presetID="17" presetClass="entr" presetSubtype="10" fill="hold" grpId="0" nodeType="withEffect">
                                      <p:stCondLst>
                                        <p:cond delay="500"/>
                                      </p:stCondLst>
                                      <p:childTnLst>
                                        <p:set>
                                          <p:cBhvr>
                                            <p:cTn id="103" dur="1" fill="hold">
                                              <p:stCondLst>
                                                <p:cond delay="0"/>
                                              </p:stCondLst>
                                            </p:cTn>
                                            <p:tgtEl>
                                              <p:spTgt spid="54"/>
                                            </p:tgtEl>
                                            <p:attrNameLst>
                                              <p:attrName>style.visibility</p:attrName>
                                            </p:attrNameLst>
                                          </p:cBhvr>
                                          <p:to>
                                            <p:strVal val="visible"/>
                                          </p:to>
                                        </p:set>
                                        <p:anim calcmode="lin" valueType="num">
                                          <p:cBhvr>
                                            <p:cTn id="104" dur="500" fill="hold"/>
                                            <p:tgtEl>
                                              <p:spTgt spid="54"/>
                                            </p:tgtEl>
                                            <p:attrNameLst>
                                              <p:attrName>ppt_w</p:attrName>
                                            </p:attrNameLst>
                                          </p:cBhvr>
                                          <p:tavLst>
                                            <p:tav tm="0">
                                              <p:val>
                                                <p:fltVal val="0"/>
                                              </p:val>
                                            </p:tav>
                                            <p:tav tm="100000">
                                              <p:val>
                                                <p:strVal val="#ppt_w"/>
                                              </p:val>
                                            </p:tav>
                                          </p:tavLst>
                                        </p:anim>
                                        <p:anim calcmode="lin" valueType="num">
                                          <p:cBhvr>
                                            <p:cTn id="105" dur="500" fill="hold"/>
                                            <p:tgtEl>
                                              <p:spTgt spid="54"/>
                                            </p:tgtEl>
                                            <p:attrNameLst>
                                              <p:attrName>ppt_h</p:attrName>
                                            </p:attrNameLst>
                                          </p:cBhvr>
                                          <p:tavLst>
                                            <p:tav tm="0">
                                              <p:val>
                                                <p:strVal val="#ppt_h"/>
                                              </p:val>
                                            </p:tav>
                                            <p:tav tm="100000">
                                              <p:val>
                                                <p:strVal val="#ppt_h"/>
                                              </p:val>
                                            </p:tav>
                                          </p:tavLst>
                                        </p:anim>
                                      </p:childTnLst>
                                    </p:cTn>
                                  </p:par>
                                </p:childTnLst>
                              </p:cTn>
                            </p:par>
                            <p:par>
                              <p:cTn id="106" fill="hold">
                                <p:stCondLst>
                                  <p:cond delay="1000"/>
                                </p:stCondLst>
                                <p:childTnLst>
                                  <p:par>
                                    <p:cTn id="107" presetID="49" presetClass="entr" presetSubtype="0" decel="100000" fill="hold"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 calcmode="lin" valueType="num">
                                          <p:cBhvr>
                                            <p:cTn id="111" dur="500" fill="hold"/>
                                            <p:tgtEl>
                                              <p:spTgt spid="16"/>
                                            </p:tgtEl>
                                            <p:attrNameLst>
                                              <p:attrName>style.rotation</p:attrName>
                                            </p:attrNameLst>
                                          </p:cBhvr>
                                          <p:tavLst>
                                            <p:tav tm="0">
                                              <p:val>
                                                <p:fltVal val="360"/>
                                              </p:val>
                                            </p:tav>
                                            <p:tav tm="100000">
                                              <p:val>
                                                <p:fltVal val="0"/>
                                              </p:val>
                                            </p:tav>
                                          </p:tavLst>
                                        </p:anim>
                                        <p:animEffect transition="in" filter="fade">
                                          <p:cBhvr>
                                            <p:cTn id="112" dur="500"/>
                                            <p:tgtEl>
                                              <p:spTgt spid="16"/>
                                            </p:tgtEl>
                                          </p:cBhvr>
                                        </p:animEffect>
                                      </p:childTnLst>
                                    </p:cTn>
                                  </p:par>
                                </p:childTnLst>
                              </p:cTn>
                            </p:par>
                            <p:par>
                              <p:cTn id="113" fill="hold">
                                <p:stCondLst>
                                  <p:cond delay="1500"/>
                                </p:stCondLst>
                                <p:childTnLst>
                                  <p:par>
                                    <p:cTn id="114" presetID="49" presetClass="entr" presetSubtype="0" decel="100000" fill="hold"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500" fill="hold"/>
                                            <p:tgtEl>
                                              <p:spTgt spid="17"/>
                                            </p:tgtEl>
                                            <p:attrNameLst>
                                              <p:attrName>ppt_w</p:attrName>
                                            </p:attrNameLst>
                                          </p:cBhvr>
                                          <p:tavLst>
                                            <p:tav tm="0">
                                              <p:val>
                                                <p:fltVal val="0"/>
                                              </p:val>
                                            </p:tav>
                                            <p:tav tm="100000">
                                              <p:val>
                                                <p:strVal val="#ppt_w"/>
                                              </p:val>
                                            </p:tav>
                                          </p:tavLst>
                                        </p:anim>
                                        <p:anim calcmode="lin" valueType="num">
                                          <p:cBhvr>
                                            <p:cTn id="117" dur="500" fill="hold"/>
                                            <p:tgtEl>
                                              <p:spTgt spid="17"/>
                                            </p:tgtEl>
                                            <p:attrNameLst>
                                              <p:attrName>ppt_h</p:attrName>
                                            </p:attrNameLst>
                                          </p:cBhvr>
                                          <p:tavLst>
                                            <p:tav tm="0">
                                              <p:val>
                                                <p:fltVal val="0"/>
                                              </p:val>
                                            </p:tav>
                                            <p:tav tm="100000">
                                              <p:val>
                                                <p:strVal val="#ppt_h"/>
                                              </p:val>
                                            </p:tav>
                                          </p:tavLst>
                                        </p:anim>
                                        <p:anim calcmode="lin" valueType="num">
                                          <p:cBhvr>
                                            <p:cTn id="118" dur="500" fill="hold"/>
                                            <p:tgtEl>
                                              <p:spTgt spid="17"/>
                                            </p:tgtEl>
                                            <p:attrNameLst>
                                              <p:attrName>style.rotation</p:attrName>
                                            </p:attrNameLst>
                                          </p:cBhvr>
                                          <p:tavLst>
                                            <p:tav tm="0">
                                              <p:val>
                                                <p:fltVal val="360"/>
                                              </p:val>
                                            </p:tav>
                                            <p:tav tm="100000">
                                              <p:val>
                                                <p:fltVal val="0"/>
                                              </p:val>
                                            </p:tav>
                                          </p:tavLst>
                                        </p:anim>
                                        <p:animEffect transition="in" filter="fade">
                                          <p:cBhvr>
                                            <p:cTn id="119" dur="500"/>
                                            <p:tgtEl>
                                              <p:spTgt spid="17"/>
                                            </p:tgtEl>
                                          </p:cBhvr>
                                        </p:animEffect>
                                      </p:childTnLst>
                                    </p:cTn>
                                  </p:par>
                                </p:childTnLst>
                              </p:cTn>
                            </p:par>
                            <p:par>
                              <p:cTn id="120" fill="hold">
                                <p:stCondLst>
                                  <p:cond delay="2000"/>
                                </p:stCondLst>
                                <p:childTnLst>
                                  <p:par>
                                    <p:cTn id="121" presetID="49" presetClass="entr" presetSubtype="0" decel="100000" fill="hold" nodeType="afterEffect">
                                      <p:stCondLst>
                                        <p:cond delay="0"/>
                                      </p:stCondLst>
                                      <p:childTnLst>
                                        <p:set>
                                          <p:cBhvr>
                                            <p:cTn id="122" dur="1" fill="hold">
                                              <p:stCondLst>
                                                <p:cond delay="0"/>
                                              </p:stCondLst>
                                            </p:cTn>
                                            <p:tgtEl>
                                              <p:spTgt spid="18"/>
                                            </p:tgtEl>
                                            <p:attrNameLst>
                                              <p:attrName>style.visibility</p:attrName>
                                            </p:attrNameLst>
                                          </p:cBhvr>
                                          <p:to>
                                            <p:strVal val="visible"/>
                                          </p:to>
                                        </p:set>
                                        <p:anim calcmode="lin" valueType="num">
                                          <p:cBhvr>
                                            <p:cTn id="123" dur="500" fill="hold"/>
                                            <p:tgtEl>
                                              <p:spTgt spid="18"/>
                                            </p:tgtEl>
                                            <p:attrNameLst>
                                              <p:attrName>ppt_w</p:attrName>
                                            </p:attrNameLst>
                                          </p:cBhvr>
                                          <p:tavLst>
                                            <p:tav tm="0">
                                              <p:val>
                                                <p:fltVal val="0"/>
                                              </p:val>
                                            </p:tav>
                                            <p:tav tm="100000">
                                              <p:val>
                                                <p:strVal val="#ppt_w"/>
                                              </p:val>
                                            </p:tav>
                                          </p:tavLst>
                                        </p:anim>
                                        <p:anim calcmode="lin" valueType="num">
                                          <p:cBhvr>
                                            <p:cTn id="124" dur="500" fill="hold"/>
                                            <p:tgtEl>
                                              <p:spTgt spid="18"/>
                                            </p:tgtEl>
                                            <p:attrNameLst>
                                              <p:attrName>ppt_h</p:attrName>
                                            </p:attrNameLst>
                                          </p:cBhvr>
                                          <p:tavLst>
                                            <p:tav tm="0">
                                              <p:val>
                                                <p:fltVal val="0"/>
                                              </p:val>
                                            </p:tav>
                                            <p:tav tm="100000">
                                              <p:val>
                                                <p:strVal val="#ppt_h"/>
                                              </p:val>
                                            </p:tav>
                                          </p:tavLst>
                                        </p:anim>
                                        <p:anim calcmode="lin" valueType="num">
                                          <p:cBhvr>
                                            <p:cTn id="125" dur="500" fill="hold"/>
                                            <p:tgtEl>
                                              <p:spTgt spid="18"/>
                                            </p:tgtEl>
                                            <p:attrNameLst>
                                              <p:attrName>style.rotation</p:attrName>
                                            </p:attrNameLst>
                                          </p:cBhvr>
                                          <p:tavLst>
                                            <p:tav tm="0">
                                              <p:val>
                                                <p:fltVal val="360"/>
                                              </p:val>
                                            </p:tav>
                                            <p:tav tm="100000">
                                              <p:val>
                                                <p:fltVal val="0"/>
                                              </p:val>
                                            </p:tav>
                                          </p:tavLst>
                                        </p:anim>
                                        <p:animEffect transition="in" filter="fade">
                                          <p:cBhvr>
                                            <p:cTn id="1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39" grpId="0" animBg="1"/>
          <p:bldP spid="40" grpId="0" animBg="1"/>
          <p:bldP spid="41" grpId="0" animBg="1"/>
          <p:bldP spid="42" grpId="0" animBg="1"/>
          <p:bldP spid="43" grpId="0" animBg="1"/>
          <p:bldP spid="44" grpId="0" animBg="1"/>
          <p:bldP spid="45" grpId="0" animBg="1"/>
          <p:bldP spid="48" grpId="0" animBg="1"/>
          <p:bldP spid="49" grpId="0" animBg="1"/>
          <p:bldP spid="50" grpId="0" animBg="1"/>
          <p:bldP spid="51" grpId="0" animBg="1"/>
          <p:bldP spid="52" grpId="0" animBg="1"/>
          <p:bldP spid="53" grpId="0" animBg="1"/>
          <p:bldP spid="5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25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0-#ppt_w/2"/>
                                              </p:val>
                                            </p:tav>
                                            <p:tav tm="100000">
                                              <p:val>
                                                <p:strVal val="#ppt_x"/>
                                              </p:val>
                                            </p:tav>
                                          </p:tavLst>
                                        </p:anim>
                                        <p:anim calcmode="lin" valueType="num">
                                          <p:cBhvr additive="base">
                                            <p:cTn id="17" dur="500" fill="hold"/>
                                            <p:tgtEl>
                                              <p:spTgt spid="14"/>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50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0-#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par>
                                    <p:cTn id="22" presetID="17" presetClass="entr" presetSubtype="10" fill="hold" grpId="0" nodeType="withEffect">
                                      <p:stCondLst>
                                        <p:cond delay="50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50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childTnLst>
                                    </p:cTn>
                                  </p:par>
                                  <p:par>
                                    <p:cTn id="30" presetID="17" presetClass="entr" presetSubtype="10" fill="hold" grpId="0" nodeType="withEffect">
                                      <p:stCondLst>
                                        <p:cond delay="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strVal val="#ppt_h"/>
                                              </p:val>
                                            </p:tav>
                                            <p:tav tm="100000">
                                              <p:val>
                                                <p:strVal val="#ppt_h"/>
                                              </p:val>
                                            </p:tav>
                                          </p:tavLst>
                                        </p:anim>
                                      </p:childTnLst>
                                    </p:cTn>
                                  </p:par>
                                  <p:par>
                                    <p:cTn id="34" presetID="17" presetClass="entr" presetSubtype="10" fill="hold" grpId="0" nodeType="withEffect">
                                      <p:stCondLst>
                                        <p:cond delay="50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strVal val="#ppt_h"/>
                                              </p:val>
                                            </p:tav>
                                            <p:tav tm="100000">
                                              <p:val>
                                                <p:strVal val="#ppt_h"/>
                                              </p:val>
                                            </p:tav>
                                          </p:tavLst>
                                        </p:anim>
                                      </p:childTnLst>
                                    </p:cTn>
                                  </p:par>
                                  <p:par>
                                    <p:cTn id="38" presetID="17" presetClass="entr" presetSubtype="10" fill="hold" grpId="0" nodeType="withEffect">
                                      <p:stCondLst>
                                        <p:cond delay="50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50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50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50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500"/>
                                      </p:stCondLst>
                                      <p:childTnLst>
                                        <p:set>
                                          <p:cBhvr>
                                            <p:cTn id="55" dur="1" fill="hold">
                                              <p:stCondLst>
                                                <p:cond delay="0"/>
                                              </p:stCondLst>
                                            </p:cTn>
                                            <p:tgtEl>
                                              <p:spTgt spid="40"/>
                                            </p:tgtEl>
                                            <p:attrNameLst>
                                              <p:attrName>style.visibility</p:attrName>
                                            </p:attrNameLst>
                                          </p:cBhvr>
                                          <p:to>
                                            <p:strVal val="visible"/>
                                          </p:to>
                                        </p:set>
                                        <p:anim calcmode="lin" valueType="num">
                                          <p:cBhvr>
                                            <p:cTn id="56" dur="500" fill="hold"/>
                                            <p:tgtEl>
                                              <p:spTgt spid="40"/>
                                            </p:tgtEl>
                                            <p:attrNameLst>
                                              <p:attrName>ppt_w</p:attrName>
                                            </p:attrNameLst>
                                          </p:cBhvr>
                                          <p:tavLst>
                                            <p:tav tm="0">
                                              <p:val>
                                                <p:fltVal val="0"/>
                                              </p:val>
                                            </p:tav>
                                            <p:tav tm="100000">
                                              <p:val>
                                                <p:strVal val="#ppt_w"/>
                                              </p:val>
                                            </p:tav>
                                          </p:tavLst>
                                        </p:anim>
                                        <p:anim calcmode="lin" valueType="num">
                                          <p:cBhvr>
                                            <p:cTn id="57" dur="500" fill="hold"/>
                                            <p:tgtEl>
                                              <p:spTgt spid="40"/>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50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500"/>
                                      </p:stCondLst>
                                      <p:childTnLst>
                                        <p:set>
                                          <p:cBhvr>
                                            <p:cTn id="63" dur="1" fill="hold">
                                              <p:stCondLst>
                                                <p:cond delay="0"/>
                                              </p:stCondLst>
                                            </p:cTn>
                                            <p:tgtEl>
                                              <p:spTgt spid="42"/>
                                            </p:tgtEl>
                                            <p:attrNameLst>
                                              <p:attrName>style.visibility</p:attrName>
                                            </p:attrNameLst>
                                          </p:cBhvr>
                                          <p:to>
                                            <p:strVal val="visible"/>
                                          </p:to>
                                        </p:set>
                                        <p:anim calcmode="lin" valueType="num">
                                          <p:cBhvr>
                                            <p:cTn id="64" dur="500" fill="hold"/>
                                            <p:tgtEl>
                                              <p:spTgt spid="42"/>
                                            </p:tgtEl>
                                            <p:attrNameLst>
                                              <p:attrName>ppt_w</p:attrName>
                                            </p:attrNameLst>
                                          </p:cBhvr>
                                          <p:tavLst>
                                            <p:tav tm="0">
                                              <p:val>
                                                <p:fltVal val="0"/>
                                              </p:val>
                                            </p:tav>
                                            <p:tav tm="100000">
                                              <p:val>
                                                <p:strVal val="#ppt_w"/>
                                              </p:val>
                                            </p:tav>
                                          </p:tavLst>
                                        </p:anim>
                                        <p:anim calcmode="lin" valueType="num">
                                          <p:cBhvr>
                                            <p:cTn id="65" dur="500" fill="hold"/>
                                            <p:tgtEl>
                                              <p:spTgt spid="42"/>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500"/>
                                      </p:stCondLst>
                                      <p:childTnLst>
                                        <p:set>
                                          <p:cBhvr>
                                            <p:cTn id="67" dur="1" fill="hold">
                                              <p:stCondLst>
                                                <p:cond delay="0"/>
                                              </p:stCondLst>
                                            </p:cTn>
                                            <p:tgtEl>
                                              <p:spTgt spid="43"/>
                                            </p:tgtEl>
                                            <p:attrNameLst>
                                              <p:attrName>style.visibility</p:attrName>
                                            </p:attrNameLst>
                                          </p:cBhvr>
                                          <p:to>
                                            <p:strVal val="visible"/>
                                          </p:to>
                                        </p:set>
                                        <p:anim calcmode="lin" valueType="num">
                                          <p:cBhvr>
                                            <p:cTn id="68" dur="500" fill="hold"/>
                                            <p:tgtEl>
                                              <p:spTgt spid="43"/>
                                            </p:tgtEl>
                                            <p:attrNameLst>
                                              <p:attrName>ppt_w</p:attrName>
                                            </p:attrNameLst>
                                          </p:cBhvr>
                                          <p:tavLst>
                                            <p:tav tm="0">
                                              <p:val>
                                                <p:fltVal val="0"/>
                                              </p:val>
                                            </p:tav>
                                            <p:tav tm="100000">
                                              <p:val>
                                                <p:strVal val="#ppt_w"/>
                                              </p:val>
                                            </p:tav>
                                          </p:tavLst>
                                        </p:anim>
                                        <p:anim calcmode="lin" valueType="num">
                                          <p:cBhvr>
                                            <p:cTn id="69" dur="500" fill="hold"/>
                                            <p:tgtEl>
                                              <p:spTgt spid="43"/>
                                            </p:tgtEl>
                                            <p:attrNameLst>
                                              <p:attrName>ppt_h</p:attrName>
                                            </p:attrNameLst>
                                          </p:cBhvr>
                                          <p:tavLst>
                                            <p:tav tm="0">
                                              <p:val>
                                                <p:strVal val="#ppt_h"/>
                                              </p:val>
                                            </p:tav>
                                            <p:tav tm="100000">
                                              <p:val>
                                                <p:strVal val="#ppt_h"/>
                                              </p:val>
                                            </p:tav>
                                          </p:tavLst>
                                        </p:anim>
                                      </p:childTnLst>
                                    </p:cTn>
                                  </p:par>
                                  <p:par>
                                    <p:cTn id="70" presetID="17" presetClass="entr" presetSubtype="10" fill="hold" grpId="0" nodeType="withEffect">
                                      <p:stCondLst>
                                        <p:cond delay="500"/>
                                      </p:stCondLst>
                                      <p:childTnLst>
                                        <p:set>
                                          <p:cBhvr>
                                            <p:cTn id="71" dur="1" fill="hold">
                                              <p:stCondLst>
                                                <p:cond delay="0"/>
                                              </p:stCondLst>
                                            </p:cTn>
                                            <p:tgtEl>
                                              <p:spTgt spid="44"/>
                                            </p:tgtEl>
                                            <p:attrNameLst>
                                              <p:attrName>style.visibility</p:attrName>
                                            </p:attrNameLst>
                                          </p:cBhvr>
                                          <p:to>
                                            <p:strVal val="visible"/>
                                          </p:to>
                                        </p:set>
                                        <p:anim calcmode="lin" valueType="num">
                                          <p:cBhvr>
                                            <p:cTn id="72" dur="500" fill="hold"/>
                                            <p:tgtEl>
                                              <p:spTgt spid="44"/>
                                            </p:tgtEl>
                                            <p:attrNameLst>
                                              <p:attrName>ppt_w</p:attrName>
                                            </p:attrNameLst>
                                          </p:cBhvr>
                                          <p:tavLst>
                                            <p:tav tm="0">
                                              <p:val>
                                                <p:fltVal val="0"/>
                                              </p:val>
                                            </p:tav>
                                            <p:tav tm="100000">
                                              <p:val>
                                                <p:strVal val="#ppt_w"/>
                                              </p:val>
                                            </p:tav>
                                          </p:tavLst>
                                        </p:anim>
                                        <p:anim calcmode="lin" valueType="num">
                                          <p:cBhvr>
                                            <p:cTn id="73" dur="500" fill="hold"/>
                                            <p:tgtEl>
                                              <p:spTgt spid="44"/>
                                            </p:tgtEl>
                                            <p:attrNameLst>
                                              <p:attrName>ppt_h</p:attrName>
                                            </p:attrNameLst>
                                          </p:cBhvr>
                                          <p:tavLst>
                                            <p:tav tm="0">
                                              <p:val>
                                                <p:strVal val="#ppt_h"/>
                                              </p:val>
                                            </p:tav>
                                            <p:tav tm="100000">
                                              <p:val>
                                                <p:strVal val="#ppt_h"/>
                                              </p:val>
                                            </p:tav>
                                          </p:tavLst>
                                        </p:anim>
                                      </p:childTnLst>
                                    </p:cTn>
                                  </p:par>
                                  <p:par>
                                    <p:cTn id="74" presetID="17" presetClass="entr" presetSubtype="10" fill="hold" grpId="0" nodeType="withEffect">
                                      <p:stCondLst>
                                        <p:cond delay="500"/>
                                      </p:stCondLst>
                                      <p:childTnLst>
                                        <p:set>
                                          <p:cBhvr>
                                            <p:cTn id="75" dur="1" fill="hold">
                                              <p:stCondLst>
                                                <p:cond delay="0"/>
                                              </p:stCondLst>
                                            </p:cTn>
                                            <p:tgtEl>
                                              <p:spTgt spid="45"/>
                                            </p:tgtEl>
                                            <p:attrNameLst>
                                              <p:attrName>style.visibility</p:attrName>
                                            </p:attrNameLst>
                                          </p:cBhvr>
                                          <p:to>
                                            <p:strVal val="visible"/>
                                          </p:to>
                                        </p:set>
                                        <p:anim calcmode="lin" valueType="num">
                                          <p:cBhvr>
                                            <p:cTn id="76" dur="500" fill="hold"/>
                                            <p:tgtEl>
                                              <p:spTgt spid="45"/>
                                            </p:tgtEl>
                                            <p:attrNameLst>
                                              <p:attrName>ppt_w</p:attrName>
                                            </p:attrNameLst>
                                          </p:cBhvr>
                                          <p:tavLst>
                                            <p:tav tm="0">
                                              <p:val>
                                                <p:fltVal val="0"/>
                                              </p:val>
                                            </p:tav>
                                            <p:tav tm="100000">
                                              <p:val>
                                                <p:strVal val="#ppt_w"/>
                                              </p:val>
                                            </p:tav>
                                          </p:tavLst>
                                        </p:anim>
                                        <p:anim calcmode="lin" valueType="num">
                                          <p:cBhvr>
                                            <p:cTn id="77" dur="500" fill="hold"/>
                                            <p:tgtEl>
                                              <p:spTgt spid="45"/>
                                            </p:tgtEl>
                                            <p:attrNameLst>
                                              <p:attrName>ppt_h</p:attrName>
                                            </p:attrNameLst>
                                          </p:cBhvr>
                                          <p:tavLst>
                                            <p:tav tm="0">
                                              <p:val>
                                                <p:strVal val="#ppt_h"/>
                                              </p:val>
                                            </p:tav>
                                            <p:tav tm="100000">
                                              <p:val>
                                                <p:strVal val="#ppt_h"/>
                                              </p:val>
                                            </p:tav>
                                          </p:tavLst>
                                        </p:anim>
                                      </p:childTnLst>
                                    </p:cTn>
                                  </p:par>
                                  <p:par>
                                    <p:cTn id="78" presetID="17" presetClass="entr" presetSubtype="10" fill="hold" grpId="0" nodeType="withEffect">
                                      <p:stCondLst>
                                        <p:cond delay="50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strVal val="#ppt_h"/>
                                              </p:val>
                                            </p:tav>
                                            <p:tav tm="100000">
                                              <p:val>
                                                <p:strVal val="#ppt_h"/>
                                              </p:val>
                                            </p:tav>
                                          </p:tavLst>
                                        </p:anim>
                                      </p:childTnLst>
                                    </p:cTn>
                                  </p:par>
                                  <p:par>
                                    <p:cTn id="82" presetID="17" presetClass="entr" presetSubtype="10" fill="hold" grpId="0" nodeType="withEffect">
                                      <p:stCondLst>
                                        <p:cond delay="500"/>
                                      </p:stCondLst>
                                      <p:childTnLst>
                                        <p:set>
                                          <p:cBhvr>
                                            <p:cTn id="83" dur="1" fill="hold">
                                              <p:stCondLst>
                                                <p:cond delay="0"/>
                                              </p:stCondLst>
                                            </p:cTn>
                                            <p:tgtEl>
                                              <p:spTgt spid="49"/>
                                            </p:tgtEl>
                                            <p:attrNameLst>
                                              <p:attrName>style.visibility</p:attrName>
                                            </p:attrNameLst>
                                          </p:cBhvr>
                                          <p:to>
                                            <p:strVal val="visible"/>
                                          </p:to>
                                        </p:set>
                                        <p:anim calcmode="lin" valueType="num">
                                          <p:cBhvr>
                                            <p:cTn id="84" dur="500" fill="hold"/>
                                            <p:tgtEl>
                                              <p:spTgt spid="49"/>
                                            </p:tgtEl>
                                            <p:attrNameLst>
                                              <p:attrName>ppt_w</p:attrName>
                                            </p:attrNameLst>
                                          </p:cBhvr>
                                          <p:tavLst>
                                            <p:tav tm="0">
                                              <p:val>
                                                <p:fltVal val="0"/>
                                              </p:val>
                                            </p:tav>
                                            <p:tav tm="100000">
                                              <p:val>
                                                <p:strVal val="#ppt_w"/>
                                              </p:val>
                                            </p:tav>
                                          </p:tavLst>
                                        </p:anim>
                                        <p:anim calcmode="lin" valueType="num">
                                          <p:cBhvr>
                                            <p:cTn id="85" dur="500" fill="hold"/>
                                            <p:tgtEl>
                                              <p:spTgt spid="49"/>
                                            </p:tgtEl>
                                            <p:attrNameLst>
                                              <p:attrName>ppt_h</p:attrName>
                                            </p:attrNameLst>
                                          </p:cBhvr>
                                          <p:tavLst>
                                            <p:tav tm="0">
                                              <p:val>
                                                <p:strVal val="#ppt_h"/>
                                              </p:val>
                                            </p:tav>
                                            <p:tav tm="100000">
                                              <p:val>
                                                <p:strVal val="#ppt_h"/>
                                              </p:val>
                                            </p:tav>
                                          </p:tavLst>
                                        </p:anim>
                                      </p:childTnLst>
                                    </p:cTn>
                                  </p:par>
                                  <p:par>
                                    <p:cTn id="86" presetID="17" presetClass="entr" presetSubtype="10" fill="hold" grpId="0" nodeType="withEffect">
                                      <p:stCondLst>
                                        <p:cond delay="500"/>
                                      </p:stCondLst>
                                      <p:childTnLst>
                                        <p:set>
                                          <p:cBhvr>
                                            <p:cTn id="87" dur="1" fill="hold">
                                              <p:stCondLst>
                                                <p:cond delay="0"/>
                                              </p:stCondLst>
                                            </p:cTn>
                                            <p:tgtEl>
                                              <p:spTgt spid="50"/>
                                            </p:tgtEl>
                                            <p:attrNameLst>
                                              <p:attrName>style.visibility</p:attrName>
                                            </p:attrNameLst>
                                          </p:cBhvr>
                                          <p:to>
                                            <p:strVal val="visible"/>
                                          </p:to>
                                        </p:set>
                                        <p:anim calcmode="lin" valueType="num">
                                          <p:cBhvr>
                                            <p:cTn id="88" dur="500" fill="hold"/>
                                            <p:tgtEl>
                                              <p:spTgt spid="50"/>
                                            </p:tgtEl>
                                            <p:attrNameLst>
                                              <p:attrName>ppt_w</p:attrName>
                                            </p:attrNameLst>
                                          </p:cBhvr>
                                          <p:tavLst>
                                            <p:tav tm="0">
                                              <p:val>
                                                <p:fltVal val="0"/>
                                              </p:val>
                                            </p:tav>
                                            <p:tav tm="100000">
                                              <p:val>
                                                <p:strVal val="#ppt_w"/>
                                              </p:val>
                                            </p:tav>
                                          </p:tavLst>
                                        </p:anim>
                                        <p:anim calcmode="lin" valueType="num">
                                          <p:cBhvr>
                                            <p:cTn id="89" dur="500" fill="hold"/>
                                            <p:tgtEl>
                                              <p:spTgt spid="50"/>
                                            </p:tgtEl>
                                            <p:attrNameLst>
                                              <p:attrName>ppt_h</p:attrName>
                                            </p:attrNameLst>
                                          </p:cBhvr>
                                          <p:tavLst>
                                            <p:tav tm="0">
                                              <p:val>
                                                <p:strVal val="#ppt_h"/>
                                              </p:val>
                                            </p:tav>
                                            <p:tav tm="100000">
                                              <p:val>
                                                <p:strVal val="#ppt_h"/>
                                              </p:val>
                                            </p:tav>
                                          </p:tavLst>
                                        </p:anim>
                                      </p:childTnLst>
                                    </p:cTn>
                                  </p:par>
                                  <p:par>
                                    <p:cTn id="90" presetID="17" presetClass="entr" presetSubtype="10" fill="hold" grpId="0" nodeType="withEffect">
                                      <p:stCondLst>
                                        <p:cond delay="500"/>
                                      </p:stCondLst>
                                      <p:childTnLst>
                                        <p:set>
                                          <p:cBhvr>
                                            <p:cTn id="91" dur="1" fill="hold">
                                              <p:stCondLst>
                                                <p:cond delay="0"/>
                                              </p:stCondLst>
                                            </p:cTn>
                                            <p:tgtEl>
                                              <p:spTgt spid="51"/>
                                            </p:tgtEl>
                                            <p:attrNameLst>
                                              <p:attrName>style.visibility</p:attrName>
                                            </p:attrNameLst>
                                          </p:cBhvr>
                                          <p:to>
                                            <p:strVal val="visible"/>
                                          </p:to>
                                        </p:set>
                                        <p:anim calcmode="lin" valueType="num">
                                          <p:cBhvr>
                                            <p:cTn id="92" dur="500" fill="hold"/>
                                            <p:tgtEl>
                                              <p:spTgt spid="51"/>
                                            </p:tgtEl>
                                            <p:attrNameLst>
                                              <p:attrName>ppt_w</p:attrName>
                                            </p:attrNameLst>
                                          </p:cBhvr>
                                          <p:tavLst>
                                            <p:tav tm="0">
                                              <p:val>
                                                <p:fltVal val="0"/>
                                              </p:val>
                                            </p:tav>
                                            <p:tav tm="100000">
                                              <p:val>
                                                <p:strVal val="#ppt_w"/>
                                              </p:val>
                                            </p:tav>
                                          </p:tavLst>
                                        </p:anim>
                                        <p:anim calcmode="lin" valueType="num">
                                          <p:cBhvr>
                                            <p:cTn id="93" dur="500" fill="hold"/>
                                            <p:tgtEl>
                                              <p:spTgt spid="51"/>
                                            </p:tgtEl>
                                            <p:attrNameLst>
                                              <p:attrName>ppt_h</p:attrName>
                                            </p:attrNameLst>
                                          </p:cBhvr>
                                          <p:tavLst>
                                            <p:tav tm="0">
                                              <p:val>
                                                <p:strVal val="#ppt_h"/>
                                              </p:val>
                                            </p:tav>
                                            <p:tav tm="100000">
                                              <p:val>
                                                <p:strVal val="#ppt_h"/>
                                              </p:val>
                                            </p:tav>
                                          </p:tavLst>
                                        </p:anim>
                                      </p:childTnLst>
                                    </p:cTn>
                                  </p:par>
                                  <p:par>
                                    <p:cTn id="94" presetID="17" presetClass="entr" presetSubtype="10" fill="hold" grpId="0" nodeType="withEffect">
                                      <p:stCondLst>
                                        <p:cond delay="500"/>
                                      </p:stCondLst>
                                      <p:childTnLst>
                                        <p:set>
                                          <p:cBhvr>
                                            <p:cTn id="95" dur="1" fill="hold">
                                              <p:stCondLst>
                                                <p:cond delay="0"/>
                                              </p:stCondLst>
                                            </p:cTn>
                                            <p:tgtEl>
                                              <p:spTgt spid="52"/>
                                            </p:tgtEl>
                                            <p:attrNameLst>
                                              <p:attrName>style.visibility</p:attrName>
                                            </p:attrNameLst>
                                          </p:cBhvr>
                                          <p:to>
                                            <p:strVal val="visible"/>
                                          </p:to>
                                        </p:set>
                                        <p:anim calcmode="lin" valueType="num">
                                          <p:cBhvr>
                                            <p:cTn id="96" dur="500" fill="hold"/>
                                            <p:tgtEl>
                                              <p:spTgt spid="52"/>
                                            </p:tgtEl>
                                            <p:attrNameLst>
                                              <p:attrName>ppt_w</p:attrName>
                                            </p:attrNameLst>
                                          </p:cBhvr>
                                          <p:tavLst>
                                            <p:tav tm="0">
                                              <p:val>
                                                <p:fltVal val="0"/>
                                              </p:val>
                                            </p:tav>
                                            <p:tav tm="100000">
                                              <p:val>
                                                <p:strVal val="#ppt_w"/>
                                              </p:val>
                                            </p:tav>
                                          </p:tavLst>
                                        </p:anim>
                                        <p:anim calcmode="lin" valueType="num">
                                          <p:cBhvr>
                                            <p:cTn id="97" dur="500" fill="hold"/>
                                            <p:tgtEl>
                                              <p:spTgt spid="52"/>
                                            </p:tgtEl>
                                            <p:attrNameLst>
                                              <p:attrName>ppt_h</p:attrName>
                                            </p:attrNameLst>
                                          </p:cBhvr>
                                          <p:tavLst>
                                            <p:tav tm="0">
                                              <p:val>
                                                <p:strVal val="#ppt_h"/>
                                              </p:val>
                                            </p:tav>
                                            <p:tav tm="100000">
                                              <p:val>
                                                <p:strVal val="#ppt_h"/>
                                              </p:val>
                                            </p:tav>
                                          </p:tavLst>
                                        </p:anim>
                                      </p:childTnLst>
                                    </p:cTn>
                                  </p:par>
                                  <p:par>
                                    <p:cTn id="98" presetID="17" presetClass="entr" presetSubtype="10" fill="hold" grpId="0" nodeType="withEffect">
                                      <p:stCondLst>
                                        <p:cond delay="500"/>
                                      </p:stCondLst>
                                      <p:childTnLst>
                                        <p:set>
                                          <p:cBhvr>
                                            <p:cTn id="99" dur="1" fill="hold">
                                              <p:stCondLst>
                                                <p:cond delay="0"/>
                                              </p:stCondLst>
                                            </p:cTn>
                                            <p:tgtEl>
                                              <p:spTgt spid="53"/>
                                            </p:tgtEl>
                                            <p:attrNameLst>
                                              <p:attrName>style.visibility</p:attrName>
                                            </p:attrNameLst>
                                          </p:cBhvr>
                                          <p:to>
                                            <p:strVal val="visible"/>
                                          </p:to>
                                        </p:set>
                                        <p:anim calcmode="lin" valueType="num">
                                          <p:cBhvr>
                                            <p:cTn id="100" dur="500" fill="hold"/>
                                            <p:tgtEl>
                                              <p:spTgt spid="53"/>
                                            </p:tgtEl>
                                            <p:attrNameLst>
                                              <p:attrName>ppt_w</p:attrName>
                                            </p:attrNameLst>
                                          </p:cBhvr>
                                          <p:tavLst>
                                            <p:tav tm="0">
                                              <p:val>
                                                <p:fltVal val="0"/>
                                              </p:val>
                                            </p:tav>
                                            <p:tav tm="100000">
                                              <p:val>
                                                <p:strVal val="#ppt_w"/>
                                              </p:val>
                                            </p:tav>
                                          </p:tavLst>
                                        </p:anim>
                                        <p:anim calcmode="lin" valueType="num">
                                          <p:cBhvr>
                                            <p:cTn id="101" dur="500" fill="hold"/>
                                            <p:tgtEl>
                                              <p:spTgt spid="53"/>
                                            </p:tgtEl>
                                            <p:attrNameLst>
                                              <p:attrName>ppt_h</p:attrName>
                                            </p:attrNameLst>
                                          </p:cBhvr>
                                          <p:tavLst>
                                            <p:tav tm="0">
                                              <p:val>
                                                <p:strVal val="#ppt_h"/>
                                              </p:val>
                                            </p:tav>
                                            <p:tav tm="100000">
                                              <p:val>
                                                <p:strVal val="#ppt_h"/>
                                              </p:val>
                                            </p:tav>
                                          </p:tavLst>
                                        </p:anim>
                                      </p:childTnLst>
                                    </p:cTn>
                                  </p:par>
                                  <p:par>
                                    <p:cTn id="102" presetID="17" presetClass="entr" presetSubtype="10" fill="hold" grpId="0" nodeType="withEffect">
                                      <p:stCondLst>
                                        <p:cond delay="500"/>
                                      </p:stCondLst>
                                      <p:childTnLst>
                                        <p:set>
                                          <p:cBhvr>
                                            <p:cTn id="103" dur="1" fill="hold">
                                              <p:stCondLst>
                                                <p:cond delay="0"/>
                                              </p:stCondLst>
                                            </p:cTn>
                                            <p:tgtEl>
                                              <p:spTgt spid="54"/>
                                            </p:tgtEl>
                                            <p:attrNameLst>
                                              <p:attrName>style.visibility</p:attrName>
                                            </p:attrNameLst>
                                          </p:cBhvr>
                                          <p:to>
                                            <p:strVal val="visible"/>
                                          </p:to>
                                        </p:set>
                                        <p:anim calcmode="lin" valueType="num">
                                          <p:cBhvr>
                                            <p:cTn id="104" dur="500" fill="hold"/>
                                            <p:tgtEl>
                                              <p:spTgt spid="54"/>
                                            </p:tgtEl>
                                            <p:attrNameLst>
                                              <p:attrName>ppt_w</p:attrName>
                                            </p:attrNameLst>
                                          </p:cBhvr>
                                          <p:tavLst>
                                            <p:tav tm="0">
                                              <p:val>
                                                <p:fltVal val="0"/>
                                              </p:val>
                                            </p:tav>
                                            <p:tav tm="100000">
                                              <p:val>
                                                <p:strVal val="#ppt_w"/>
                                              </p:val>
                                            </p:tav>
                                          </p:tavLst>
                                        </p:anim>
                                        <p:anim calcmode="lin" valueType="num">
                                          <p:cBhvr>
                                            <p:cTn id="105" dur="500" fill="hold"/>
                                            <p:tgtEl>
                                              <p:spTgt spid="54"/>
                                            </p:tgtEl>
                                            <p:attrNameLst>
                                              <p:attrName>ppt_h</p:attrName>
                                            </p:attrNameLst>
                                          </p:cBhvr>
                                          <p:tavLst>
                                            <p:tav tm="0">
                                              <p:val>
                                                <p:strVal val="#ppt_h"/>
                                              </p:val>
                                            </p:tav>
                                            <p:tav tm="100000">
                                              <p:val>
                                                <p:strVal val="#ppt_h"/>
                                              </p:val>
                                            </p:tav>
                                          </p:tavLst>
                                        </p:anim>
                                      </p:childTnLst>
                                    </p:cTn>
                                  </p:par>
                                </p:childTnLst>
                              </p:cTn>
                            </p:par>
                            <p:par>
                              <p:cTn id="106" fill="hold">
                                <p:stCondLst>
                                  <p:cond delay="1000"/>
                                </p:stCondLst>
                                <p:childTnLst>
                                  <p:par>
                                    <p:cTn id="107" presetID="49" presetClass="entr" presetSubtype="0" decel="100000" fill="hold"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 calcmode="lin" valueType="num">
                                          <p:cBhvr>
                                            <p:cTn id="111" dur="500" fill="hold"/>
                                            <p:tgtEl>
                                              <p:spTgt spid="16"/>
                                            </p:tgtEl>
                                            <p:attrNameLst>
                                              <p:attrName>style.rotation</p:attrName>
                                            </p:attrNameLst>
                                          </p:cBhvr>
                                          <p:tavLst>
                                            <p:tav tm="0">
                                              <p:val>
                                                <p:fltVal val="360"/>
                                              </p:val>
                                            </p:tav>
                                            <p:tav tm="100000">
                                              <p:val>
                                                <p:fltVal val="0"/>
                                              </p:val>
                                            </p:tav>
                                          </p:tavLst>
                                        </p:anim>
                                        <p:animEffect transition="in" filter="fade">
                                          <p:cBhvr>
                                            <p:cTn id="112" dur="500"/>
                                            <p:tgtEl>
                                              <p:spTgt spid="16"/>
                                            </p:tgtEl>
                                          </p:cBhvr>
                                        </p:animEffect>
                                      </p:childTnLst>
                                    </p:cTn>
                                  </p:par>
                                </p:childTnLst>
                              </p:cTn>
                            </p:par>
                            <p:par>
                              <p:cTn id="113" fill="hold">
                                <p:stCondLst>
                                  <p:cond delay="1500"/>
                                </p:stCondLst>
                                <p:childTnLst>
                                  <p:par>
                                    <p:cTn id="114" presetID="49" presetClass="entr" presetSubtype="0" decel="100000" fill="hold"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500" fill="hold"/>
                                            <p:tgtEl>
                                              <p:spTgt spid="17"/>
                                            </p:tgtEl>
                                            <p:attrNameLst>
                                              <p:attrName>ppt_w</p:attrName>
                                            </p:attrNameLst>
                                          </p:cBhvr>
                                          <p:tavLst>
                                            <p:tav tm="0">
                                              <p:val>
                                                <p:fltVal val="0"/>
                                              </p:val>
                                            </p:tav>
                                            <p:tav tm="100000">
                                              <p:val>
                                                <p:strVal val="#ppt_w"/>
                                              </p:val>
                                            </p:tav>
                                          </p:tavLst>
                                        </p:anim>
                                        <p:anim calcmode="lin" valueType="num">
                                          <p:cBhvr>
                                            <p:cTn id="117" dur="500" fill="hold"/>
                                            <p:tgtEl>
                                              <p:spTgt spid="17"/>
                                            </p:tgtEl>
                                            <p:attrNameLst>
                                              <p:attrName>ppt_h</p:attrName>
                                            </p:attrNameLst>
                                          </p:cBhvr>
                                          <p:tavLst>
                                            <p:tav tm="0">
                                              <p:val>
                                                <p:fltVal val="0"/>
                                              </p:val>
                                            </p:tav>
                                            <p:tav tm="100000">
                                              <p:val>
                                                <p:strVal val="#ppt_h"/>
                                              </p:val>
                                            </p:tav>
                                          </p:tavLst>
                                        </p:anim>
                                        <p:anim calcmode="lin" valueType="num">
                                          <p:cBhvr>
                                            <p:cTn id="118" dur="500" fill="hold"/>
                                            <p:tgtEl>
                                              <p:spTgt spid="17"/>
                                            </p:tgtEl>
                                            <p:attrNameLst>
                                              <p:attrName>style.rotation</p:attrName>
                                            </p:attrNameLst>
                                          </p:cBhvr>
                                          <p:tavLst>
                                            <p:tav tm="0">
                                              <p:val>
                                                <p:fltVal val="360"/>
                                              </p:val>
                                            </p:tav>
                                            <p:tav tm="100000">
                                              <p:val>
                                                <p:fltVal val="0"/>
                                              </p:val>
                                            </p:tav>
                                          </p:tavLst>
                                        </p:anim>
                                        <p:animEffect transition="in" filter="fade">
                                          <p:cBhvr>
                                            <p:cTn id="119" dur="500"/>
                                            <p:tgtEl>
                                              <p:spTgt spid="17"/>
                                            </p:tgtEl>
                                          </p:cBhvr>
                                        </p:animEffect>
                                      </p:childTnLst>
                                    </p:cTn>
                                  </p:par>
                                </p:childTnLst>
                              </p:cTn>
                            </p:par>
                            <p:par>
                              <p:cTn id="120" fill="hold">
                                <p:stCondLst>
                                  <p:cond delay="2000"/>
                                </p:stCondLst>
                                <p:childTnLst>
                                  <p:par>
                                    <p:cTn id="121" presetID="49" presetClass="entr" presetSubtype="0" decel="100000" fill="hold" nodeType="afterEffect">
                                      <p:stCondLst>
                                        <p:cond delay="0"/>
                                      </p:stCondLst>
                                      <p:childTnLst>
                                        <p:set>
                                          <p:cBhvr>
                                            <p:cTn id="122" dur="1" fill="hold">
                                              <p:stCondLst>
                                                <p:cond delay="0"/>
                                              </p:stCondLst>
                                            </p:cTn>
                                            <p:tgtEl>
                                              <p:spTgt spid="18"/>
                                            </p:tgtEl>
                                            <p:attrNameLst>
                                              <p:attrName>style.visibility</p:attrName>
                                            </p:attrNameLst>
                                          </p:cBhvr>
                                          <p:to>
                                            <p:strVal val="visible"/>
                                          </p:to>
                                        </p:set>
                                        <p:anim calcmode="lin" valueType="num">
                                          <p:cBhvr>
                                            <p:cTn id="123" dur="500" fill="hold"/>
                                            <p:tgtEl>
                                              <p:spTgt spid="18"/>
                                            </p:tgtEl>
                                            <p:attrNameLst>
                                              <p:attrName>ppt_w</p:attrName>
                                            </p:attrNameLst>
                                          </p:cBhvr>
                                          <p:tavLst>
                                            <p:tav tm="0">
                                              <p:val>
                                                <p:fltVal val="0"/>
                                              </p:val>
                                            </p:tav>
                                            <p:tav tm="100000">
                                              <p:val>
                                                <p:strVal val="#ppt_w"/>
                                              </p:val>
                                            </p:tav>
                                          </p:tavLst>
                                        </p:anim>
                                        <p:anim calcmode="lin" valueType="num">
                                          <p:cBhvr>
                                            <p:cTn id="124" dur="500" fill="hold"/>
                                            <p:tgtEl>
                                              <p:spTgt spid="18"/>
                                            </p:tgtEl>
                                            <p:attrNameLst>
                                              <p:attrName>ppt_h</p:attrName>
                                            </p:attrNameLst>
                                          </p:cBhvr>
                                          <p:tavLst>
                                            <p:tav tm="0">
                                              <p:val>
                                                <p:fltVal val="0"/>
                                              </p:val>
                                            </p:tav>
                                            <p:tav tm="100000">
                                              <p:val>
                                                <p:strVal val="#ppt_h"/>
                                              </p:val>
                                            </p:tav>
                                          </p:tavLst>
                                        </p:anim>
                                        <p:anim calcmode="lin" valueType="num">
                                          <p:cBhvr>
                                            <p:cTn id="125" dur="500" fill="hold"/>
                                            <p:tgtEl>
                                              <p:spTgt spid="18"/>
                                            </p:tgtEl>
                                            <p:attrNameLst>
                                              <p:attrName>style.rotation</p:attrName>
                                            </p:attrNameLst>
                                          </p:cBhvr>
                                          <p:tavLst>
                                            <p:tav tm="0">
                                              <p:val>
                                                <p:fltVal val="360"/>
                                              </p:val>
                                            </p:tav>
                                            <p:tav tm="100000">
                                              <p:val>
                                                <p:fltVal val="0"/>
                                              </p:val>
                                            </p:tav>
                                          </p:tavLst>
                                        </p:anim>
                                        <p:animEffect transition="in" filter="fade">
                                          <p:cBhvr>
                                            <p:cTn id="1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39" grpId="0" animBg="1"/>
          <p:bldP spid="40" grpId="0" animBg="1"/>
          <p:bldP spid="41" grpId="0" animBg="1"/>
          <p:bldP spid="42" grpId="0" animBg="1"/>
          <p:bldP spid="43" grpId="0" animBg="1"/>
          <p:bldP spid="44" grpId="0" animBg="1"/>
          <p:bldP spid="45" grpId="0" animBg="1"/>
          <p:bldP spid="48" grpId="0" animBg="1"/>
          <p:bldP spid="49" grpId="0" animBg="1"/>
          <p:bldP spid="50" grpId="0" animBg="1"/>
          <p:bldP spid="51" grpId="0" animBg="1"/>
          <p:bldP spid="52" grpId="0" animBg="1"/>
          <p:bldP spid="53" grpId="0" animBg="1"/>
          <p:bldP spid="54" grpId="0" animBg="1"/>
        </p:bldLst>
      </p:timing>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5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Words>
  <Application>Microsoft Office PowerPoint</Application>
  <PresentationFormat>宽屏</PresentationFormat>
  <Paragraphs>131</Paragraphs>
  <Slides>12</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Adobe 黑体 Std R</vt:lpstr>
      <vt:lpstr>方正姚体</vt:lpstr>
      <vt:lpstr>方正稚艺简体</vt:lpstr>
      <vt:lpstr>微软雅黑</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Nee</dc:creator>
  <cp:lastModifiedBy>天 下</cp:lastModifiedBy>
  <cp:revision>120</cp:revision>
  <dcterms:created xsi:type="dcterms:W3CDTF">2013-10-25T14:41:00Z</dcterms:created>
  <dcterms:modified xsi:type="dcterms:W3CDTF">2021-01-05T23:02:17Z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